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289" r:id="rId4"/>
    <p:sldId id="290" r:id="rId5"/>
    <p:sldId id="291" r:id="rId6"/>
    <p:sldId id="29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uchang@o365.fcu.edu.tw" initials="w" lastIdx="1" clrIdx="0">
    <p:extLst>
      <p:ext uri="{19B8F6BF-5375-455C-9EA6-DF929625EA0E}">
        <p15:presenceInfo xmlns:p15="http://schemas.microsoft.com/office/powerpoint/2012/main" userId="wuchang@o365.fcu.edu.t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F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00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郭武彰" userId="efe1f9c0-a3a2-4659-a78f-85351b5c6353" providerId="ADAL" clId="{1B7CB6C0-2111-4712-AB1A-962940FA610E}"/>
    <pc:docChg chg="addSld modSld">
      <pc:chgData name="郭武彰" userId="efe1f9c0-a3a2-4659-a78f-85351b5c6353" providerId="ADAL" clId="{1B7CB6C0-2111-4712-AB1A-962940FA610E}" dt="2023-03-02T03:36:49.403" v="181"/>
      <pc:docMkLst>
        <pc:docMk/>
      </pc:docMkLst>
    </pc:docChg>
  </pc:docChgLst>
  <pc:docChgLst>
    <pc:chgData name="郭武彰" userId="efe1f9c0-a3a2-4659-a78f-85351b5c6353" providerId="ADAL" clId="{EA7657F3-AFAB-49F8-B619-DC690EF5FAB9}"/>
    <pc:docChg chg="addSld modSld">
      <pc:chgData name="郭武彰" userId="efe1f9c0-a3a2-4659-a78f-85351b5c6353" providerId="ADAL" clId="{EA7657F3-AFAB-49F8-B619-DC690EF5FAB9}" dt="2023-03-19T09:51:48.344" v="616"/>
      <pc:docMkLst>
        <pc:docMk/>
      </pc:docMkLst>
      <pc:sldChg chg="modSp">
        <pc:chgData name="郭武彰" userId="efe1f9c0-a3a2-4659-a78f-85351b5c6353" providerId="ADAL" clId="{EA7657F3-AFAB-49F8-B619-DC690EF5FAB9}" dt="2023-03-19T09:44:01.893" v="152" actId="20577"/>
        <pc:sldMkLst>
          <pc:docMk/>
          <pc:sldMk cId="708886536" sldId="259"/>
        </pc:sldMkLst>
        <pc:graphicFrameChg chg="mod">
          <ac:chgData name="郭武彰" userId="efe1f9c0-a3a2-4659-a78f-85351b5c6353" providerId="ADAL" clId="{EA7657F3-AFAB-49F8-B619-DC690EF5FAB9}" dt="2023-03-19T09:44:01.893" v="152" actId="20577"/>
          <ac:graphicFrameMkLst>
            <pc:docMk/>
            <pc:sldMk cId="708886536" sldId="259"/>
            <ac:graphicFrameMk id="4" creationId="{00000000-0000-0000-0000-000000000000}"/>
          </ac:graphicFrameMkLst>
        </pc:graphicFrameChg>
      </pc:sldChg>
      <pc:sldChg chg="modSp mod">
        <pc:chgData name="郭武彰" userId="efe1f9c0-a3a2-4659-a78f-85351b5c6353" providerId="ADAL" clId="{EA7657F3-AFAB-49F8-B619-DC690EF5FAB9}" dt="2023-03-19T09:44:51.974" v="166"/>
        <pc:sldMkLst>
          <pc:docMk/>
          <pc:sldMk cId="3756469858" sldId="266"/>
        </pc:sldMkLst>
        <pc:spChg chg="mod">
          <ac:chgData name="郭武彰" userId="efe1f9c0-a3a2-4659-a78f-85351b5c6353" providerId="ADAL" clId="{EA7657F3-AFAB-49F8-B619-DC690EF5FAB9}" dt="2023-03-19T09:44:51.974" v="166"/>
          <ac:spMkLst>
            <pc:docMk/>
            <pc:sldMk cId="3756469858" sldId="266"/>
            <ac:spMk id="3" creationId="{00000000-0000-0000-0000-000000000000}"/>
          </ac:spMkLst>
        </pc:spChg>
      </pc:sldChg>
      <pc:sldChg chg="modSp mod">
        <pc:chgData name="郭武彰" userId="efe1f9c0-a3a2-4659-a78f-85351b5c6353" providerId="ADAL" clId="{EA7657F3-AFAB-49F8-B619-DC690EF5FAB9}" dt="2023-03-18T13:22:05.513" v="101"/>
        <pc:sldMkLst>
          <pc:docMk/>
          <pc:sldMk cId="1882638225" sldId="267"/>
        </pc:sldMkLst>
        <pc:spChg chg="mod">
          <ac:chgData name="郭武彰" userId="efe1f9c0-a3a2-4659-a78f-85351b5c6353" providerId="ADAL" clId="{EA7657F3-AFAB-49F8-B619-DC690EF5FAB9}" dt="2023-03-18T13:22:05.513" v="101"/>
          <ac:spMkLst>
            <pc:docMk/>
            <pc:sldMk cId="1882638225" sldId="267"/>
            <ac:spMk id="2" creationId="{00000000-0000-0000-0000-000000000000}"/>
          </ac:spMkLst>
        </pc:spChg>
        <pc:picChg chg="mod">
          <ac:chgData name="郭武彰" userId="efe1f9c0-a3a2-4659-a78f-85351b5c6353" providerId="ADAL" clId="{EA7657F3-AFAB-49F8-B619-DC690EF5FAB9}" dt="2023-03-18T13:20:54.875" v="59" actId="1035"/>
          <ac:picMkLst>
            <pc:docMk/>
            <pc:sldMk cId="1882638225" sldId="267"/>
            <ac:picMk id="5125" creationId="{00000000-0000-0000-0000-000000000000}"/>
          </ac:picMkLst>
        </pc:picChg>
      </pc:sldChg>
      <pc:sldChg chg="modSp mod">
        <pc:chgData name="郭武彰" userId="efe1f9c0-a3a2-4659-a78f-85351b5c6353" providerId="ADAL" clId="{EA7657F3-AFAB-49F8-B619-DC690EF5FAB9}" dt="2023-03-19T09:45:52.600" v="186"/>
        <pc:sldMkLst>
          <pc:docMk/>
          <pc:sldMk cId="2438287029" sldId="286"/>
        </pc:sldMkLst>
        <pc:spChg chg="mod">
          <ac:chgData name="郭武彰" userId="efe1f9c0-a3a2-4659-a78f-85351b5c6353" providerId="ADAL" clId="{EA7657F3-AFAB-49F8-B619-DC690EF5FAB9}" dt="2023-03-19T09:45:52.600" v="186"/>
          <ac:spMkLst>
            <pc:docMk/>
            <pc:sldMk cId="2438287029" sldId="286"/>
            <ac:spMk id="3" creationId="{00000000-0000-0000-0000-000000000000}"/>
          </ac:spMkLst>
        </pc:spChg>
      </pc:sldChg>
      <pc:sldChg chg="addSp modSp add mod">
        <pc:chgData name="郭武彰" userId="efe1f9c0-a3a2-4659-a78f-85351b5c6353" providerId="ADAL" clId="{EA7657F3-AFAB-49F8-B619-DC690EF5FAB9}" dt="2023-03-19T09:51:48.344" v="616"/>
        <pc:sldMkLst>
          <pc:docMk/>
          <pc:sldMk cId="3619304228" sldId="288"/>
        </pc:sldMkLst>
        <pc:spChg chg="add mod">
          <ac:chgData name="郭武彰" userId="efe1f9c0-a3a2-4659-a78f-85351b5c6353" providerId="ADAL" clId="{EA7657F3-AFAB-49F8-B619-DC690EF5FAB9}" dt="2023-03-19T09:51:48.344" v="616"/>
          <ac:spMkLst>
            <pc:docMk/>
            <pc:sldMk cId="3619304228" sldId="288"/>
            <ac:spMk id="13" creationId="{C62AC760-072B-4C38-B421-FA8B5725FE85}"/>
          </ac:spMkLst>
        </pc:spChg>
      </pc:sldChg>
    </pc:docChg>
  </pc:docChgLst>
  <pc:docChgLst>
    <pc:chgData name="郭武彰" userId="efe1f9c0-a3a2-4659-a78f-85351b5c6353" providerId="ADAL" clId="{6419F8FE-37BE-4680-BEE8-F4877CC7173F}"/>
    <pc:docChg chg="undo redo custSel addSld delSld modSld sldOrd">
      <pc:chgData name="郭武彰" userId="efe1f9c0-a3a2-4659-a78f-85351b5c6353" providerId="ADAL" clId="{6419F8FE-37BE-4680-BEE8-F4877CC7173F}" dt="2023-03-24T04:35:44.018" v="8672" actId="20577"/>
      <pc:docMkLst>
        <pc:docMk/>
      </pc:docMkLst>
      <pc:sldChg chg="modSp">
        <pc:chgData name="郭武彰" userId="efe1f9c0-a3a2-4659-a78f-85351b5c6353" providerId="ADAL" clId="{6419F8FE-37BE-4680-BEE8-F4877CC7173F}" dt="2023-03-14T08:50:54.281" v="5157" actId="14100"/>
        <pc:sldMkLst>
          <pc:docMk/>
          <pc:sldMk cId="975800944" sldId="257"/>
        </pc:sldMkLst>
        <pc:spChg chg="mod">
          <ac:chgData name="郭武彰" userId="efe1f9c0-a3a2-4659-a78f-85351b5c6353" providerId="ADAL" clId="{6419F8FE-37BE-4680-BEE8-F4877CC7173F}" dt="2023-03-14T08:50:54.281" v="5157" actId="14100"/>
          <ac:spMkLst>
            <pc:docMk/>
            <pc:sldMk cId="975800944" sldId="257"/>
            <ac:spMk id="2" creationId="{00000000-0000-0000-0000-000000000000}"/>
          </ac:spMkLst>
        </pc:spChg>
      </pc:sldChg>
      <pc:sldChg chg="modSp">
        <pc:chgData name="郭武彰" userId="efe1f9c0-a3a2-4659-a78f-85351b5c6353" providerId="ADAL" clId="{6419F8FE-37BE-4680-BEE8-F4877CC7173F}" dt="2023-03-06T08:16:01.776" v="12" actId="1035"/>
        <pc:sldMkLst>
          <pc:docMk/>
          <pc:sldMk cId="2083408301" sldId="258"/>
        </pc:sldMkLst>
        <pc:spChg chg="mod">
          <ac:chgData name="郭武彰" userId="efe1f9c0-a3a2-4659-a78f-85351b5c6353" providerId="ADAL" clId="{6419F8FE-37BE-4680-BEE8-F4877CC7173F}" dt="2023-03-06T08:14:18.311" v="6"/>
          <ac:spMkLst>
            <pc:docMk/>
            <pc:sldMk cId="2083408301" sldId="258"/>
            <ac:spMk id="5" creationId="{00000000-0000-0000-0000-000000000000}"/>
          </ac:spMkLst>
        </pc:spChg>
        <pc:spChg chg="mod">
          <ac:chgData name="郭武彰" userId="efe1f9c0-a3a2-4659-a78f-85351b5c6353" providerId="ADAL" clId="{6419F8FE-37BE-4680-BEE8-F4877CC7173F}" dt="2023-03-06T08:16:01.776" v="12" actId="1035"/>
          <ac:spMkLst>
            <pc:docMk/>
            <pc:sldMk cId="2083408301" sldId="258"/>
            <ac:spMk id="10" creationId="{00000000-0000-0000-0000-000000000000}"/>
          </ac:spMkLst>
        </pc:spChg>
      </pc:sldChg>
      <pc:sldChg chg="modSp">
        <pc:chgData name="郭武彰" userId="efe1f9c0-a3a2-4659-a78f-85351b5c6353" providerId="ADAL" clId="{6419F8FE-37BE-4680-BEE8-F4877CC7173F}" dt="2023-03-23T01:03:49.676" v="8107"/>
        <pc:sldMkLst>
          <pc:docMk/>
          <pc:sldMk cId="708886536" sldId="259"/>
        </pc:sldMkLst>
        <pc:spChg chg="mod">
          <ac:chgData name="郭武彰" userId="efe1f9c0-a3a2-4659-a78f-85351b5c6353" providerId="ADAL" clId="{6419F8FE-37BE-4680-BEE8-F4877CC7173F}" dt="2023-03-06T08:17:48.268" v="75"/>
          <ac:spMkLst>
            <pc:docMk/>
            <pc:sldMk cId="708886536" sldId="259"/>
            <ac:spMk id="9" creationId="{00000000-0000-0000-0000-000000000000}"/>
          </ac:spMkLst>
        </pc:spChg>
        <pc:graphicFrameChg chg="mod">
          <ac:chgData name="郭武彰" userId="efe1f9c0-a3a2-4659-a78f-85351b5c6353" providerId="ADAL" clId="{6419F8FE-37BE-4680-BEE8-F4877CC7173F}" dt="2023-03-23T01:03:49.676" v="8107"/>
          <ac:graphicFrameMkLst>
            <pc:docMk/>
            <pc:sldMk cId="708886536" sldId="259"/>
            <ac:graphicFrameMk id="4" creationId="{00000000-0000-0000-0000-000000000000}"/>
          </ac:graphicFrameMkLst>
        </pc:graphicFrameChg>
      </pc:sldChg>
      <pc:sldChg chg="modSp ord">
        <pc:chgData name="郭武彰" userId="efe1f9c0-a3a2-4659-a78f-85351b5c6353" providerId="ADAL" clId="{6419F8FE-37BE-4680-BEE8-F4877CC7173F}" dt="2023-03-23T03:37:56.365" v="8615" actId="20577"/>
        <pc:sldMkLst>
          <pc:docMk/>
          <pc:sldMk cId="3890521698" sldId="260"/>
        </pc:sldMkLst>
        <pc:spChg chg="mod">
          <ac:chgData name="郭武彰" userId="efe1f9c0-a3a2-4659-a78f-85351b5c6353" providerId="ADAL" clId="{6419F8FE-37BE-4680-BEE8-F4877CC7173F}" dt="2023-03-23T03:37:56.365" v="8615" actId="20577"/>
          <ac:spMkLst>
            <pc:docMk/>
            <pc:sldMk cId="3890521698" sldId="260"/>
            <ac:spMk id="2" creationId="{00000000-0000-0000-0000-000000000000}"/>
          </ac:spMkLst>
        </pc:spChg>
        <pc:spChg chg="mod">
          <ac:chgData name="郭武彰" userId="efe1f9c0-a3a2-4659-a78f-85351b5c6353" providerId="ADAL" clId="{6419F8FE-37BE-4680-BEE8-F4877CC7173F}" dt="2023-03-12T03:10:57.974" v="4734" actId="20577"/>
          <ac:spMkLst>
            <pc:docMk/>
            <pc:sldMk cId="3890521698" sldId="260"/>
            <ac:spMk id="5" creationId="{00000000-0000-0000-0000-000000000000}"/>
          </ac:spMkLst>
        </pc:spChg>
      </pc:sldChg>
      <pc:sldChg chg="modSp ord">
        <pc:chgData name="郭武彰" userId="efe1f9c0-a3a2-4659-a78f-85351b5c6353" providerId="ADAL" clId="{6419F8FE-37BE-4680-BEE8-F4877CC7173F}" dt="2023-03-23T03:40:58.826" v="8619" actId="20577"/>
        <pc:sldMkLst>
          <pc:docMk/>
          <pc:sldMk cId="3448465490" sldId="261"/>
        </pc:sldMkLst>
        <pc:spChg chg="mod">
          <ac:chgData name="郭武彰" userId="efe1f9c0-a3a2-4659-a78f-85351b5c6353" providerId="ADAL" clId="{6419F8FE-37BE-4680-BEE8-F4877CC7173F}" dt="2023-03-23T03:40:58.826" v="8619" actId="20577"/>
          <ac:spMkLst>
            <pc:docMk/>
            <pc:sldMk cId="3448465490" sldId="261"/>
            <ac:spMk id="2" creationId="{00000000-0000-0000-0000-000000000000}"/>
          </ac:spMkLst>
        </pc:spChg>
        <pc:spChg chg="mod">
          <ac:chgData name="郭武彰" userId="efe1f9c0-a3a2-4659-a78f-85351b5c6353" providerId="ADAL" clId="{6419F8FE-37BE-4680-BEE8-F4877CC7173F}" dt="2023-03-14T08:44:17.202" v="4895" actId="20577"/>
          <ac:spMkLst>
            <pc:docMk/>
            <pc:sldMk cId="3448465490" sldId="261"/>
            <ac:spMk id="5" creationId="{00000000-0000-0000-0000-000000000000}"/>
          </ac:spMkLst>
        </pc:spChg>
      </pc:sldChg>
      <pc:sldChg chg="modSp">
        <pc:chgData name="郭武彰" userId="efe1f9c0-a3a2-4659-a78f-85351b5c6353" providerId="ADAL" clId="{6419F8FE-37BE-4680-BEE8-F4877CC7173F}" dt="2023-03-23T01:05:24.227" v="8232" actId="113"/>
        <pc:sldMkLst>
          <pc:docMk/>
          <pc:sldMk cId="4274043695" sldId="263"/>
        </pc:sldMkLst>
        <pc:spChg chg="mod">
          <ac:chgData name="郭武彰" userId="efe1f9c0-a3a2-4659-a78f-85351b5c6353" providerId="ADAL" clId="{6419F8FE-37BE-4680-BEE8-F4877CC7173F}" dt="2023-03-23T01:05:24.227" v="8232" actId="113"/>
          <ac:spMkLst>
            <pc:docMk/>
            <pc:sldMk cId="4274043695" sldId="263"/>
            <ac:spMk id="2" creationId="{00000000-0000-0000-0000-000000000000}"/>
          </ac:spMkLst>
        </pc:spChg>
      </pc:sldChg>
      <pc:sldChg chg="modSp">
        <pc:chgData name="郭武彰" userId="efe1f9c0-a3a2-4659-a78f-85351b5c6353" providerId="ADAL" clId="{6419F8FE-37BE-4680-BEE8-F4877CC7173F}" dt="2023-03-14T08:59:03.816" v="5318" actId="20577"/>
        <pc:sldMkLst>
          <pc:docMk/>
          <pc:sldMk cId="3953511117" sldId="264"/>
        </pc:sldMkLst>
        <pc:spChg chg="mod">
          <ac:chgData name="郭武彰" userId="efe1f9c0-a3a2-4659-a78f-85351b5c6353" providerId="ADAL" clId="{6419F8FE-37BE-4680-BEE8-F4877CC7173F}" dt="2023-03-14T08:59:03.816" v="5318" actId="20577"/>
          <ac:spMkLst>
            <pc:docMk/>
            <pc:sldMk cId="3953511117" sldId="264"/>
            <ac:spMk id="2" creationId="{00000000-0000-0000-0000-000000000000}"/>
          </ac:spMkLst>
        </pc:spChg>
        <pc:spChg chg="mod">
          <ac:chgData name="郭武彰" userId="efe1f9c0-a3a2-4659-a78f-85351b5c6353" providerId="ADAL" clId="{6419F8FE-37BE-4680-BEE8-F4877CC7173F}" dt="2023-03-14T08:58:36.690" v="5301" actId="20577"/>
          <ac:spMkLst>
            <pc:docMk/>
            <pc:sldMk cId="3953511117" sldId="264"/>
            <ac:spMk id="3" creationId="{00000000-0000-0000-0000-000000000000}"/>
          </ac:spMkLst>
        </pc:spChg>
        <pc:spChg chg="mod">
          <ac:chgData name="郭武彰" userId="efe1f9c0-a3a2-4659-a78f-85351b5c6353" providerId="ADAL" clId="{6419F8FE-37BE-4680-BEE8-F4877CC7173F}" dt="2023-03-14T08:41:17.340" v="4844" actId="20577"/>
          <ac:spMkLst>
            <pc:docMk/>
            <pc:sldMk cId="3953511117" sldId="264"/>
            <ac:spMk id="4" creationId="{00000000-0000-0000-0000-000000000000}"/>
          </ac:spMkLst>
        </pc:spChg>
      </pc:sldChg>
      <pc:sldChg chg="modSp">
        <pc:chgData name="郭武彰" userId="efe1f9c0-a3a2-4659-a78f-85351b5c6353" providerId="ADAL" clId="{6419F8FE-37BE-4680-BEE8-F4877CC7173F}" dt="2023-03-14T08:49:18.689" v="5071" actId="14100"/>
        <pc:sldMkLst>
          <pc:docMk/>
          <pc:sldMk cId="2291380042" sldId="265"/>
        </pc:sldMkLst>
        <pc:spChg chg="mod">
          <ac:chgData name="郭武彰" userId="efe1f9c0-a3a2-4659-a78f-85351b5c6353" providerId="ADAL" clId="{6419F8FE-37BE-4680-BEE8-F4877CC7173F}" dt="2023-03-14T08:49:07.888" v="5068" actId="6549"/>
          <ac:spMkLst>
            <pc:docMk/>
            <pc:sldMk cId="2291380042" sldId="265"/>
            <ac:spMk id="2" creationId="{00000000-0000-0000-0000-000000000000}"/>
          </ac:spMkLst>
        </pc:spChg>
        <pc:spChg chg="mod">
          <ac:chgData name="郭武彰" userId="efe1f9c0-a3a2-4659-a78f-85351b5c6353" providerId="ADAL" clId="{6419F8FE-37BE-4680-BEE8-F4877CC7173F}" dt="2023-03-14T08:41:30.785" v="4846" actId="20577"/>
          <ac:spMkLst>
            <pc:docMk/>
            <pc:sldMk cId="2291380042" sldId="265"/>
            <ac:spMk id="6" creationId="{00000000-0000-0000-0000-000000000000}"/>
          </ac:spMkLst>
        </pc:spChg>
        <pc:picChg chg="mod">
          <ac:chgData name="郭武彰" userId="efe1f9c0-a3a2-4659-a78f-85351b5c6353" providerId="ADAL" clId="{6419F8FE-37BE-4680-BEE8-F4877CC7173F}" dt="2023-03-14T08:49:18.689" v="5071" actId="14100"/>
          <ac:picMkLst>
            <pc:docMk/>
            <pc:sldMk cId="2291380042" sldId="265"/>
            <ac:picMk id="4098" creationId="{00000000-0000-0000-0000-000000000000}"/>
          </ac:picMkLst>
        </pc:picChg>
        <pc:picChg chg="mod">
          <ac:chgData name="郭武彰" userId="efe1f9c0-a3a2-4659-a78f-85351b5c6353" providerId="ADAL" clId="{6419F8FE-37BE-4680-BEE8-F4877CC7173F}" dt="2023-03-14T08:49:15.513" v="5070" actId="14100"/>
          <ac:picMkLst>
            <pc:docMk/>
            <pc:sldMk cId="2291380042" sldId="265"/>
            <ac:picMk id="4099" creationId="{00000000-0000-0000-0000-000000000000}"/>
          </ac:picMkLst>
        </pc:picChg>
      </pc:sldChg>
      <pc:sldChg chg="modSp ord">
        <pc:chgData name="郭武彰" userId="efe1f9c0-a3a2-4659-a78f-85351b5c6353" providerId="ADAL" clId="{6419F8FE-37BE-4680-BEE8-F4877CC7173F}" dt="2023-03-21T05:53:12.198" v="7669" actId="207"/>
        <pc:sldMkLst>
          <pc:docMk/>
          <pc:sldMk cId="3756469858" sldId="266"/>
        </pc:sldMkLst>
        <pc:spChg chg="mod">
          <ac:chgData name="郭武彰" userId="efe1f9c0-a3a2-4659-a78f-85351b5c6353" providerId="ADAL" clId="{6419F8FE-37BE-4680-BEE8-F4877CC7173F}" dt="2023-03-21T05:53:12.198" v="7669" actId="207"/>
          <ac:spMkLst>
            <pc:docMk/>
            <pc:sldMk cId="3756469858" sldId="266"/>
            <ac:spMk id="2" creationId="{00000000-0000-0000-0000-000000000000}"/>
          </ac:spMkLst>
        </pc:spChg>
        <pc:spChg chg="mod">
          <ac:chgData name="郭武彰" userId="efe1f9c0-a3a2-4659-a78f-85351b5c6353" providerId="ADAL" clId="{6419F8FE-37BE-4680-BEE8-F4877CC7173F}" dt="2023-03-06T08:26:46.786" v="423" actId="20577"/>
          <ac:spMkLst>
            <pc:docMk/>
            <pc:sldMk cId="3756469858" sldId="266"/>
            <ac:spMk id="6" creationId="{00000000-0000-0000-0000-000000000000}"/>
          </ac:spMkLst>
        </pc:spChg>
      </pc:sldChg>
      <pc:sldChg chg="modSp">
        <pc:chgData name="郭武彰" userId="efe1f9c0-a3a2-4659-a78f-85351b5c6353" providerId="ADAL" clId="{6419F8FE-37BE-4680-BEE8-F4877CC7173F}" dt="2023-03-14T08:41:34.756" v="4848" actId="20577"/>
        <pc:sldMkLst>
          <pc:docMk/>
          <pc:sldMk cId="1882638225" sldId="267"/>
        </pc:sldMkLst>
        <pc:spChg chg="mod">
          <ac:chgData name="郭武彰" userId="efe1f9c0-a3a2-4659-a78f-85351b5c6353" providerId="ADAL" clId="{6419F8FE-37BE-4680-BEE8-F4877CC7173F}" dt="2023-03-12T02:43:11.310" v="3536"/>
          <ac:spMkLst>
            <pc:docMk/>
            <pc:sldMk cId="1882638225" sldId="267"/>
            <ac:spMk id="2" creationId="{00000000-0000-0000-0000-000000000000}"/>
          </ac:spMkLst>
        </pc:spChg>
        <pc:spChg chg="mod">
          <ac:chgData name="郭武彰" userId="efe1f9c0-a3a2-4659-a78f-85351b5c6353" providerId="ADAL" clId="{6419F8FE-37BE-4680-BEE8-F4877CC7173F}" dt="2023-03-14T08:41:34.756" v="4848" actId="20577"/>
          <ac:spMkLst>
            <pc:docMk/>
            <pc:sldMk cId="1882638225" sldId="267"/>
            <ac:spMk id="7" creationId="{00000000-0000-0000-0000-000000000000}"/>
          </ac:spMkLst>
        </pc:spChg>
      </pc:sldChg>
      <pc:sldChg chg="modSp">
        <pc:chgData name="郭武彰" userId="efe1f9c0-a3a2-4659-a78f-85351b5c6353" providerId="ADAL" clId="{6419F8FE-37BE-4680-BEE8-F4877CC7173F}" dt="2023-03-21T04:01:49.407" v="7472" actId="20577"/>
        <pc:sldMkLst>
          <pc:docMk/>
          <pc:sldMk cId="549829517" sldId="268"/>
        </pc:sldMkLst>
        <pc:spChg chg="mod">
          <ac:chgData name="郭武彰" userId="efe1f9c0-a3a2-4659-a78f-85351b5c6353" providerId="ADAL" clId="{6419F8FE-37BE-4680-BEE8-F4877CC7173F}" dt="2023-03-21T04:01:49.407" v="7472" actId="20577"/>
          <ac:spMkLst>
            <pc:docMk/>
            <pc:sldMk cId="549829517" sldId="268"/>
            <ac:spMk id="2" creationId="{00000000-0000-0000-0000-000000000000}"/>
          </ac:spMkLst>
        </pc:spChg>
        <pc:spChg chg="mod">
          <ac:chgData name="郭武彰" userId="efe1f9c0-a3a2-4659-a78f-85351b5c6353" providerId="ADAL" clId="{6419F8FE-37BE-4680-BEE8-F4877CC7173F}" dt="2023-03-14T08:41:39.169" v="4850" actId="20577"/>
          <ac:spMkLst>
            <pc:docMk/>
            <pc:sldMk cId="549829517" sldId="268"/>
            <ac:spMk id="6" creationId="{00000000-0000-0000-0000-000000000000}"/>
          </ac:spMkLst>
        </pc:spChg>
      </pc:sldChg>
      <pc:sldChg chg="modSp">
        <pc:chgData name="郭武彰" userId="efe1f9c0-a3a2-4659-a78f-85351b5c6353" providerId="ADAL" clId="{6419F8FE-37BE-4680-BEE8-F4877CC7173F}" dt="2023-03-23T01:17:35.484" v="8533"/>
        <pc:sldMkLst>
          <pc:docMk/>
          <pc:sldMk cId="1233040390" sldId="271"/>
        </pc:sldMkLst>
        <pc:spChg chg="mod">
          <ac:chgData name="郭武彰" userId="efe1f9c0-a3a2-4659-a78f-85351b5c6353" providerId="ADAL" clId="{6419F8FE-37BE-4680-BEE8-F4877CC7173F}" dt="2023-03-23T01:17:35.484" v="8533"/>
          <ac:spMkLst>
            <pc:docMk/>
            <pc:sldMk cId="1233040390" sldId="271"/>
            <ac:spMk id="2" creationId="{00000000-0000-0000-0000-000000000000}"/>
          </ac:spMkLst>
        </pc:spChg>
        <pc:spChg chg="mod">
          <ac:chgData name="郭武彰" userId="efe1f9c0-a3a2-4659-a78f-85351b5c6353" providerId="ADAL" clId="{6419F8FE-37BE-4680-BEE8-F4877CC7173F}" dt="2023-03-06T08:27:12.933" v="429" actId="20577"/>
          <ac:spMkLst>
            <pc:docMk/>
            <pc:sldMk cId="1233040390" sldId="271"/>
            <ac:spMk id="4" creationId="{00000000-0000-0000-0000-000000000000}"/>
          </ac:spMkLst>
        </pc:spChg>
      </pc:sldChg>
      <pc:sldChg chg="modSp">
        <pc:chgData name="郭武彰" userId="efe1f9c0-a3a2-4659-a78f-85351b5c6353" providerId="ADAL" clId="{6419F8FE-37BE-4680-BEE8-F4877CC7173F}" dt="2023-03-06T08:56:15.819" v="948"/>
        <pc:sldMkLst>
          <pc:docMk/>
          <pc:sldMk cId="3997583415" sldId="272"/>
        </pc:sldMkLst>
        <pc:spChg chg="mod">
          <ac:chgData name="郭武彰" userId="efe1f9c0-a3a2-4659-a78f-85351b5c6353" providerId="ADAL" clId="{6419F8FE-37BE-4680-BEE8-F4877CC7173F}" dt="2023-03-06T08:56:15.819" v="948"/>
          <ac:spMkLst>
            <pc:docMk/>
            <pc:sldMk cId="3997583415" sldId="272"/>
            <ac:spMk id="2" creationId="{00000000-0000-0000-0000-000000000000}"/>
          </ac:spMkLst>
        </pc:spChg>
      </pc:sldChg>
      <pc:sldChg chg="add">
        <pc:chgData name="郭武彰" userId="efe1f9c0-a3a2-4659-a78f-85351b5c6353" providerId="ADAL" clId="{6419F8FE-37BE-4680-BEE8-F4877CC7173F}" dt="2023-03-23T01:14:19.654" v="8367"/>
        <pc:sldMkLst>
          <pc:docMk/>
          <pc:sldMk cId="2909444241" sldId="273"/>
        </pc:sldMkLst>
      </pc:sldChg>
      <pc:sldChg chg="addSp delSp modSp add">
        <pc:chgData name="郭武彰" userId="efe1f9c0-a3a2-4659-a78f-85351b5c6353" providerId="ADAL" clId="{6419F8FE-37BE-4680-BEE8-F4877CC7173F}" dt="2023-03-18T01:09:09.421" v="6515"/>
        <pc:sldMkLst>
          <pc:docMk/>
          <pc:sldMk cId="1754709233" sldId="275"/>
        </pc:sldMkLst>
        <pc:spChg chg="mod">
          <ac:chgData name="郭武彰" userId="efe1f9c0-a3a2-4659-a78f-85351b5c6353" providerId="ADAL" clId="{6419F8FE-37BE-4680-BEE8-F4877CC7173F}" dt="2023-03-18T01:09:09.421" v="6515"/>
          <ac:spMkLst>
            <pc:docMk/>
            <pc:sldMk cId="1754709233" sldId="275"/>
            <ac:spMk id="2" creationId="{00000000-0000-0000-0000-000000000000}"/>
          </ac:spMkLst>
        </pc:spChg>
        <pc:spChg chg="mod">
          <ac:chgData name="郭武彰" userId="efe1f9c0-a3a2-4659-a78f-85351b5c6353" providerId="ADAL" clId="{6419F8FE-37BE-4680-BEE8-F4877CC7173F}" dt="2023-03-12T03:10:36.658" v="4732" actId="6549"/>
          <ac:spMkLst>
            <pc:docMk/>
            <pc:sldMk cId="1754709233" sldId="275"/>
            <ac:spMk id="3" creationId="{00000000-0000-0000-0000-000000000000}"/>
          </ac:spMkLst>
        </pc:spChg>
        <pc:spChg chg="mod">
          <ac:chgData name="郭武彰" userId="efe1f9c0-a3a2-4659-a78f-85351b5c6353" providerId="ADAL" clId="{6419F8FE-37BE-4680-BEE8-F4877CC7173F}" dt="2023-03-14T08:44:20.931" v="4897" actId="20577"/>
          <ac:spMkLst>
            <pc:docMk/>
            <pc:sldMk cId="1754709233" sldId="275"/>
            <ac:spMk id="5" creationId="{00000000-0000-0000-0000-000000000000}"/>
          </ac:spMkLst>
        </pc:spChg>
        <pc:picChg chg="add del mod">
          <ac:chgData name="郭武彰" userId="efe1f9c0-a3a2-4659-a78f-85351b5c6353" providerId="ADAL" clId="{6419F8FE-37BE-4680-BEE8-F4877CC7173F}" dt="2023-03-06T08:24:41.052" v="179" actId="478"/>
          <ac:picMkLst>
            <pc:docMk/>
            <pc:sldMk cId="1754709233" sldId="275"/>
            <ac:picMk id="6" creationId="{C8C5C5D8-FB07-43B4-A780-81019EDF7270}"/>
          </ac:picMkLst>
        </pc:picChg>
        <pc:picChg chg="add">
          <ac:chgData name="郭武彰" userId="efe1f9c0-a3a2-4659-a78f-85351b5c6353" providerId="ADAL" clId="{6419F8FE-37BE-4680-BEE8-F4877CC7173F}" dt="2023-03-14T08:55:41.837" v="5252"/>
          <ac:picMkLst>
            <pc:docMk/>
            <pc:sldMk cId="1754709233" sldId="275"/>
            <ac:picMk id="6" creationId="{E9617EAE-CAC7-4F62-B1B7-3AC90BC17886}"/>
          </ac:picMkLst>
        </pc:picChg>
        <pc:picChg chg="add mod">
          <ac:chgData name="郭武彰" userId="efe1f9c0-a3a2-4659-a78f-85351b5c6353" providerId="ADAL" clId="{6419F8FE-37BE-4680-BEE8-F4877CC7173F}" dt="2023-03-06T08:24:47.186" v="182" actId="1076"/>
          <ac:picMkLst>
            <pc:docMk/>
            <pc:sldMk cId="1754709233" sldId="275"/>
            <ac:picMk id="8" creationId="{BF2B509D-7011-4D29-82D2-223518385E31}"/>
          </ac:picMkLst>
        </pc:picChg>
        <pc:picChg chg="del">
          <ac:chgData name="郭武彰" userId="efe1f9c0-a3a2-4659-a78f-85351b5c6353" providerId="ADAL" clId="{6419F8FE-37BE-4680-BEE8-F4877CC7173F}" dt="2023-03-06T08:23:40.025" v="177" actId="478"/>
          <ac:picMkLst>
            <pc:docMk/>
            <pc:sldMk cId="1754709233" sldId="275"/>
            <ac:picMk id="1026" creationId="{00000000-0000-0000-0000-000000000000}"/>
          </ac:picMkLst>
        </pc:picChg>
      </pc:sldChg>
      <pc:sldChg chg="add">
        <pc:chgData name="郭武彰" userId="efe1f9c0-a3a2-4659-a78f-85351b5c6353" providerId="ADAL" clId="{6419F8FE-37BE-4680-BEE8-F4877CC7173F}" dt="2023-03-23T01:14:09.111" v="8364"/>
        <pc:sldMkLst>
          <pc:docMk/>
          <pc:sldMk cId="2825689793" sldId="276"/>
        </pc:sldMkLst>
      </pc:sldChg>
      <pc:sldChg chg="add">
        <pc:chgData name="郭武彰" userId="efe1f9c0-a3a2-4659-a78f-85351b5c6353" providerId="ADAL" clId="{6419F8FE-37BE-4680-BEE8-F4877CC7173F}" dt="2023-03-23T01:14:09.111" v="8364"/>
        <pc:sldMkLst>
          <pc:docMk/>
          <pc:sldMk cId="3362331333" sldId="277"/>
        </pc:sldMkLst>
      </pc:sldChg>
      <pc:sldChg chg="modSp add">
        <pc:chgData name="郭武彰" userId="efe1f9c0-a3a2-4659-a78f-85351b5c6353" providerId="ADAL" clId="{6419F8FE-37BE-4680-BEE8-F4877CC7173F}" dt="2023-03-23T01:20:35.463" v="8534" actId="400"/>
        <pc:sldMkLst>
          <pc:docMk/>
          <pc:sldMk cId="500285712" sldId="278"/>
        </pc:sldMkLst>
        <pc:spChg chg="mod">
          <ac:chgData name="郭武彰" userId="efe1f9c0-a3a2-4659-a78f-85351b5c6353" providerId="ADAL" clId="{6419F8FE-37BE-4680-BEE8-F4877CC7173F}" dt="2023-03-23T01:20:35.463" v="8534" actId="400"/>
          <ac:spMkLst>
            <pc:docMk/>
            <pc:sldMk cId="500285712" sldId="278"/>
            <ac:spMk id="2" creationId="{00000000-0000-0000-0000-000000000000}"/>
          </ac:spMkLst>
        </pc:spChg>
        <pc:spChg chg="mod">
          <ac:chgData name="郭武彰" userId="efe1f9c0-a3a2-4659-a78f-85351b5c6353" providerId="ADAL" clId="{6419F8FE-37BE-4680-BEE8-F4877CC7173F}" dt="2023-03-06T08:57:16.912" v="996" actId="6549"/>
          <ac:spMkLst>
            <pc:docMk/>
            <pc:sldMk cId="500285712" sldId="278"/>
            <ac:spMk id="3" creationId="{00000000-0000-0000-0000-000000000000}"/>
          </ac:spMkLst>
        </pc:spChg>
        <pc:spChg chg="mod">
          <ac:chgData name="郭武彰" userId="efe1f9c0-a3a2-4659-a78f-85351b5c6353" providerId="ADAL" clId="{6419F8FE-37BE-4680-BEE8-F4877CC7173F}" dt="2023-03-06T08:57:40.802" v="1031"/>
          <ac:spMkLst>
            <pc:docMk/>
            <pc:sldMk cId="500285712" sldId="278"/>
            <ac:spMk id="4" creationId="{00000000-0000-0000-0000-000000000000}"/>
          </ac:spMkLst>
        </pc:spChg>
      </pc:sldChg>
      <pc:sldChg chg="addSp delSp modSp add">
        <pc:chgData name="郭武彰" userId="efe1f9c0-a3a2-4659-a78f-85351b5c6353" providerId="ADAL" clId="{6419F8FE-37BE-4680-BEE8-F4877CC7173F}" dt="2023-03-18T00:24:34.381" v="5980"/>
        <pc:sldMkLst>
          <pc:docMk/>
          <pc:sldMk cId="2406540332" sldId="281"/>
        </pc:sldMkLst>
        <pc:spChg chg="mod">
          <ac:chgData name="郭武彰" userId="efe1f9c0-a3a2-4659-a78f-85351b5c6353" providerId="ADAL" clId="{6419F8FE-37BE-4680-BEE8-F4877CC7173F}" dt="2023-03-14T08:41:01.237" v="4840" actId="20577"/>
          <ac:spMkLst>
            <pc:docMk/>
            <pc:sldMk cId="2406540332" sldId="281"/>
            <ac:spMk id="4" creationId="{00000000-0000-0000-0000-000000000000}"/>
          </ac:spMkLst>
        </pc:spChg>
        <pc:spChg chg="add mod">
          <ac:chgData name="郭武彰" userId="efe1f9c0-a3a2-4659-a78f-85351b5c6353" providerId="ADAL" clId="{6419F8FE-37BE-4680-BEE8-F4877CC7173F}" dt="2023-03-06T09:35:37.868" v="2868" actId="11529"/>
          <ac:spMkLst>
            <pc:docMk/>
            <pc:sldMk cId="2406540332" sldId="281"/>
            <ac:spMk id="5" creationId="{35744D0D-1909-4743-8338-9A2647ED9949}"/>
          </ac:spMkLst>
        </pc:spChg>
        <pc:spChg chg="mod">
          <ac:chgData name="郭武彰" userId="efe1f9c0-a3a2-4659-a78f-85351b5c6353" providerId="ADAL" clId="{6419F8FE-37BE-4680-BEE8-F4877CC7173F}" dt="2023-03-18T00:24:34.381" v="5980"/>
          <ac:spMkLst>
            <pc:docMk/>
            <pc:sldMk cId="2406540332" sldId="281"/>
            <ac:spMk id="7" creationId="{2FC552F2-709B-4EAC-B110-026A7A3710D0}"/>
          </ac:spMkLst>
        </pc:spChg>
        <pc:spChg chg="del mod">
          <ac:chgData name="郭武彰" userId="efe1f9c0-a3a2-4659-a78f-85351b5c6353" providerId="ADAL" clId="{6419F8FE-37BE-4680-BEE8-F4877CC7173F}" dt="2023-03-06T09:35:18.861" v="2867" actId="478"/>
          <ac:spMkLst>
            <pc:docMk/>
            <pc:sldMk cId="2406540332" sldId="281"/>
            <ac:spMk id="12" creationId="{EA77C8AE-C1CD-450F-991B-5DAA15DA100F}"/>
          </ac:spMkLst>
        </pc:spChg>
      </pc:sldChg>
      <pc:sldChg chg="addSp delSp modSp add">
        <pc:chgData name="郭武彰" userId="efe1f9c0-a3a2-4659-a78f-85351b5c6353" providerId="ADAL" clId="{6419F8FE-37BE-4680-BEE8-F4877CC7173F}" dt="2023-03-24T04:25:58.958" v="8620" actId="1076"/>
        <pc:sldMkLst>
          <pc:docMk/>
          <pc:sldMk cId="1394454200" sldId="282"/>
        </pc:sldMkLst>
        <pc:spChg chg="mod">
          <ac:chgData name="郭武彰" userId="efe1f9c0-a3a2-4659-a78f-85351b5c6353" providerId="ADAL" clId="{6419F8FE-37BE-4680-BEE8-F4877CC7173F}" dt="2023-03-14T09:21:31.376" v="5447" actId="20577"/>
          <ac:spMkLst>
            <pc:docMk/>
            <pc:sldMk cId="1394454200" sldId="282"/>
            <ac:spMk id="4" creationId="{00000000-0000-0000-0000-000000000000}"/>
          </ac:spMkLst>
        </pc:spChg>
        <pc:spChg chg="del">
          <ac:chgData name="郭武彰" userId="efe1f9c0-a3a2-4659-a78f-85351b5c6353" providerId="ADAL" clId="{6419F8FE-37BE-4680-BEE8-F4877CC7173F}" dt="2023-03-06T09:36:35.219" v="2890" actId="478"/>
          <ac:spMkLst>
            <pc:docMk/>
            <pc:sldMk cId="1394454200" sldId="282"/>
            <ac:spMk id="5" creationId="{35744D0D-1909-4743-8338-9A2647ED9949}"/>
          </ac:spMkLst>
        </pc:spChg>
        <pc:spChg chg="add del mod">
          <ac:chgData name="郭武彰" userId="efe1f9c0-a3a2-4659-a78f-85351b5c6353" providerId="ADAL" clId="{6419F8FE-37BE-4680-BEE8-F4877CC7173F}" dt="2023-03-18T00:30:54.840" v="6267" actId="478"/>
          <ac:spMkLst>
            <pc:docMk/>
            <pc:sldMk cId="1394454200" sldId="282"/>
            <ac:spMk id="5" creationId="{4609EAD0-5866-4796-8D48-D158DC9779AB}"/>
          </ac:spMkLst>
        </pc:spChg>
        <pc:spChg chg="add del mod">
          <ac:chgData name="郭武彰" userId="efe1f9c0-a3a2-4659-a78f-85351b5c6353" providerId="ADAL" clId="{6419F8FE-37BE-4680-BEE8-F4877CC7173F}" dt="2023-03-18T00:37:15.289" v="6501"/>
          <ac:spMkLst>
            <pc:docMk/>
            <pc:sldMk cId="1394454200" sldId="282"/>
            <ac:spMk id="7" creationId="{2FC552F2-709B-4EAC-B110-026A7A3710D0}"/>
          </ac:spMkLst>
        </pc:spChg>
        <pc:spChg chg="add del mod">
          <ac:chgData name="郭武彰" userId="efe1f9c0-a3a2-4659-a78f-85351b5c6353" providerId="ADAL" clId="{6419F8FE-37BE-4680-BEE8-F4877CC7173F}" dt="2023-03-06T09:38:47.787" v="2899" actId="478"/>
          <ac:spMkLst>
            <pc:docMk/>
            <pc:sldMk cId="1394454200" sldId="282"/>
            <ac:spMk id="10" creationId="{680F7D60-8FE1-4F76-BF28-43E46DF9E56D}"/>
          </ac:spMkLst>
        </pc:spChg>
        <pc:spChg chg="add mod">
          <ac:chgData name="郭武彰" userId="efe1f9c0-a3a2-4659-a78f-85351b5c6353" providerId="ADAL" clId="{6419F8FE-37BE-4680-BEE8-F4877CC7173F}" dt="2023-03-24T04:25:58.958" v="8620" actId="1076"/>
          <ac:spMkLst>
            <pc:docMk/>
            <pc:sldMk cId="1394454200" sldId="282"/>
            <ac:spMk id="10" creationId="{682A1C15-0C31-479A-9012-C10AC6668013}"/>
          </ac:spMkLst>
        </pc:spChg>
        <pc:spChg chg="add del mod">
          <ac:chgData name="郭武彰" userId="efe1f9c0-a3a2-4659-a78f-85351b5c6353" providerId="ADAL" clId="{6419F8FE-37BE-4680-BEE8-F4877CC7173F}" dt="2023-03-18T00:30:51.447" v="6266" actId="478"/>
          <ac:spMkLst>
            <pc:docMk/>
            <pc:sldMk cId="1394454200" sldId="282"/>
            <ac:spMk id="11" creationId="{260A93E7-92C4-4BB0-B0FB-0243416969CA}"/>
          </ac:spMkLst>
        </pc:spChg>
        <pc:picChg chg="del">
          <ac:chgData name="郭武彰" userId="efe1f9c0-a3a2-4659-a78f-85351b5c6353" providerId="ADAL" clId="{6419F8FE-37BE-4680-BEE8-F4877CC7173F}" dt="2023-03-06T09:36:08.984" v="2889" actId="478"/>
          <ac:picMkLst>
            <pc:docMk/>
            <pc:sldMk cId="1394454200" sldId="282"/>
            <ac:picMk id="8" creationId="{736D3149-8B3B-444C-8678-829577623DD9}"/>
          </ac:picMkLst>
        </pc:picChg>
        <pc:picChg chg="add mod modCrop">
          <ac:chgData name="郭武彰" userId="efe1f9c0-a3a2-4659-a78f-85351b5c6353" providerId="ADAL" clId="{6419F8FE-37BE-4680-BEE8-F4877CC7173F}" dt="2023-03-18T00:37:33.951" v="6507" actId="1037"/>
          <ac:picMkLst>
            <pc:docMk/>
            <pc:sldMk cId="1394454200" sldId="282"/>
            <ac:picMk id="8" creationId="{AB9C5B2A-AB9B-4024-A2FD-0FC4F3550336}"/>
          </ac:picMkLst>
        </pc:picChg>
        <pc:picChg chg="add del mod modCrop">
          <ac:chgData name="郭武彰" userId="efe1f9c0-a3a2-4659-a78f-85351b5c6353" providerId="ADAL" clId="{6419F8FE-37BE-4680-BEE8-F4877CC7173F}" dt="2023-03-18T00:31:02.657" v="6268" actId="478"/>
          <ac:picMkLst>
            <pc:docMk/>
            <pc:sldMk cId="1394454200" sldId="282"/>
            <ac:picMk id="9" creationId="{DCEF9B3C-43B0-4B79-B9E3-5651050470C8}"/>
          </ac:picMkLst>
        </pc:picChg>
      </pc:sldChg>
      <pc:sldChg chg="addSp delSp modSp add">
        <pc:chgData name="郭武彰" userId="efe1f9c0-a3a2-4659-a78f-85351b5c6353" providerId="ADAL" clId="{6419F8FE-37BE-4680-BEE8-F4877CC7173F}" dt="2023-03-12T02:27:20.003" v="3113" actId="20577"/>
        <pc:sldMkLst>
          <pc:docMk/>
          <pc:sldMk cId="1500096525" sldId="283"/>
        </pc:sldMkLst>
        <pc:spChg chg="add mod">
          <ac:chgData name="郭武彰" userId="efe1f9c0-a3a2-4659-a78f-85351b5c6353" providerId="ADAL" clId="{6419F8FE-37BE-4680-BEE8-F4877CC7173F}" dt="2023-03-12T02:25:23.496" v="3031" actId="14100"/>
          <ac:spMkLst>
            <pc:docMk/>
            <pc:sldMk cId="1500096525" sldId="283"/>
            <ac:spMk id="5" creationId="{3096017B-FFF2-49A4-994C-0DAA55A85C28}"/>
          </ac:spMkLst>
        </pc:spChg>
        <pc:spChg chg="add mod">
          <ac:chgData name="郭武彰" userId="efe1f9c0-a3a2-4659-a78f-85351b5c6353" providerId="ADAL" clId="{6419F8FE-37BE-4680-BEE8-F4877CC7173F}" dt="2023-03-12T02:24:18.373" v="3024" actId="1076"/>
          <ac:spMkLst>
            <pc:docMk/>
            <pc:sldMk cId="1500096525" sldId="283"/>
            <ac:spMk id="8" creationId="{959EAC6A-CFE5-4A9C-BF79-F5631517C19C}"/>
          </ac:spMkLst>
        </pc:spChg>
        <pc:spChg chg="add mod">
          <ac:chgData name="郭武彰" userId="efe1f9c0-a3a2-4659-a78f-85351b5c6353" providerId="ADAL" clId="{6419F8FE-37BE-4680-BEE8-F4877CC7173F}" dt="2023-03-12T02:27:20.003" v="3113" actId="20577"/>
          <ac:spMkLst>
            <pc:docMk/>
            <pc:sldMk cId="1500096525" sldId="283"/>
            <ac:spMk id="9" creationId="{B9E73A91-E9B7-44CA-8501-AC5FB0503C9D}"/>
          </ac:spMkLst>
        </pc:spChg>
        <pc:spChg chg="add mod modCrop">
          <ac:chgData name="郭武彰" userId="efe1f9c0-a3a2-4659-a78f-85351b5c6353" providerId="ADAL" clId="{6419F8FE-37BE-4680-BEE8-F4877CC7173F}" dt="2023-03-12T02:24:21.462" v="3025" actId="1076"/>
          <ac:spMkLst>
            <pc:docMk/>
            <pc:sldMk cId="1500096525" sldId="283"/>
            <ac:spMk id="10" creationId="{2EBF5BB1-67A9-4330-90AC-5B86B6AE68CA}"/>
          </ac:spMkLst>
        </pc:spChg>
        <pc:spChg chg="add mod">
          <ac:chgData name="郭武彰" userId="efe1f9c0-a3a2-4659-a78f-85351b5c6353" providerId="ADAL" clId="{6419F8FE-37BE-4680-BEE8-F4877CC7173F}" dt="2023-03-12T02:24:18.373" v="3024" actId="1076"/>
          <ac:spMkLst>
            <pc:docMk/>
            <pc:sldMk cId="1500096525" sldId="283"/>
            <ac:spMk id="11" creationId="{B42DD056-BDF6-4188-B47E-1F07B3D4DA3B}"/>
          </ac:spMkLst>
        </pc:spChg>
        <pc:picChg chg="del">
          <ac:chgData name="郭武彰" userId="efe1f9c0-a3a2-4659-a78f-85351b5c6353" providerId="ADAL" clId="{6419F8FE-37BE-4680-BEE8-F4877CC7173F}" dt="2023-03-12T02:22:27.335" v="3016" actId="478"/>
          <ac:picMkLst>
            <pc:docMk/>
            <pc:sldMk cId="1500096525" sldId="283"/>
            <ac:picMk id="6" creationId="{4C271A6E-2511-4027-B6F2-05DF608A873E}"/>
          </ac:picMkLst>
        </pc:picChg>
      </pc:sldChg>
      <pc:sldChg chg="delSp modSp add">
        <pc:chgData name="郭武彰" userId="efe1f9c0-a3a2-4659-a78f-85351b5c6353" providerId="ADAL" clId="{6419F8FE-37BE-4680-BEE8-F4877CC7173F}" dt="2023-03-23T01:24:41" v="8604" actId="6549"/>
        <pc:sldMkLst>
          <pc:docMk/>
          <pc:sldMk cId="1072198933" sldId="284"/>
        </pc:sldMkLst>
        <pc:spChg chg="mod">
          <ac:chgData name="郭武彰" userId="efe1f9c0-a3a2-4659-a78f-85351b5c6353" providerId="ADAL" clId="{6419F8FE-37BE-4680-BEE8-F4877CC7173F}" dt="2023-03-23T01:24:41" v="8604" actId="6549"/>
          <ac:spMkLst>
            <pc:docMk/>
            <pc:sldMk cId="1072198933" sldId="284"/>
            <ac:spMk id="2" creationId="{00000000-0000-0000-0000-000000000000}"/>
          </ac:spMkLst>
        </pc:spChg>
        <pc:spChg chg="mod">
          <ac:chgData name="郭武彰" userId="efe1f9c0-a3a2-4659-a78f-85351b5c6353" providerId="ADAL" clId="{6419F8FE-37BE-4680-BEE8-F4877CC7173F}" dt="2023-03-12T02:46:39.597" v="3660"/>
          <ac:spMkLst>
            <pc:docMk/>
            <pc:sldMk cId="1072198933" sldId="284"/>
            <ac:spMk id="3" creationId="{00000000-0000-0000-0000-000000000000}"/>
          </ac:spMkLst>
        </pc:spChg>
        <pc:spChg chg="del">
          <ac:chgData name="郭武彰" userId="efe1f9c0-a3a2-4659-a78f-85351b5c6353" providerId="ADAL" clId="{6419F8FE-37BE-4680-BEE8-F4877CC7173F}" dt="2023-03-12T02:45:55.902" v="3589" actId="478"/>
          <ac:spMkLst>
            <pc:docMk/>
            <pc:sldMk cId="1072198933" sldId="284"/>
            <ac:spMk id="6" creationId="{00000000-0000-0000-0000-000000000000}"/>
          </ac:spMkLst>
        </pc:spChg>
        <pc:picChg chg="del">
          <ac:chgData name="郭武彰" userId="efe1f9c0-a3a2-4659-a78f-85351b5c6353" providerId="ADAL" clId="{6419F8FE-37BE-4680-BEE8-F4877CC7173F}" dt="2023-03-12T02:45:57.759" v="3591" actId="478"/>
          <ac:picMkLst>
            <pc:docMk/>
            <pc:sldMk cId="1072198933" sldId="284"/>
            <ac:picMk id="7" creationId="{00000000-0000-0000-0000-000000000000}"/>
          </ac:picMkLst>
        </pc:picChg>
        <pc:picChg chg="del">
          <ac:chgData name="郭武彰" userId="efe1f9c0-a3a2-4659-a78f-85351b5c6353" providerId="ADAL" clId="{6419F8FE-37BE-4680-BEE8-F4877CC7173F}" dt="2023-03-12T02:45:57.320" v="3590" actId="478"/>
          <ac:picMkLst>
            <pc:docMk/>
            <pc:sldMk cId="1072198933" sldId="284"/>
            <ac:picMk id="6145" creationId="{00000000-0000-0000-0000-000000000000}"/>
          </ac:picMkLst>
        </pc:picChg>
      </pc:sldChg>
      <pc:sldChg chg="addSp delSp modSp add">
        <pc:chgData name="郭武彰" userId="efe1f9c0-a3a2-4659-a78f-85351b5c6353" providerId="ADAL" clId="{6419F8FE-37BE-4680-BEE8-F4877CC7173F}" dt="2023-03-23T01:03:05.950" v="8093" actId="20577"/>
        <pc:sldMkLst>
          <pc:docMk/>
          <pc:sldMk cId="2963292983" sldId="285"/>
        </pc:sldMkLst>
        <pc:spChg chg="mod">
          <ac:chgData name="郭武彰" userId="efe1f9c0-a3a2-4659-a78f-85351b5c6353" providerId="ADAL" clId="{6419F8FE-37BE-4680-BEE8-F4877CC7173F}" dt="2023-03-14T08:51:43.324" v="5159" actId="20577"/>
          <ac:spMkLst>
            <pc:docMk/>
            <pc:sldMk cId="2963292983" sldId="285"/>
            <ac:spMk id="3" creationId="{00000000-0000-0000-0000-000000000000}"/>
          </ac:spMkLst>
        </pc:spChg>
        <pc:spChg chg="add del mod">
          <ac:chgData name="郭武彰" userId="efe1f9c0-a3a2-4659-a78f-85351b5c6353" providerId="ADAL" clId="{6419F8FE-37BE-4680-BEE8-F4877CC7173F}" dt="2023-03-23T01:03:05.950" v="8093" actId="20577"/>
          <ac:spMkLst>
            <pc:docMk/>
            <pc:sldMk cId="2963292983" sldId="285"/>
            <ac:spMk id="4" creationId="{8E61E5E1-676F-4C11-8E2C-8C408B11ABBA}"/>
          </ac:spMkLst>
        </pc:spChg>
        <pc:spChg chg="del">
          <ac:chgData name="郭武彰" userId="efe1f9c0-a3a2-4659-a78f-85351b5c6353" providerId="ADAL" clId="{6419F8FE-37BE-4680-BEE8-F4877CC7173F}" dt="2023-03-12T02:51:10.801" v="3663" actId="478"/>
          <ac:spMkLst>
            <pc:docMk/>
            <pc:sldMk cId="2963292983" sldId="285"/>
            <ac:spMk id="5" creationId="{00000000-0000-0000-0000-000000000000}"/>
          </ac:spMkLst>
        </pc:spChg>
        <pc:spChg chg="del">
          <ac:chgData name="郭武彰" userId="efe1f9c0-a3a2-4659-a78f-85351b5c6353" providerId="ADAL" clId="{6419F8FE-37BE-4680-BEE8-F4877CC7173F}" dt="2023-03-12T02:51:12.757" v="3664" actId="478"/>
          <ac:spMkLst>
            <pc:docMk/>
            <pc:sldMk cId="2963292983" sldId="285"/>
            <ac:spMk id="6" creationId="{00000000-0000-0000-0000-000000000000}"/>
          </ac:spMkLst>
        </pc:spChg>
        <pc:spChg chg="del">
          <ac:chgData name="郭武彰" userId="efe1f9c0-a3a2-4659-a78f-85351b5c6353" providerId="ADAL" clId="{6419F8FE-37BE-4680-BEE8-F4877CC7173F}" dt="2023-03-12T02:51:14.410" v="3665" actId="478"/>
          <ac:spMkLst>
            <pc:docMk/>
            <pc:sldMk cId="2963292983" sldId="285"/>
            <ac:spMk id="7" creationId="{00000000-0000-0000-0000-000000000000}"/>
          </ac:spMkLst>
        </pc:spChg>
        <pc:spChg chg="del">
          <ac:chgData name="郭武彰" userId="efe1f9c0-a3a2-4659-a78f-85351b5c6353" providerId="ADAL" clId="{6419F8FE-37BE-4680-BEE8-F4877CC7173F}" dt="2023-03-12T02:51:15.992" v="3666" actId="478"/>
          <ac:spMkLst>
            <pc:docMk/>
            <pc:sldMk cId="2963292983" sldId="285"/>
            <ac:spMk id="8" creationId="{00000000-0000-0000-0000-000000000000}"/>
          </ac:spMkLst>
        </pc:spChg>
        <pc:spChg chg="del">
          <ac:chgData name="郭武彰" userId="efe1f9c0-a3a2-4659-a78f-85351b5c6353" providerId="ADAL" clId="{6419F8FE-37BE-4680-BEE8-F4877CC7173F}" dt="2023-03-12T02:51:17.676" v="3667" actId="478"/>
          <ac:spMkLst>
            <pc:docMk/>
            <pc:sldMk cId="2963292983" sldId="285"/>
            <ac:spMk id="9" creationId="{00000000-0000-0000-0000-000000000000}"/>
          </ac:spMkLst>
        </pc:spChg>
        <pc:spChg chg="del">
          <ac:chgData name="郭武彰" userId="efe1f9c0-a3a2-4659-a78f-85351b5c6353" providerId="ADAL" clId="{6419F8FE-37BE-4680-BEE8-F4877CC7173F}" dt="2023-03-12T02:51:19.860" v="3668" actId="478"/>
          <ac:spMkLst>
            <pc:docMk/>
            <pc:sldMk cId="2963292983" sldId="285"/>
            <ac:spMk id="10" creationId="{00000000-0000-0000-0000-000000000000}"/>
          </ac:spMkLst>
        </pc:spChg>
        <pc:spChg chg="add del mod">
          <ac:chgData name="郭武彰" userId="efe1f9c0-a3a2-4659-a78f-85351b5c6353" providerId="ADAL" clId="{6419F8FE-37BE-4680-BEE8-F4877CC7173F}" dt="2023-03-12T03:01:53.080" v="4647" actId="478"/>
          <ac:spMkLst>
            <pc:docMk/>
            <pc:sldMk cId="2963292983" sldId="285"/>
            <ac:spMk id="12" creationId="{602C2350-FBB5-4ACC-838B-D8B762F73C6A}"/>
          </ac:spMkLst>
        </pc:spChg>
        <pc:picChg chg="del">
          <ac:chgData name="郭武彰" userId="efe1f9c0-a3a2-4659-a78f-85351b5c6353" providerId="ADAL" clId="{6419F8FE-37BE-4680-BEE8-F4877CC7173F}" dt="2023-03-12T02:51:25.240" v="3672" actId="478"/>
          <ac:picMkLst>
            <pc:docMk/>
            <pc:sldMk cId="2963292983" sldId="285"/>
            <ac:picMk id="17" creationId="{6070DAD9-509A-4B56-ACC4-B54B23A0B6B5}"/>
          </ac:picMkLst>
        </pc:picChg>
        <pc:picChg chg="del">
          <ac:chgData name="郭武彰" userId="efe1f9c0-a3a2-4659-a78f-85351b5c6353" providerId="ADAL" clId="{6419F8FE-37BE-4680-BEE8-F4877CC7173F}" dt="2023-03-12T02:51:23.520" v="3671" actId="478"/>
          <ac:picMkLst>
            <pc:docMk/>
            <pc:sldMk cId="2963292983" sldId="285"/>
            <ac:picMk id="19" creationId="{2844C4BF-39B2-451C-8B47-8B10DEB739B9}"/>
          </ac:picMkLst>
        </pc:picChg>
        <pc:picChg chg="del">
          <ac:chgData name="郭武彰" userId="efe1f9c0-a3a2-4659-a78f-85351b5c6353" providerId="ADAL" clId="{6419F8FE-37BE-4680-BEE8-F4877CC7173F}" dt="2023-03-12T02:51:23.110" v="3670" actId="478"/>
          <ac:picMkLst>
            <pc:docMk/>
            <pc:sldMk cId="2963292983" sldId="285"/>
            <ac:picMk id="21" creationId="{0FD5D097-AEB7-4CF3-BE4B-249E8CE63ADF}"/>
          </ac:picMkLst>
        </pc:picChg>
        <pc:picChg chg="del">
          <ac:chgData name="郭武彰" userId="efe1f9c0-a3a2-4659-a78f-85351b5c6353" providerId="ADAL" clId="{6419F8FE-37BE-4680-BEE8-F4877CC7173F}" dt="2023-03-12T02:51:21.495" v="3669" actId="478"/>
          <ac:picMkLst>
            <pc:docMk/>
            <pc:sldMk cId="2963292983" sldId="285"/>
            <ac:picMk id="23" creationId="{85D9DC24-9DEC-4843-8077-4814F66DAEFE}"/>
          </ac:picMkLst>
        </pc:picChg>
      </pc:sldChg>
      <pc:sldChg chg="addSp delSp modSp add">
        <pc:chgData name="郭武彰" userId="efe1f9c0-a3a2-4659-a78f-85351b5c6353" providerId="ADAL" clId="{6419F8FE-37BE-4680-BEE8-F4877CC7173F}" dt="2023-03-23T01:11:04.917" v="8332" actId="1076"/>
        <pc:sldMkLst>
          <pc:docMk/>
          <pc:sldMk cId="2438287029" sldId="286"/>
        </pc:sldMkLst>
        <pc:spChg chg="del mod">
          <ac:chgData name="郭武彰" userId="efe1f9c0-a3a2-4659-a78f-85351b5c6353" providerId="ADAL" clId="{6419F8FE-37BE-4680-BEE8-F4877CC7173F}" dt="2023-03-23T01:10:28.447" v="8324"/>
          <ac:spMkLst>
            <pc:docMk/>
            <pc:sldMk cId="2438287029" sldId="286"/>
            <ac:spMk id="2" creationId="{00000000-0000-0000-0000-000000000000}"/>
          </ac:spMkLst>
        </pc:spChg>
        <pc:picChg chg="del">
          <ac:chgData name="郭武彰" userId="efe1f9c0-a3a2-4659-a78f-85351b5c6353" providerId="ADAL" clId="{6419F8FE-37BE-4680-BEE8-F4877CC7173F}" dt="2023-03-14T08:39:02.681" v="4832" actId="478"/>
          <ac:picMkLst>
            <pc:docMk/>
            <pc:sldMk cId="2438287029" sldId="286"/>
            <ac:picMk id="4" creationId="{00000000-0000-0000-0000-000000000000}"/>
          </ac:picMkLst>
        </pc:picChg>
        <pc:picChg chg="add mod ord">
          <ac:chgData name="郭武彰" userId="efe1f9c0-a3a2-4659-a78f-85351b5c6353" providerId="ADAL" clId="{6419F8FE-37BE-4680-BEE8-F4877CC7173F}" dt="2023-03-23T01:11:04.917" v="8332" actId="1076"/>
          <ac:picMkLst>
            <pc:docMk/>
            <pc:sldMk cId="2438287029" sldId="286"/>
            <ac:picMk id="4" creationId="{E02300A7-9EF3-41D7-BFF5-FDFBE8890E98}"/>
          </ac:picMkLst>
        </pc:picChg>
        <pc:picChg chg="del">
          <ac:chgData name="郭武彰" userId="efe1f9c0-a3a2-4659-a78f-85351b5c6353" providerId="ADAL" clId="{6419F8FE-37BE-4680-BEE8-F4877CC7173F}" dt="2023-03-14T08:39:03.400" v="4833" actId="478"/>
          <ac:picMkLst>
            <pc:docMk/>
            <pc:sldMk cId="2438287029" sldId="286"/>
            <ac:picMk id="5" creationId="{00000000-0000-0000-0000-000000000000}"/>
          </ac:picMkLst>
        </pc:picChg>
        <pc:picChg chg="add mod modCrop">
          <ac:chgData name="郭武彰" userId="efe1f9c0-a3a2-4659-a78f-85351b5c6353" providerId="ADAL" clId="{6419F8FE-37BE-4680-BEE8-F4877CC7173F}" dt="2023-03-23T01:11:01.900" v="8331" actId="14100"/>
          <ac:picMkLst>
            <pc:docMk/>
            <pc:sldMk cId="2438287029" sldId="286"/>
            <ac:picMk id="8" creationId="{FB0695A0-D768-4C8D-96C7-3501453B5474}"/>
          </ac:picMkLst>
        </pc:picChg>
      </pc:sldChg>
      <pc:sldChg chg="addSp delSp modSp add">
        <pc:chgData name="郭武彰" userId="efe1f9c0-a3a2-4659-a78f-85351b5c6353" providerId="ADAL" clId="{6419F8FE-37BE-4680-BEE8-F4877CC7173F}" dt="2023-03-23T00:59:14.551" v="8091" actId="20577"/>
        <pc:sldMkLst>
          <pc:docMk/>
          <pc:sldMk cId="3493481205" sldId="287"/>
        </pc:sldMkLst>
        <pc:spChg chg="mod">
          <ac:chgData name="郭武彰" userId="efe1f9c0-a3a2-4659-a78f-85351b5c6353" providerId="ADAL" clId="{6419F8FE-37BE-4680-BEE8-F4877CC7173F}" dt="2023-03-23T00:59:14.551" v="8091" actId="20577"/>
          <ac:spMkLst>
            <pc:docMk/>
            <pc:sldMk cId="3493481205" sldId="287"/>
            <ac:spMk id="2" creationId="{00000000-0000-0000-0000-000000000000}"/>
          </ac:spMkLst>
        </pc:spChg>
        <pc:spChg chg="mod">
          <ac:chgData name="郭武彰" userId="efe1f9c0-a3a2-4659-a78f-85351b5c6353" providerId="ADAL" clId="{6419F8FE-37BE-4680-BEE8-F4877CC7173F}" dt="2023-03-14T08:47:21.301" v="4939"/>
          <ac:spMkLst>
            <pc:docMk/>
            <pc:sldMk cId="3493481205" sldId="287"/>
            <ac:spMk id="3" creationId="{00000000-0000-0000-0000-000000000000}"/>
          </ac:spMkLst>
        </pc:spChg>
        <pc:spChg chg="add mod">
          <ac:chgData name="郭武彰" userId="efe1f9c0-a3a2-4659-a78f-85351b5c6353" providerId="ADAL" clId="{6419F8FE-37BE-4680-BEE8-F4877CC7173F}" dt="2023-03-14T09:21:26.997" v="5445" actId="20577"/>
          <ac:spMkLst>
            <pc:docMk/>
            <pc:sldMk cId="3493481205" sldId="287"/>
            <ac:spMk id="5" creationId="{833889ED-A6E1-4289-89E5-7899C9CB1EDD}"/>
          </ac:spMkLst>
        </pc:spChg>
        <pc:spChg chg="del">
          <ac:chgData name="郭武彰" userId="efe1f9c0-a3a2-4659-a78f-85351b5c6353" providerId="ADAL" clId="{6419F8FE-37BE-4680-BEE8-F4877CC7173F}" dt="2023-03-14T09:21:23.912" v="5442" actId="478"/>
          <ac:spMkLst>
            <pc:docMk/>
            <pc:sldMk cId="3493481205" sldId="287"/>
            <ac:spMk id="6" creationId="{00000000-0000-0000-0000-000000000000}"/>
          </ac:spMkLst>
        </pc:spChg>
        <pc:picChg chg="del">
          <ac:chgData name="郭武彰" userId="efe1f9c0-a3a2-4659-a78f-85351b5c6353" providerId="ADAL" clId="{6419F8FE-37BE-4680-BEE8-F4877CC7173F}" dt="2023-03-14T08:47:25.150" v="4940" actId="478"/>
          <ac:picMkLst>
            <pc:docMk/>
            <pc:sldMk cId="3493481205" sldId="287"/>
            <ac:picMk id="4098" creationId="{00000000-0000-0000-0000-000000000000}"/>
          </ac:picMkLst>
        </pc:picChg>
        <pc:picChg chg="del">
          <ac:chgData name="郭武彰" userId="efe1f9c0-a3a2-4659-a78f-85351b5c6353" providerId="ADAL" clId="{6419F8FE-37BE-4680-BEE8-F4877CC7173F}" dt="2023-03-14T08:47:25.788" v="4941" actId="478"/>
          <ac:picMkLst>
            <pc:docMk/>
            <pc:sldMk cId="3493481205" sldId="287"/>
            <ac:picMk id="4099" creationId="{00000000-0000-0000-0000-000000000000}"/>
          </ac:picMkLst>
        </pc:picChg>
      </pc:sldChg>
      <pc:sldChg chg="add ord">
        <pc:chgData name="郭武彰" userId="efe1f9c0-a3a2-4659-a78f-85351b5c6353" providerId="ADAL" clId="{6419F8FE-37BE-4680-BEE8-F4877CC7173F}" dt="2023-03-23T01:23:09.139" v="8603"/>
        <pc:sldMkLst>
          <pc:docMk/>
          <pc:sldMk cId="470932001" sldId="289"/>
        </pc:sldMkLst>
      </pc:sldChg>
      <pc:sldChg chg="modSp add ord">
        <pc:chgData name="郭武彰" userId="efe1f9c0-a3a2-4659-a78f-85351b5c6353" providerId="ADAL" clId="{6419F8FE-37BE-4680-BEE8-F4877CC7173F}" dt="2023-03-24T04:35:44.018" v="8672" actId="20577"/>
        <pc:sldMkLst>
          <pc:docMk/>
          <pc:sldMk cId="1977179312" sldId="290"/>
        </pc:sldMkLst>
        <pc:spChg chg="mod">
          <ac:chgData name="郭武彰" userId="efe1f9c0-a3a2-4659-a78f-85351b5c6353" providerId="ADAL" clId="{6419F8FE-37BE-4680-BEE8-F4877CC7173F}" dt="2023-03-24T04:35:44.018" v="8672" actId="20577"/>
          <ac:spMkLst>
            <pc:docMk/>
            <pc:sldMk cId="1977179312" sldId="290"/>
            <ac:spMk id="2" creationId="{00000000-0000-0000-0000-000000000000}"/>
          </ac:spMkLst>
        </pc:spChg>
        <pc:spChg chg="mod">
          <ac:chgData name="郭武彰" userId="efe1f9c0-a3a2-4659-a78f-85351b5c6353" providerId="ADAL" clId="{6419F8FE-37BE-4680-BEE8-F4877CC7173F}" dt="2023-03-21T04:13:20.543" v="7492" actId="20577"/>
          <ac:spMkLst>
            <pc:docMk/>
            <pc:sldMk cId="1977179312" sldId="290"/>
            <ac:spMk id="3" creationId="{00000000-0000-0000-0000-000000000000}"/>
          </ac:spMkLst>
        </pc:spChg>
      </pc:sldChg>
    </pc:docChg>
  </pc:docChgLst>
  <pc:docChgLst>
    <pc:chgData name="郭武彰" userId="efe1f9c0-a3a2-4659-a78f-85351b5c6353" providerId="ADAL" clId="{F78BA3A4-13E6-4C96-B94F-978F041E5FAA}"/>
    <pc:docChg chg="modSld">
      <pc:chgData name="郭武彰" userId="efe1f9c0-a3a2-4659-a78f-85351b5c6353" providerId="ADAL" clId="{F78BA3A4-13E6-4C96-B94F-978F041E5FAA}" dt="2023-05-25T09:46:35.313" v="44" actId="20577"/>
      <pc:docMkLst>
        <pc:docMk/>
      </pc:docMkLst>
      <pc:sldChg chg="modSp">
        <pc:chgData name="郭武彰" userId="efe1f9c0-a3a2-4659-a78f-85351b5c6353" providerId="ADAL" clId="{F78BA3A4-13E6-4C96-B94F-978F041E5FAA}" dt="2023-05-25T09:46:35.313" v="44" actId="20577"/>
        <pc:sldMkLst>
          <pc:docMk/>
          <pc:sldMk cId="1977179312" sldId="290"/>
        </pc:sldMkLst>
        <pc:spChg chg="mod">
          <ac:chgData name="郭武彰" userId="efe1f9c0-a3a2-4659-a78f-85351b5c6353" providerId="ADAL" clId="{F78BA3A4-13E6-4C96-B94F-978F041E5FAA}" dt="2023-05-25T09:46:35.313" v="44" actId="20577"/>
          <ac:spMkLst>
            <pc:docMk/>
            <pc:sldMk cId="1977179312" sldId="290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764705"/>
            <a:ext cx="7772400" cy="2817658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/>
              <a:t>工</a:t>
            </a:r>
            <a:r>
              <a:rPr lang="en-US" altLang="zh-TW" dirty="0"/>
              <a:t>107</a:t>
            </a:r>
            <a:br>
              <a:rPr lang="en-US" altLang="zh-TW" dirty="0"/>
            </a:br>
            <a:r>
              <a:rPr lang="en-US" altLang="zh-TW" dirty="0"/>
              <a:t>CNC</a:t>
            </a:r>
            <a:r>
              <a:rPr lang="zh-TW" altLang="en-US" dirty="0"/>
              <a:t>工具機加工實驗室</a:t>
            </a:r>
            <a:br>
              <a:rPr lang="en-US" altLang="zh-TW" dirty="0"/>
            </a:br>
            <a:r>
              <a:rPr lang="zh-TW" altLang="en-US" dirty="0"/>
              <a:t>數控加工學習團隊</a:t>
            </a:r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622583D1-C841-41AB-948F-FDFB1477D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01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</a:t>
            </a:r>
            <a:r>
              <a:rPr lang="en-US" altLang="zh-TW" dirty="0"/>
              <a:t>107</a:t>
            </a:r>
            <a:r>
              <a:rPr lang="zh-TW" altLang="en-US" dirty="0"/>
              <a:t>設備聯網現況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7DEF38C-9FCC-4914-A035-3824388BE1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1" r="18824"/>
          <a:stretch/>
        </p:blipFill>
        <p:spPr>
          <a:xfrm rot="16200000">
            <a:off x="2493190" y="-1152423"/>
            <a:ext cx="4104456" cy="909083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5360CE2-FFE8-4C18-AA04-5FD5340FA299}"/>
              </a:ext>
            </a:extLst>
          </p:cNvPr>
          <p:cNvSpPr/>
          <p:nvPr/>
        </p:nvSpPr>
        <p:spPr>
          <a:xfrm>
            <a:off x="354008" y="3449320"/>
            <a:ext cx="720080" cy="1368152"/>
          </a:xfrm>
          <a:prstGeom prst="rect">
            <a:avLst/>
          </a:prstGeom>
          <a:solidFill>
            <a:schemeClr val="bg1"/>
          </a:solidFill>
          <a:ln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空壓間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2DC8E1-5948-4484-97C5-EA604061A309}"/>
              </a:ext>
            </a:extLst>
          </p:cNvPr>
          <p:cNvSpPr/>
          <p:nvPr/>
        </p:nvSpPr>
        <p:spPr>
          <a:xfrm>
            <a:off x="1187624" y="3449320"/>
            <a:ext cx="1008112" cy="1368152"/>
          </a:xfrm>
          <a:prstGeom prst="rect">
            <a:avLst/>
          </a:prstGeom>
          <a:solidFill>
            <a:schemeClr val="bg1"/>
          </a:solidFill>
          <a:ln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三次元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0019D57-BC40-4656-892B-0A52D54AE9FA}"/>
              </a:ext>
            </a:extLst>
          </p:cNvPr>
          <p:cNvSpPr/>
          <p:nvPr/>
        </p:nvSpPr>
        <p:spPr>
          <a:xfrm>
            <a:off x="491912" y="2132856"/>
            <a:ext cx="1540584" cy="923568"/>
          </a:xfrm>
          <a:prstGeom prst="rect">
            <a:avLst/>
          </a:prstGeom>
          <a:solidFill>
            <a:schemeClr val="bg1"/>
          </a:solidFill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凱柏</a:t>
            </a:r>
            <a:r>
              <a:rPr lang="en-US" altLang="zh-TW" b="1" dirty="0">
                <a:solidFill>
                  <a:schemeClr val="tx1"/>
                </a:solidFill>
              </a:rPr>
              <a:t>CNV760</a:t>
            </a:r>
          </a:p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三軸</a:t>
            </a:r>
            <a:r>
              <a:rPr lang="en-US" altLang="zh-TW" b="1" dirty="0">
                <a:solidFill>
                  <a:schemeClr val="tx1"/>
                </a:solidFill>
              </a:rPr>
              <a:t>/</a:t>
            </a:r>
            <a:r>
              <a:rPr lang="zh-TW" altLang="en-US" b="1" dirty="0">
                <a:solidFill>
                  <a:schemeClr val="tx1"/>
                </a:solidFill>
              </a:rPr>
              <a:t>西門子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0D9DAE2-EA9A-4B6F-88B6-AD364634B295}"/>
              </a:ext>
            </a:extLst>
          </p:cNvPr>
          <p:cNvSpPr/>
          <p:nvPr/>
        </p:nvSpPr>
        <p:spPr>
          <a:xfrm>
            <a:off x="3059832" y="2132856"/>
            <a:ext cx="1512168" cy="1080120"/>
          </a:xfrm>
          <a:prstGeom prst="rect">
            <a:avLst/>
          </a:prstGeom>
          <a:solidFill>
            <a:schemeClr val="bg1"/>
          </a:solidFill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中精機</a:t>
            </a:r>
            <a:endParaRPr lang="en-US" altLang="zh-TW" b="1" dirty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AX380</a:t>
            </a:r>
          </a:p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五軸</a:t>
            </a:r>
            <a:r>
              <a:rPr lang="en-US" altLang="zh-TW" b="1" dirty="0">
                <a:solidFill>
                  <a:schemeClr val="tx1"/>
                </a:solidFill>
              </a:rPr>
              <a:t>/</a:t>
            </a:r>
            <a:r>
              <a:rPr lang="zh-TW" altLang="en-US" b="1" dirty="0">
                <a:solidFill>
                  <a:schemeClr val="tx1"/>
                </a:solidFill>
              </a:rPr>
              <a:t>西門子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DB2C52B-4741-477D-A3C2-5BD075C95083}"/>
              </a:ext>
            </a:extLst>
          </p:cNvPr>
          <p:cNvSpPr/>
          <p:nvPr/>
        </p:nvSpPr>
        <p:spPr>
          <a:xfrm>
            <a:off x="4788024" y="2132856"/>
            <a:ext cx="1512168" cy="1068224"/>
          </a:xfrm>
          <a:prstGeom prst="rect">
            <a:avLst/>
          </a:prstGeom>
          <a:solidFill>
            <a:schemeClr val="bg1"/>
          </a:solidFill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中精機</a:t>
            </a:r>
            <a:endParaRPr lang="en-US" altLang="zh-TW" b="1" dirty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AX380</a:t>
            </a:r>
          </a:p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五軸</a:t>
            </a:r>
            <a:r>
              <a:rPr lang="en-US" altLang="zh-TW" b="1" dirty="0">
                <a:solidFill>
                  <a:schemeClr val="tx1"/>
                </a:solidFill>
              </a:rPr>
              <a:t>/</a:t>
            </a:r>
            <a:r>
              <a:rPr lang="zh-TW" altLang="en-US" b="1" dirty="0">
                <a:solidFill>
                  <a:schemeClr val="tx1"/>
                </a:solidFill>
              </a:rPr>
              <a:t>海德漢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BF8F0E-3F21-45AC-946B-FB239A86245D}"/>
              </a:ext>
            </a:extLst>
          </p:cNvPr>
          <p:cNvSpPr/>
          <p:nvPr/>
        </p:nvSpPr>
        <p:spPr>
          <a:xfrm>
            <a:off x="2627784" y="3655865"/>
            <a:ext cx="1584176" cy="1068224"/>
          </a:xfrm>
          <a:prstGeom prst="rect">
            <a:avLst/>
          </a:prstGeom>
          <a:solidFill>
            <a:schemeClr val="bg1"/>
          </a:solidFill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中精機</a:t>
            </a:r>
            <a:endParaRPr lang="en-US" altLang="zh-TW" b="1" dirty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A200</a:t>
            </a:r>
          </a:p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車銑</a:t>
            </a:r>
            <a:r>
              <a:rPr lang="en-US" altLang="zh-TW" b="1" dirty="0">
                <a:solidFill>
                  <a:schemeClr val="tx1"/>
                </a:solidFill>
              </a:rPr>
              <a:t>/FANUC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F33919D-228A-4838-8184-97EB7B6A8538}"/>
              </a:ext>
            </a:extLst>
          </p:cNvPr>
          <p:cNvSpPr/>
          <p:nvPr/>
        </p:nvSpPr>
        <p:spPr>
          <a:xfrm>
            <a:off x="4316962" y="3645025"/>
            <a:ext cx="1407166" cy="792087"/>
          </a:xfrm>
          <a:prstGeom prst="rect">
            <a:avLst/>
          </a:prstGeom>
          <a:solidFill>
            <a:schemeClr val="bg1"/>
          </a:solidFill>
          <a:ln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普發磨床</a:t>
            </a:r>
            <a:endParaRPr lang="en-US" altLang="zh-TW" b="1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7EAF8D5-D2E7-448E-8967-C10A672BD551}"/>
              </a:ext>
            </a:extLst>
          </p:cNvPr>
          <p:cNvSpPr/>
          <p:nvPr/>
        </p:nvSpPr>
        <p:spPr>
          <a:xfrm>
            <a:off x="5830894" y="3641866"/>
            <a:ext cx="1261386" cy="923568"/>
          </a:xfrm>
          <a:prstGeom prst="rect">
            <a:avLst/>
          </a:prstGeom>
          <a:solidFill>
            <a:schemeClr val="bg1"/>
          </a:solidFill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凱柏</a:t>
            </a:r>
            <a:r>
              <a:rPr lang="en-US" altLang="zh-TW" b="1" dirty="0">
                <a:solidFill>
                  <a:schemeClr val="tx1"/>
                </a:solidFill>
              </a:rPr>
              <a:t>CPL106</a:t>
            </a:r>
          </a:p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二軸</a:t>
            </a:r>
            <a:r>
              <a:rPr lang="en-US" altLang="zh-TW" b="1" dirty="0">
                <a:solidFill>
                  <a:schemeClr val="tx1"/>
                </a:solidFill>
              </a:rPr>
              <a:t>/</a:t>
            </a:r>
            <a:r>
              <a:rPr lang="zh-TW" altLang="en-US" b="1" dirty="0">
                <a:solidFill>
                  <a:schemeClr val="tx1"/>
                </a:solidFill>
              </a:rPr>
              <a:t>三菱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5B4E7C6-A031-40AF-A825-BB8A4F9E3C55}"/>
              </a:ext>
            </a:extLst>
          </p:cNvPr>
          <p:cNvSpPr/>
          <p:nvPr/>
        </p:nvSpPr>
        <p:spPr>
          <a:xfrm>
            <a:off x="7164288" y="3641866"/>
            <a:ext cx="1502730" cy="923568"/>
          </a:xfrm>
          <a:prstGeom prst="rect">
            <a:avLst/>
          </a:prstGeom>
          <a:solidFill>
            <a:schemeClr val="bg1"/>
          </a:solidFill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凱柏</a:t>
            </a:r>
            <a:endParaRPr lang="en-US" altLang="zh-TW" b="1" dirty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CPV750</a:t>
            </a:r>
          </a:p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三軸</a:t>
            </a:r>
            <a:r>
              <a:rPr lang="en-US" altLang="zh-TW" b="1" dirty="0">
                <a:solidFill>
                  <a:schemeClr val="tx1"/>
                </a:solidFill>
              </a:rPr>
              <a:t>/</a:t>
            </a:r>
            <a:r>
              <a:rPr lang="zh-TW" altLang="en-US" b="1" dirty="0">
                <a:solidFill>
                  <a:schemeClr val="tx1"/>
                </a:solidFill>
              </a:rPr>
              <a:t>西門子</a:t>
            </a:r>
          </a:p>
        </p:txBody>
      </p:sp>
      <p:sp>
        <p:nvSpPr>
          <p:cNvPr id="13" name="內容版面配置區 1">
            <a:extLst>
              <a:ext uri="{FF2B5EF4-FFF2-40B4-BE49-F238E27FC236}">
                <a16:creationId xmlns:a16="http://schemas.microsoft.com/office/drawing/2014/main" id="{C62AC760-072B-4C38-B421-FA8B5725F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5242930"/>
            <a:ext cx="8784976" cy="5116024"/>
          </a:xfrm>
        </p:spPr>
        <p:txBody>
          <a:bodyPr>
            <a:normAutofit/>
          </a:bodyPr>
          <a:lstStyle/>
          <a:p>
            <a:r>
              <a:rPr lang="zh-TW" altLang="en-US" dirty="0"/>
              <a:t>加入機聯網之設備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zh-TW" altLang="en-US" b="1" dirty="0">
                <a:solidFill>
                  <a:srgbClr val="FF0000"/>
                </a:solidFill>
              </a:rPr>
              <a:t>紅色外框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dirty="0"/>
              <a:t>未加入機聯網之設備</a:t>
            </a:r>
            <a:r>
              <a:rPr lang="en-US" altLang="zh-TW" dirty="0"/>
              <a:t>(</a:t>
            </a:r>
            <a:r>
              <a:rPr lang="zh-TW" altLang="en-US" dirty="0"/>
              <a:t>灰色外框</a:t>
            </a:r>
            <a:r>
              <a:rPr lang="en-US" altLang="zh-TW" dirty="0"/>
              <a:t>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FB1D022-5432-43F8-9226-4A296ACFAF8A}"/>
              </a:ext>
            </a:extLst>
          </p:cNvPr>
          <p:cNvSpPr/>
          <p:nvPr/>
        </p:nvSpPr>
        <p:spPr>
          <a:xfrm>
            <a:off x="7433557" y="2142807"/>
            <a:ext cx="396551" cy="468689"/>
          </a:xfrm>
          <a:prstGeom prst="rect">
            <a:avLst/>
          </a:prstGeom>
          <a:solidFill>
            <a:schemeClr val="bg1"/>
          </a:solidFill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altLang="zh-TW" b="1" dirty="0">
              <a:solidFill>
                <a:schemeClr val="tx1"/>
              </a:solidFill>
            </a:endParaRPr>
          </a:p>
        </p:txBody>
      </p:sp>
      <p:sp>
        <p:nvSpPr>
          <p:cNvPr id="2" name="想法泡泡: 雲朵 1">
            <a:extLst>
              <a:ext uri="{FF2B5EF4-FFF2-40B4-BE49-F238E27FC236}">
                <a16:creationId xmlns:a16="http://schemas.microsoft.com/office/drawing/2014/main" id="{F3520358-6668-475C-9EDE-24CFE71C1CBF}"/>
              </a:ext>
            </a:extLst>
          </p:cNvPr>
          <p:cNvSpPr/>
          <p:nvPr/>
        </p:nvSpPr>
        <p:spPr>
          <a:xfrm>
            <a:off x="6033965" y="274638"/>
            <a:ext cx="2930523" cy="1271575"/>
          </a:xfrm>
          <a:prstGeom prst="cloudCallout">
            <a:avLst>
              <a:gd name="adj1" fmla="val 4073"/>
              <a:gd name="adj2" fmla="val 9333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數據主機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DZ Connect 1.0 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30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TW" altLang="en-US" dirty="0"/>
              <a:t>工</a:t>
            </a:r>
            <a:r>
              <a:rPr lang="en-US" altLang="zh-TW" dirty="0"/>
              <a:t>107</a:t>
            </a:r>
            <a:r>
              <a:rPr lang="zh-TW" altLang="en-US" dirty="0"/>
              <a:t>設備聯網現況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735BB53-1FEB-43D1-BB6D-6EEDFB8BFB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1" t="29231" r="7693" b="27693"/>
          <a:stretch/>
        </p:blipFill>
        <p:spPr>
          <a:xfrm>
            <a:off x="6929703" y="3312403"/>
            <a:ext cx="2245179" cy="1143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BA7BCC1-BE0C-4D7D-8C37-A301848ABF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9" t="11150" r="15842" b="4005"/>
          <a:stretch/>
        </p:blipFill>
        <p:spPr>
          <a:xfrm>
            <a:off x="251520" y="4581130"/>
            <a:ext cx="2448272" cy="225590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3A237CA-0BDF-4079-AAF1-F3646BE8375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7" t="10956" r="25189" b="9245"/>
          <a:stretch/>
        </p:blipFill>
        <p:spPr>
          <a:xfrm>
            <a:off x="2771800" y="4581129"/>
            <a:ext cx="2196543" cy="225590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B5F5269-1BEF-464A-9E52-29D84D3ADC9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6" t="11151" r="12201" b="8001"/>
          <a:stretch/>
        </p:blipFill>
        <p:spPr>
          <a:xfrm>
            <a:off x="5058393" y="4581128"/>
            <a:ext cx="2753967" cy="225590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4462A9A0-DF4F-4B2F-8BFC-4AF652730C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1" r="24553" b="4005"/>
          <a:stretch/>
        </p:blipFill>
        <p:spPr>
          <a:xfrm>
            <a:off x="251520" y="1080120"/>
            <a:ext cx="1966939" cy="2132856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AEF03D33-CC2A-410B-B40D-9E935870291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3" t="5900" r="11413"/>
          <a:stretch/>
        </p:blipFill>
        <p:spPr>
          <a:xfrm>
            <a:off x="2339752" y="1080120"/>
            <a:ext cx="2141906" cy="2132856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F0988D9E-4390-48FD-A97E-1C153940FC0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4851" r="21652" b="4005"/>
          <a:stretch/>
        </p:blipFill>
        <p:spPr>
          <a:xfrm>
            <a:off x="4605588" y="1080120"/>
            <a:ext cx="1990207" cy="2132856"/>
          </a:xfrm>
          <a:prstGeom prst="rect">
            <a:avLst/>
          </a:prstGeom>
        </p:spPr>
      </p:pic>
      <p:sp>
        <p:nvSpPr>
          <p:cNvPr id="35" name="箭號: 彎曲 34">
            <a:extLst>
              <a:ext uri="{FF2B5EF4-FFF2-40B4-BE49-F238E27FC236}">
                <a16:creationId xmlns:a16="http://schemas.microsoft.com/office/drawing/2014/main" id="{0590ECF1-2557-4A87-B253-3E0AAF29F187}"/>
              </a:ext>
            </a:extLst>
          </p:cNvPr>
          <p:cNvSpPr/>
          <p:nvPr/>
        </p:nvSpPr>
        <p:spPr>
          <a:xfrm>
            <a:off x="737129" y="4018458"/>
            <a:ext cx="6192574" cy="562670"/>
          </a:xfrm>
          <a:prstGeom prst="bentArrow">
            <a:avLst>
              <a:gd name="adj1" fmla="val 0"/>
              <a:gd name="adj2" fmla="val 6095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箭號: 彎曲 35">
            <a:extLst>
              <a:ext uri="{FF2B5EF4-FFF2-40B4-BE49-F238E27FC236}">
                <a16:creationId xmlns:a16="http://schemas.microsoft.com/office/drawing/2014/main" id="{F02B74AA-13C1-4897-B971-C458B6B74EA0}"/>
              </a:ext>
            </a:extLst>
          </p:cNvPr>
          <p:cNvSpPr/>
          <p:nvPr/>
        </p:nvSpPr>
        <p:spPr>
          <a:xfrm>
            <a:off x="3185401" y="4170858"/>
            <a:ext cx="3744303" cy="410270"/>
          </a:xfrm>
          <a:prstGeom prst="bentArrow">
            <a:avLst>
              <a:gd name="adj1" fmla="val 0"/>
              <a:gd name="adj2" fmla="val 6095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7" name="箭號: 彎曲 36">
            <a:extLst>
              <a:ext uri="{FF2B5EF4-FFF2-40B4-BE49-F238E27FC236}">
                <a16:creationId xmlns:a16="http://schemas.microsoft.com/office/drawing/2014/main" id="{D50F34F1-C2F6-408A-AE62-F074AD99BCCE}"/>
              </a:ext>
            </a:extLst>
          </p:cNvPr>
          <p:cNvSpPr/>
          <p:nvPr/>
        </p:nvSpPr>
        <p:spPr>
          <a:xfrm>
            <a:off x="5305012" y="4308204"/>
            <a:ext cx="1777091" cy="272922"/>
          </a:xfrm>
          <a:prstGeom prst="bentArrow">
            <a:avLst>
              <a:gd name="adj1" fmla="val 0"/>
              <a:gd name="adj2" fmla="val 6095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8" name="箭號: 彎曲 37">
            <a:extLst>
              <a:ext uri="{FF2B5EF4-FFF2-40B4-BE49-F238E27FC236}">
                <a16:creationId xmlns:a16="http://schemas.microsoft.com/office/drawing/2014/main" id="{47203CA1-2389-452B-ABDD-60793F04AF2F}"/>
              </a:ext>
            </a:extLst>
          </p:cNvPr>
          <p:cNvSpPr/>
          <p:nvPr/>
        </p:nvSpPr>
        <p:spPr>
          <a:xfrm flipV="1">
            <a:off x="737128" y="3212975"/>
            <a:ext cx="6192574" cy="706055"/>
          </a:xfrm>
          <a:prstGeom prst="bentArrow">
            <a:avLst>
              <a:gd name="adj1" fmla="val 0"/>
              <a:gd name="adj2" fmla="val 6095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9" name="箭號: 彎曲 38">
            <a:extLst>
              <a:ext uri="{FF2B5EF4-FFF2-40B4-BE49-F238E27FC236}">
                <a16:creationId xmlns:a16="http://schemas.microsoft.com/office/drawing/2014/main" id="{43B4C76D-2435-4F2D-B662-4B5FF4056730}"/>
              </a:ext>
            </a:extLst>
          </p:cNvPr>
          <p:cNvSpPr/>
          <p:nvPr/>
        </p:nvSpPr>
        <p:spPr>
          <a:xfrm flipV="1">
            <a:off x="3059832" y="3212973"/>
            <a:ext cx="3869870" cy="534221"/>
          </a:xfrm>
          <a:prstGeom prst="bentArrow">
            <a:avLst>
              <a:gd name="adj1" fmla="val 0"/>
              <a:gd name="adj2" fmla="val 6095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0" name="箭號: 彎曲 39">
            <a:extLst>
              <a:ext uri="{FF2B5EF4-FFF2-40B4-BE49-F238E27FC236}">
                <a16:creationId xmlns:a16="http://schemas.microsoft.com/office/drawing/2014/main" id="{BE9D7E58-DAB4-4695-B454-8405AB1CB781}"/>
              </a:ext>
            </a:extLst>
          </p:cNvPr>
          <p:cNvSpPr/>
          <p:nvPr/>
        </p:nvSpPr>
        <p:spPr>
          <a:xfrm flipV="1">
            <a:off x="5305012" y="3218920"/>
            <a:ext cx="1777091" cy="398284"/>
          </a:xfrm>
          <a:prstGeom prst="bentArrow">
            <a:avLst>
              <a:gd name="adj1" fmla="val 0"/>
              <a:gd name="adj2" fmla="val 6095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1" name="雲朵形 40">
            <a:extLst>
              <a:ext uri="{FF2B5EF4-FFF2-40B4-BE49-F238E27FC236}">
                <a16:creationId xmlns:a16="http://schemas.microsoft.com/office/drawing/2014/main" id="{BB013391-A60A-46F9-B103-64C7D7BAB1C6}"/>
              </a:ext>
            </a:extLst>
          </p:cNvPr>
          <p:cNvSpPr/>
          <p:nvPr/>
        </p:nvSpPr>
        <p:spPr>
          <a:xfrm>
            <a:off x="6929702" y="908720"/>
            <a:ext cx="2034786" cy="1214972"/>
          </a:xfrm>
          <a:prstGeom prst="clou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工</a:t>
            </a:r>
            <a:r>
              <a:rPr lang="en-US" altLang="zh-TW" b="1" dirty="0">
                <a:solidFill>
                  <a:schemeClr val="tx1"/>
                </a:solidFill>
                <a:latin typeface="+mj-ea"/>
                <a:ea typeface="+mj-ea"/>
              </a:rPr>
              <a:t>102</a:t>
            </a:r>
          </a:p>
          <a:p>
            <a:pPr algn="ctr"/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數轉中心</a:t>
            </a:r>
          </a:p>
        </p:txBody>
      </p:sp>
      <p:sp>
        <p:nvSpPr>
          <p:cNvPr id="42" name="箭號: 向右 41">
            <a:extLst>
              <a:ext uri="{FF2B5EF4-FFF2-40B4-BE49-F238E27FC236}">
                <a16:creationId xmlns:a16="http://schemas.microsoft.com/office/drawing/2014/main" id="{BD3DC271-73DD-417B-8357-BF53DDDEEA41}"/>
              </a:ext>
            </a:extLst>
          </p:cNvPr>
          <p:cNvSpPr/>
          <p:nvPr/>
        </p:nvSpPr>
        <p:spPr>
          <a:xfrm rot="16200000">
            <a:off x="7500262" y="2536339"/>
            <a:ext cx="1016226" cy="410177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43173D6-03CA-4797-871C-F040067721CC}"/>
              </a:ext>
            </a:extLst>
          </p:cNvPr>
          <p:cNvSpPr txBox="1"/>
          <p:nvPr/>
        </p:nvSpPr>
        <p:spPr>
          <a:xfrm>
            <a:off x="925912" y="318469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+mj-ea"/>
                <a:ea typeface="+mj-ea"/>
              </a:rPr>
              <a:t>A200</a:t>
            </a:r>
            <a:endParaRPr lang="zh-TW" altLang="en-US" sz="1400" dirty="0">
              <a:latin typeface="+mj-ea"/>
              <a:ea typeface="+mj-ea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EDA5C708-09ED-4749-BA8B-60DA5EFD8AD1}"/>
              </a:ext>
            </a:extLst>
          </p:cNvPr>
          <p:cNvSpPr txBox="1"/>
          <p:nvPr/>
        </p:nvSpPr>
        <p:spPr>
          <a:xfrm>
            <a:off x="3126995" y="3211487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+mj-ea"/>
                <a:ea typeface="+mj-ea"/>
              </a:rPr>
              <a:t>AX380</a:t>
            </a:r>
            <a:endParaRPr lang="zh-TW" altLang="en-US" sz="1400" dirty="0">
              <a:latin typeface="+mj-ea"/>
              <a:ea typeface="+mj-ea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9513724F-385E-4FB2-AEBF-4285BC00A422}"/>
              </a:ext>
            </a:extLst>
          </p:cNvPr>
          <p:cNvSpPr txBox="1"/>
          <p:nvPr/>
        </p:nvSpPr>
        <p:spPr>
          <a:xfrm>
            <a:off x="5394407" y="3194048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+mj-ea"/>
                <a:ea typeface="+mj-ea"/>
              </a:rPr>
              <a:t>AX380</a:t>
            </a:r>
            <a:endParaRPr lang="zh-TW" altLang="en-US" sz="1400" dirty="0">
              <a:latin typeface="+mj-ea"/>
              <a:ea typeface="+mj-ea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95ED9D8-479F-445A-A870-B4A470A203C5}"/>
              </a:ext>
            </a:extLst>
          </p:cNvPr>
          <p:cNvSpPr txBox="1"/>
          <p:nvPr/>
        </p:nvSpPr>
        <p:spPr>
          <a:xfrm>
            <a:off x="908613" y="4299793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+mj-ea"/>
                <a:ea typeface="+mj-ea"/>
              </a:rPr>
              <a:t>CNV-760</a:t>
            </a:r>
            <a:endParaRPr lang="zh-TW" altLang="en-US" sz="1400" dirty="0">
              <a:latin typeface="+mj-ea"/>
              <a:ea typeface="+mj-ea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DD607E43-4DA8-4D09-B25F-9BFEEA03BA8F}"/>
              </a:ext>
            </a:extLst>
          </p:cNvPr>
          <p:cNvSpPr txBox="1"/>
          <p:nvPr/>
        </p:nvSpPr>
        <p:spPr>
          <a:xfrm>
            <a:off x="3408240" y="4273349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+mj-ea"/>
                <a:ea typeface="+mj-ea"/>
              </a:rPr>
              <a:t>CPV-750</a:t>
            </a:r>
            <a:endParaRPr lang="zh-TW" altLang="en-US" sz="1400" dirty="0">
              <a:latin typeface="+mj-ea"/>
              <a:ea typeface="+mj-ea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C62FF88-5C4A-48DE-AC25-6B8F5DF9934E}"/>
              </a:ext>
            </a:extLst>
          </p:cNvPr>
          <p:cNvSpPr txBox="1"/>
          <p:nvPr/>
        </p:nvSpPr>
        <p:spPr>
          <a:xfrm>
            <a:off x="5687227" y="4273348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+mj-ea"/>
                <a:ea typeface="+mj-ea"/>
              </a:rPr>
              <a:t>CPL-106</a:t>
            </a:r>
            <a:endParaRPr lang="zh-TW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06927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</a:t>
            </a:r>
            <a:r>
              <a:rPr lang="en-US" altLang="zh-TW" dirty="0"/>
              <a:t>107 CNC</a:t>
            </a:r>
            <a:r>
              <a:rPr lang="zh-TW" altLang="en-US" dirty="0"/>
              <a:t>加工機戰情監控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6E79F11-4EF6-40DB-8CA5-0AF0B3C9F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824"/>
            <a:ext cx="9144000" cy="420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6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</a:t>
            </a:r>
            <a:r>
              <a:rPr lang="en-US" altLang="zh-TW" dirty="0"/>
              <a:t>107 CNC</a:t>
            </a:r>
            <a:r>
              <a:rPr lang="zh-TW" altLang="en-US" dirty="0"/>
              <a:t>加工機戰情監控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51B083D-21F6-4E80-9F64-E94CF5CAD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5708"/>
            <a:ext cx="9144000" cy="41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</a:t>
            </a:r>
            <a:r>
              <a:rPr lang="en-US" altLang="zh-TW" dirty="0"/>
              <a:t>107</a:t>
            </a:r>
            <a:r>
              <a:rPr lang="zh-TW" altLang="en-US" dirty="0"/>
              <a:t> </a:t>
            </a:r>
            <a:r>
              <a:rPr lang="en-US" altLang="zh-TW" dirty="0"/>
              <a:t>CNC</a:t>
            </a:r>
            <a:r>
              <a:rPr lang="zh-TW" altLang="en-US" dirty="0"/>
              <a:t>設備的戰情說明</a:t>
            </a:r>
          </a:p>
        </p:txBody>
      </p:sp>
      <p:sp>
        <p:nvSpPr>
          <p:cNvPr id="13" name="內容版面配置區 1">
            <a:extLst>
              <a:ext uri="{FF2B5EF4-FFF2-40B4-BE49-F238E27FC236}">
                <a16:creationId xmlns:a16="http://schemas.microsoft.com/office/drawing/2014/main" id="{C62AC760-072B-4C38-B421-FA8B5725F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386941"/>
            <a:ext cx="8784976" cy="5116024"/>
          </a:xfrm>
        </p:spPr>
        <p:txBody>
          <a:bodyPr>
            <a:normAutofit/>
          </a:bodyPr>
          <a:lstStyle/>
          <a:p>
            <a:r>
              <a:rPr lang="zh-TW" altLang="en-US" dirty="0"/>
              <a:t>機台指定週期的稼動率</a:t>
            </a:r>
            <a:endParaRPr lang="en-US" altLang="zh-TW" dirty="0"/>
          </a:p>
          <a:p>
            <a:r>
              <a:rPr lang="zh-TW" altLang="en-US" dirty="0"/>
              <a:t>機台即時運轉情況</a:t>
            </a:r>
            <a:endParaRPr lang="en-US" altLang="zh-TW" dirty="0"/>
          </a:p>
          <a:p>
            <a:r>
              <a:rPr lang="zh-TW" altLang="en-US" dirty="0"/>
              <a:t>機台指定週期的警報</a:t>
            </a:r>
            <a:r>
              <a:rPr lang="en-US" altLang="zh-TW" dirty="0"/>
              <a:t>ALARM</a:t>
            </a:r>
            <a:r>
              <a:rPr lang="zh-TW" altLang="en-US" dirty="0"/>
              <a:t>內容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18951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798</TotalTime>
  <Words>166</Words>
  <Application>Microsoft Office PowerPoint</Application>
  <PresentationFormat>如螢幕大小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Lucida Sans Unicode</vt:lpstr>
      <vt:lpstr>Verdana</vt:lpstr>
      <vt:lpstr>Wingdings 2</vt:lpstr>
      <vt:lpstr>Wingdings 3</vt:lpstr>
      <vt:lpstr>匯合</vt:lpstr>
      <vt:lpstr>工107 CNC工具機加工實驗室 數控加工學習團隊</vt:lpstr>
      <vt:lpstr>工107設備聯網現況</vt:lpstr>
      <vt:lpstr>工107設備聯網現況</vt:lpstr>
      <vt:lpstr>工107 CNC加工機戰情監控</vt:lpstr>
      <vt:lpstr>工107 CNC加工機戰情監控</vt:lpstr>
      <vt:lpstr>工107 CNC設備的戰情說明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數控加工學習團隊建立與 工107</dc:title>
  <dc:creator>Photoman</dc:creator>
  <cp:lastModifiedBy>wuchang@o365.fcu.edu.tw</cp:lastModifiedBy>
  <cp:revision>88</cp:revision>
  <dcterms:created xsi:type="dcterms:W3CDTF">2023-02-14T02:44:15Z</dcterms:created>
  <dcterms:modified xsi:type="dcterms:W3CDTF">2023-06-08T09:54:37Z</dcterms:modified>
</cp:coreProperties>
</file>