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60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90" y="-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F0EF0B-48A7-4DDD-8545-850D3B96BAB4}" type="datetimeFigureOut">
              <a:rPr lang="zh-TW" altLang="en-US" smtClean="0"/>
              <a:t>2023/6/28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67EB67-0043-4952-B23F-380C6F015F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7642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67EB67-0043-4952-B23F-380C6F015FCE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9060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67EB67-0043-4952-B23F-380C6F015FCE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7917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0C004-54C9-CB27-E172-5298529DB8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FEF926-CEE0-D1CC-53F4-67169F64EE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23CD8-CA96-013A-692E-8DB2BBC93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0598E-A2BF-4FB8-8A69-4CC92400E2D8}" type="datetimeFigureOut">
              <a:rPr lang="zh-TW" altLang="en-US" smtClean="0"/>
              <a:t>2023/6/28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89760-613C-C517-B2D0-9022DDB02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8F2BE-C57E-51E9-E2A2-3F117A206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FD75-2089-4E99-9657-31C8E5A781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7226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6E93B-D590-2B0A-3A73-E63639DE1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E9845D-22AA-EE23-78E1-1FD4CD2CA6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00672-209F-6429-9D16-5BC30A462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0598E-A2BF-4FB8-8A69-4CC92400E2D8}" type="datetimeFigureOut">
              <a:rPr lang="zh-TW" altLang="en-US" smtClean="0"/>
              <a:t>2023/6/28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AC661E-2999-55DC-4DE0-AEBB3B2EC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9C741-4884-C955-6ED4-AF83AB952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FD75-2089-4E99-9657-31C8E5A781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0718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7AFE32-8167-F8B4-8D99-DD6A3D3565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3DE192-2267-6922-7689-E63DBD71F5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B3E8FE-37D0-CA50-93D4-D7B79962B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0598E-A2BF-4FB8-8A69-4CC92400E2D8}" type="datetimeFigureOut">
              <a:rPr lang="zh-TW" altLang="en-US" smtClean="0"/>
              <a:t>2023/6/28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B7051-9DF9-0FCA-48A5-57505F48E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C432B4-0C0F-2BCC-01FB-939A5B515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FD75-2089-4E99-9657-31C8E5A781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2865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63CCF-8382-3C26-AF3D-6C3C8C2C6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B59B6-8203-637E-B897-7E5455546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5F292-6012-7621-2A42-F269BD870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0598E-A2BF-4FB8-8A69-4CC92400E2D8}" type="datetimeFigureOut">
              <a:rPr lang="zh-TW" altLang="en-US" smtClean="0"/>
              <a:t>2023/6/28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41D83-6056-044E-BC69-C16B34EA0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65922-75EC-24AE-8F3D-5985D0FC3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FD75-2089-4E99-9657-31C8E5A781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7675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F576A-D497-BB34-D6B6-E8E8D9D27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4AE9AE-F408-6106-3015-196F905DE3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897E9F-1F02-7434-DB13-336545BB7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0598E-A2BF-4FB8-8A69-4CC92400E2D8}" type="datetimeFigureOut">
              <a:rPr lang="zh-TW" altLang="en-US" smtClean="0"/>
              <a:t>2023/6/28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13CAD-34C1-48BE-9436-8E5CC48AE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4CD264-1694-3920-89DD-D72104DB3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FD75-2089-4E99-9657-31C8E5A781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8873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03A65-9898-03B2-E766-44348FE75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269D7-8835-4550-AA97-CC82C5AAD8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EFC1C1-7D80-A0B7-4AF6-53AB2ACB15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9F17B6-811A-795F-0406-2180D090B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0598E-A2BF-4FB8-8A69-4CC92400E2D8}" type="datetimeFigureOut">
              <a:rPr lang="zh-TW" altLang="en-US" smtClean="0"/>
              <a:t>2023/6/28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68CAB-FB3A-997F-357D-C16328C00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D54864-872C-9080-52D6-302F6E98F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FD75-2089-4E99-9657-31C8E5A781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3194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2095F-D9EE-077C-BC2B-CFDA5AB47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E12D2E-D946-6D4F-BB4D-9B11A4F10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7234DE-0934-84F7-CFE6-B247DE92D6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2D038E-CF77-5CE3-59FF-64A412B1AE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EEEB1C-531B-B8E1-8696-EB45B63CF7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ACFA79-5A68-1434-CFC4-537130898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0598E-A2BF-4FB8-8A69-4CC92400E2D8}" type="datetimeFigureOut">
              <a:rPr lang="zh-TW" altLang="en-US" smtClean="0"/>
              <a:t>2023/6/28</a:t>
            </a:fld>
            <a:endParaRPr lang="zh-TW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7EFB4E-B04D-C187-0E8B-16C00BF3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1F8C7A-22B0-F405-FAE1-86856F96A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FD75-2089-4E99-9657-31C8E5A781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8402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A2CC6-8084-9AF6-A6D1-8592A65C3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6AD260-7201-3C62-48E1-28AC453F2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0598E-A2BF-4FB8-8A69-4CC92400E2D8}" type="datetimeFigureOut">
              <a:rPr lang="zh-TW" altLang="en-US" smtClean="0"/>
              <a:t>2023/6/28</a:t>
            </a:fld>
            <a:endParaRPr lang="zh-TW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A34BDA-FCBE-0961-C7CD-2D7DC1C5D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A16F22-B665-AA1F-B5A4-017FBF82B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FD75-2089-4E99-9657-31C8E5A781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5288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7CB35B-7913-9E6B-9121-1DC420E06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0598E-A2BF-4FB8-8A69-4CC92400E2D8}" type="datetimeFigureOut">
              <a:rPr lang="zh-TW" altLang="en-US" smtClean="0"/>
              <a:t>2023/6/28</a:t>
            </a:fld>
            <a:endParaRPr lang="zh-TW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47E708-F8DF-38D1-749B-47F11B7AB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7B881C-366F-E139-CE9F-B81E381A5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FD75-2089-4E99-9657-31C8E5A781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1058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CD8EB-4C67-7BDC-E7EE-5E97FBC96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67F84-04C4-64AC-EB0E-28425237E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53016D-69DB-625F-FC2A-B61207161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D37229-3F74-0DB2-5B4D-7EFC07A10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0598E-A2BF-4FB8-8A69-4CC92400E2D8}" type="datetimeFigureOut">
              <a:rPr lang="zh-TW" altLang="en-US" smtClean="0"/>
              <a:t>2023/6/28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CD5BD9-81B2-CE4E-DDF9-F17B1D4FB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51CF8B-2921-3203-4EC5-9D04D6739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FD75-2089-4E99-9657-31C8E5A781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6565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33A77-2D6B-5877-7EEB-59F65E0FF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C7D9B8-E55F-08D3-9AEB-EB074BEDFC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13C43F-963D-2B7C-35CE-29F91411C0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E07DF1-4FE4-88FB-C2A2-F2EC0A0A4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0598E-A2BF-4FB8-8A69-4CC92400E2D8}" type="datetimeFigureOut">
              <a:rPr lang="zh-TW" altLang="en-US" smtClean="0"/>
              <a:t>2023/6/28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E92F37-3935-1CA5-070A-934CB9360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DCB27B-3904-BA80-3F6E-4077B91C8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FD75-2089-4E99-9657-31C8E5A781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9743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088CE9-E971-4056-95A0-DB9518FB0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BE9266-D132-EC62-12EF-CB44CF2F17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753A2-8FD9-A4A1-27F2-491E17CFE1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0598E-A2BF-4FB8-8A69-4CC92400E2D8}" type="datetimeFigureOut">
              <a:rPr lang="zh-TW" altLang="en-US" smtClean="0"/>
              <a:t>2023/6/28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585AD8-281A-02E4-C282-5A97E90A9E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E26C43-1ABA-700D-E792-21AD5E417A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FFD75-2089-4E99-9657-31C8E5A781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1301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24516-8A64-9B3B-E986-B1B492300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808A7-927F-DC83-A7F7-CB733E695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Question for </a:t>
            </a:r>
            <a:r>
              <a:rPr lang="zh-TW" altLang="en-US" dirty="0"/>
              <a:t>譜威科技</a:t>
            </a:r>
            <a:endParaRPr lang="en-US" altLang="zh-TW" dirty="0"/>
          </a:p>
          <a:p>
            <a:pPr lvl="1"/>
            <a:r>
              <a:rPr lang="en-US" altLang="zh-TW" dirty="0"/>
              <a:t>Coda</a:t>
            </a:r>
            <a:r>
              <a:rPr lang="zh-TW" altLang="en-US" dirty="0"/>
              <a:t> 如何透過 </a:t>
            </a:r>
            <a:r>
              <a:rPr lang="en-US" altLang="zh-TW" dirty="0"/>
              <a:t>TCPIP</a:t>
            </a:r>
            <a:r>
              <a:rPr lang="zh-TW" altLang="en-US" dirty="0"/>
              <a:t> 連線傳輸資料</a:t>
            </a:r>
            <a:r>
              <a:rPr lang="en-US" altLang="zh-TW" dirty="0"/>
              <a:t>?</a:t>
            </a:r>
          </a:p>
          <a:p>
            <a:pPr lvl="1"/>
            <a:r>
              <a:rPr lang="zh-TW" altLang="en-US" dirty="0"/>
              <a:t>如果有另一台 </a:t>
            </a:r>
            <a:r>
              <a:rPr lang="en-US" altLang="zh-TW" dirty="0"/>
              <a:t>PC</a:t>
            </a:r>
            <a:r>
              <a:rPr lang="zh-TW" altLang="en-US" dirty="0"/>
              <a:t> 要讀取 </a:t>
            </a:r>
            <a:r>
              <a:rPr lang="en-US" altLang="zh-TW" dirty="0"/>
              <a:t>Coda server</a:t>
            </a:r>
            <a:r>
              <a:rPr lang="zh-TW" altLang="en-US" dirty="0"/>
              <a:t> 的資料，是不是還另外需要一個 </a:t>
            </a:r>
            <a:r>
              <a:rPr lang="en-US" altLang="zh-TW" dirty="0"/>
              <a:t>client </a:t>
            </a:r>
            <a:r>
              <a:rPr lang="zh-TW" altLang="en-US" dirty="0"/>
              <a:t>的 </a:t>
            </a:r>
            <a:r>
              <a:rPr lang="en-US" altLang="zh-TW" dirty="0"/>
              <a:t>license?</a:t>
            </a:r>
          </a:p>
          <a:p>
            <a:r>
              <a:rPr lang="en-US" altLang="zh-TW" dirty="0" err="1"/>
              <a:t>Jarvix</a:t>
            </a:r>
            <a:r>
              <a:rPr lang="en-US" altLang="zh-TW" dirty="0"/>
              <a:t> </a:t>
            </a:r>
            <a:r>
              <a:rPr lang="zh-TW" altLang="en-US" dirty="0"/>
              <a:t>是否能直接讀取 </a:t>
            </a:r>
            <a:r>
              <a:rPr lang="en-US" altLang="zh-TW" dirty="0" err="1"/>
              <a:t>m+p</a:t>
            </a:r>
            <a:r>
              <a:rPr lang="en-US" altLang="zh-TW" dirty="0"/>
              <a:t> Coda </a:t>
            </a:r>
            <a:r>
              <a:rPr lang="zh-TW" altLang="en-US" dirty="0"/>
              <a:t>的資料嗎？</a:t>
            </a:r>
            <a:endParaRPr lang="en-US" altLang="zh-TW" dirty="0"/>
          </a:p>
          <a:p>
            <a:pPr lvl="1"/>
            <a:r>
              <a:rPr lang="zh-TW" altLang="en-US" dirty="0"/>
              <a:t>註</a:t>
            </a:r>
            <a:r>
              <a:rPr lang="en-US" altLang="zh-TW" dirty="0"/>
              <a:t>: </a:t>
            </a:r>
            <a:r>
              <a:rPr lang="en-US" altLang="zh-TW" dirty="0" err="1"/>
              <a:t>m+p</a:t>
            </a:r>
            <a:r>
              <a:rPr lang="en-US" altLang="zh-TW" dirty="0"/>
              <a:t> Coda</a:t>
            </a:r>
            <a:r>
              <a:rPr lang="zh-TW" altLang="en-US" dirty="0"/>
              <a:t> 底層是</a:t>
            </a:r>
            <a:r>
              <a:rPr lang="en-US" altLang="zh-TW" dirty="0"/>
              <a:t>MS SQL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97716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197F6-BA6C-9259-E244-678110833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Jarvix</a:t>
            </a:r>
            <a:r>
              <a:rPr lang="zh-TW" altLang="en-US" dirty="0"/>
              <a:t> 讀取 </a:t>
            </a:r>
            <a:r>
              <a:rPr lang="en-US" altLang="zh-TW" dirty="0"/>
              <a:t>Coda</a:t>
            </a:r>
            <a:r>
              <a:rPr lang="zh-TW" altLang="en-US" dirty="0"/>
              <a:t> 資料的途徑</a:t>
            </a:r>
            <a:r>
              <a:rPr lang="en-US" altLang="zh-TW" dirty="0"/>
              <a:t>(</a:t>
            </a:r>
            <a:r>
              <a:rPr lang="zh-TW" altLang="en-US" dirty="0"/>
              <a:t>討論前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19F1A8-A343-4CE8-EC83-98A8E53C3364}"/>
              </a:ext>
            </a:extLst>
          </p:cNvPr>
          <p:cNvSpPr/>
          <p:nvPr/>
        </p:nvSpPr>
        <p:spPr>
          <a:xfrm>
            <a:off x="5311140" y="1690688"/>
            <a:ext cx="784860" cy="6565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工</a:t>
            </a:r>
            <a:r>
              <a:rPr lang="en-US" altLang="zh-TW" dirty="0"/>
              <a:t>107</a:t>
            </a:r>
          </a:p>
          <a:p>
            <a:pPr algn="ctr"/>
            <a:r>
              <a:rPr lang="zh-TW" altLang="en-US" dirty="0"/>
              <a:t>設備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DEB1A1-331A-70C7-9888-031EF4057EAB}"/>
              </a:ext>
            </a:extLst>
          </p:cNvPr>
          <p:cNvSpPr/>
          <p:nvPr/>
        </p:nvSpPr>
        <p:spPr>
          <a:xfrm>
            <a:off x="6670548" y="1873895"/>
            <a:ext cx="914400" cy="2901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DAQ</a:t>
            </a:r>
            <a:endParaRPr lang="zh-TW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6D5749-94C7-CA60-71DC-2E53A3E0A18A}"/>
              </a:ext>
            </a:extLst>
          </p:cNvPr>
          <p:cNvSpPr/>
          <p:nvPr/>
        </p:nvSpPr>
        <p:spPr>
          <a:xfrm>
            <a:off x="7876032" y="1264921"/>
            <a:ext cx="2273808" cy="15072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PC</a:t>
            </a:r>
          </a:p>
          <a:p>
            <a:pPr algn="ctr"/>
            <a:r>
              <a:rPr lang="en-US" altLang="zh-TW" dirty="0"/>
              <a:t>Coda</a:t>
            </a:r>
            <a:r>
              <a:rPr lang="zh-TW" altLang="en-US" dirty="0"/>
              <a:t> </a:t>
            </a:r>
            <a:r>
              <a:rPr lang="en-US" altLang="zh-TW" dirty="0"/>
              <a:t>Server</a:t>
            </a:r>
          </a:p>
          <a:p>
            <a:pPr algn="ctr"/>
            <a:r>
              <a:rPr lang="en-US" altLang="zh-TW" dirty="0"/>
              <a:t>MySQL Server</a:t>
            </a:r>
          </a:p>
          <a:p>
            <a:pPr algn="ctr"/>
            <a:r>
              <a:rPr lang="en-US" altLang="zh-TW" dirty="0"/>
              <a:t>Coda</a:t>
            </a:r>
            <a:r>
              <a:rPr lang="zh-TW" altLang="en-US" dirty="0"/>
              <a:t>轉成</a:t>
            </a:r>
            <a:r>
              <a:rPr lang="en-US" altLang="zh-TW" dirty="0"/>
              <a:t>MySQL</a:t>
            </a:r>
            <a:r>
              <a:rPr lang="zh-TW" altLang="en-US" dirty="0"/>
              <a:t>格式</a:t>
            </a:r>
            <a:endParaRPr lang="en-US" altLang="zh-TW" dirty="0"/>
          </a:p>
          <a:p>
            <a:pPr algn="ctr"/>
            <a:r>
              <a:rPr lang="zh-TW" altLang="en-US" dirty="0"/>
              <a:t>主動傳檔案</a:t>
            </a:r>
            <a:endParaRPr lang="en-US" altLang="zh-TW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11BBE7-8BA2-275E-5024-69E4667198C1}"/>
              </a:ext>
            </a:extLst>
          </p:cNvPr>
          <p:cNvSpPr/>
          <p:nvPr/>
        </p:nvSpPr>
        <p:spPr>
          <a:xfrm>
            <a:off x="4856987" y="3940148"/>
            <a:ext cx="1353312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PC</a:t>
            </a:r>
          </a:p>
          <a:p>
            <a:pPr algn="ctr"/>
            <a:r>
              <a:rPr lang="en-US" altLang="zh-TW" dirty="0"/>
              <a:t>( </a:t>
            </a:r>
            <a:r>
              <a:rPr lang="en-US" altLang="zh-TW" dirty="0" err="1"/>
              <a:t>Jarvix</a:t>
            </a:r>
            <a:r>
              <a:rPr lang="zh-TW" altLang="en-US" dirty="0"/>
              <a:t> 讀取</a:t>
            </a:r>
            <a:r>
              <a:rPr lang="en-US" altLang="zh-TW" dirty="0"/>
              <a:t>)</a:t>
            </a:r>
            <a:endParaRPr lang="zh-TW" alt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5894F41-BA97-B64F-E8B5-F46D6B437375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6096000" y="2018987"/>
            <a:ext cx="57454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262F79B-E066-02E8-5CE9-497B1EDC91E1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7584948" y="2018537"/>
            <a:ext cx="291084" cy="4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3EFD6BF7-ACEB-CB77-DB61-D57678840087}"/>
              </a:ext>
            </a:extLst>
          </p:cNvPr>
          <p:cNvSpPr/>
          <p:nvPr/>
        </p:nvSpPr>
        <p:spPr>
          <a:xfrm>
            <a:off x="9445752" y="3940148"/>
            <a:ext cx="1597154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PC</a:t>
            </a:r>
          </a:p>
          <a:p>
            <a:pPr algn="ctr"/>
            <a:r>
              <a:rPr lang="en-US" altLang="zh-TW" dirty="0"/>
              <a:t>Coda Client</a:t>
            </a:r>
          </a:p>
          <a:p>
            <a:pPr algn="ctr"/>
            <a:r>
              <a:rPr lang="en-US" altLang="zh-TW" dirty="0"/>
              <a:t>(</a:t>
            </a:r>
            <a:r>
              <a:rPr lang="zh-TW" altLang="en-US" dirty="0"/>
              <a:t>工</a:t>
            </a:r>
            <a:r>
              <a:rPr lang="en-US" altLang="zh-TW" dirty="0"/>
              <a:t>101/107 MySQL)</a:t>
            </a:r>
            <a:endParaRPr lang="zh-TW" altLang="en-US" dirty="0"/>
          </a:p>
        </p:txBody>
      </p:sp>
      <p:sp>
        <p:nvSpPr>
          <p:cNvPr id="40" name="Content Placeholder 39">
            <a:extLst>
              <a:ext uri="{FF2B5EF4-FFF2-40B4-BE49-F238E27FC236}">
                <a16:creationId xmlns:a16="http://schemas.microsoft.com/office/drawing/2014/main" id="{19D13CCE-155D-1C47-21CD-EEB9E0411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3666743" cy="4351338"/>
          </a:xfrm>
        </p:spPr>
        <p:txBody>
          <a:bodyPr/>
          <a:lstStyle/>
          <a:p>
            <a:r>
              <a:rPr lang="zh-TW" altLang="en-US" dirty="0"/>
              <a:t>方案</a:t>
            </a:r>
            <a:r>
              <a:rPr lang="en-US" altLang="zh-TW" dirty="0"/>
              <a:t>1</a:t>
            </a:r>
          </a:p>
          <a:p>
            <a:pPr lvl="1"/>
            <a:r>
              <a:rPr lang="en-US" altLang="zh-TW" dirty="0" err="1"/>
              <a:t>Jarvix</a:t>
            </a:r>
            <a:r>
              <a:rPr lang="en-US" altLang="zh-TW" dirty="0"/>
              <a:t> </a:t>
            </a:r>
            <a:r>
              <a:rPr lang="zh-TW" altLang="en-US" dirty="0"/>
              <a:t>直接讀取</a:t>
            </a:r>
            <a:br>
              <a:rPr lang="en-US" altLang="zh-TW" dirty="0"/>
            </a:br>
            <a:r>
              <a:rPr lang="en-US" altLang="zh-TW" dirty="0"/>
              <a:t>Coda server</a:t>
            </a:r>
          </a:p>
          <a:p>
            <a:r>
              <a:rPr lang="zh-TW" altLang="en-US" dirty="0"/>
              <a:t>方案</a:t>
            </a:r>
            <a:r>
              <a:rPr lang="en-US" altLang="zh-TW" dirty="0"/>
              <a:t>2</a:t>
            </a:r>
          </a:p>
          <a:p>
            <a:pPr lvl="1"/>
            <a:r>
              <a:rPr lang="en-US" altLang="zh-TW" dirty="0"/>
              <a:t>Coda database</a:t>
            </a:r>
            <a:r>
              <a:rPr lang="zh-TW" altLang="en-US" dirty="0"/>
              <a:t> 傳至 </a:t>
            </a:r>
            <a:r>
              <a:rPr lang="en-US" altLang="zh-TW" dirty="0"/>
              <a:t>MySQL</a:t>
            </a:r>
            <a:r>
              <a:rPr lang="zh-TW" altLang="en-US" dirty="0"/>
              <a:t>，</a:t>
            </a:r>
            <a:r>
              <a:rPr lang="en-US" altLang="zh-TW" dirty="0" err="1"/>
              <a:t>Jarvix</a:t>
            </a:r>
            <a:r>
              <a:rPr lang="en-US" altLang="zh-TW" dirty="0"/>
              <a:t> </a:t>
            </a:r>
            <a:r>
              <a:rPr lang="zh-TW" altLang="en-US" dirty="0"/>
              <a:t>再讀取</a:t>
            </a:r>
            <a:r>
              <a:rPr lang="en-US" altLang="zh-TW" dirty="0"/>
              <a:t>MySQL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EA440C6-6354-CECB-E948-DE6D201B040E}"/>
              </a:ext>
            </a:extLst>
          </p:cNvPr>
          <p:cNvSpPr/>
          <p:nvPr/>
        </p:nvSpPr>
        <p:spPr>
          <a:xfrm>
            <a:off x="9567673" y="5765483"/>
            <a:ext cx="1353312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PC</a:t>
            </a:r>
          </a:p>
          <a:p>
            <a:pPr algn="ctr"/>
            <a:r>
              <a:rPr lang="en-US" altLang="zh-TW" dirty="0"/>
              <a:t>( </a:t>
            </a:r>
            <a:r>
              <a:rPr lang="en-US" altLang="zh-TW" dirty="0" err="1"/>
              <a:t>Jarvix</a:t>
            </a:r>
            <a:r>
              <a:rPr lang="zh-TW" altLang="en-US" dirty="0"/>
              <a:t> 讀取</a:t>
            </a:r>
            <a:r>
              <a:rPr lang="en-US" altLang="zh-TW" dirty="0"/>
              <a:t>)</a:t>
            </a:r>
            <a:endParaRPr lang="zh-TW" altLang="en-US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AB82BED-F0A4-18B1-45E8-6FC437A3F8BB}"/>
              </a:ext>
            </a:extLst>
          </p:cNvPr>
          <p:cNvCxnSpPr>
            <a:cxnSpLocks/>
            <a:stCxn id="34" idx="2"/>
            <a:endCxn id="45" idx="0"/>
          </p:cNvCxnSpPr>
          <p:nvPr/>
        </p:nvCxnSpPr>
        <p:spPr>
          <a:xfrm>
            <a:off x="10244329" y="4854548"/>
            <a:ext cx="0" cy="9109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D7986C76-62B1-80D0-43EF-BE661DD97144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rot="5400000">
            <a:off x="6689293" y="1616504"/>
            <a:ext cx="1167995" cy="3479293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9E26C100-9BB4-D67D-68EE-08174674ECDF}"/>
              </a:ext>
            </a:extLst>
          </p:cNvPr>
          <p:cNvCxnSpPr>
            <a:cxnSpLocks/>
            <a:stCxn id="7" idx="2"/>
            <a:endCxn id="34" idx="0"/>
          </p:cNvCxnSpPr>
          <p:nvPr/>
        </p:nvCxnSpPr>
        <p:spPr>
          <a:xfrm rot="16200000" flipH="1">
            <a:off x="9044635" y="2740453"/>
            <a:ext cx="1167995" cy="1231393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CCDB7C8C-943D-D44B-5BC1-2AA795CFDF85}"/>
              </a:ext>
            </a:extLst>
          </p:cNvPr>
          <p:cNvSpPr/>
          <p:nvPr/>
        </p:nvSpPr>
        <p:spPr>
          <a:xfrm>
            <a:off x="5375497" y="3091930"/>
            <a:ext cx="316292" cy="31629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8BBA22E-896A-1B04-E72E-8711B7DA2D94}"/>
              </a:ext>
            </a:extLst>
          </p:cNvPr>
          <p:cNvSpPr/>
          <p:nvPr/>
        </p:nvSpPr>
        <p:spPr>
          <a:xfrm>
            <a:off x="10086184" y="3092865"/>
            <a:ext cx="316292" cy="31629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9D76884-4F37-43F4-DF51-C645EC5DDE3C}"/>
              </a:ext>
            </a:extLst>
          </p:cNvPr>
          <p:cNvSpPr/>
          <p:nvPr/>
        </p:nvSpPr>
        <p:spPr>
          <a:xfrm>
            <a:off x="8555738" y="2873476"/>
            <a:ext cx="914400" cy="3045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TCPIP</a:t>
            </a:r>
            <a:endParaRPr lang="zh-TW" alt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DB9A75B-5D55-3733-9D16-1163C6BAFD3E}"/>
              </a:ext>
            </a:extLst>
          </p:cNvPr>
          <p:cNvSpPr/>
          <p:nvPr/>
        </p:nvSpPr>
        <p:spPr>
          <a:xfrm>
            <a:off x="9787129" y="5144332"/>
            <a:ext cx="914400" cy="3045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TCPIP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98589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197F6-BA6C-9259-E244-678110833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Jarvix</a:t>
            </a:r>
            <a:r>
              <a:rPr lang="zh-TW" altLang="en-US" dirty="0"/>
              <a:t> 讀取 </a:t>
            </a:r>
            <a:r>
              <a:rPr lang="en-US" altLang="zh-TW" dirty="0"/>
              <a:t>Coda</a:t>
            </a:r>
            <a:r>
              <a:rPr lang="zh-TW" altLang="en-US" dirty="0"/>
              <a:t> 資料的途徑</a:t>
            </a:r>
            <a:r>
              <a:rPr lang="en-US" altLang="zh-TW" dirty="0"/>
              <a:t>(</a:t>
            </a:r>
            <a:r>
              <a:rPr lang="zh-TW" altLang="en-US" dirty="0"/>
              <a:t>討論後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19F1A8-A343-4CE8-EC83-98A8E53C3364}"/>
              </a:ext>
            </a:extLst>
          </p:cNvPr>
          <p:cNvSpPr/>
          <p:nvPr/>
        </p:nvSpPr>
        <p:spPr>
          <a:xfrm>
            <a:off x="5311140" y="1690688"/>
            <a:ext cx="784860" cy="6565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工</a:t>
            </a:r>
            <a:r>
              <a:rPr lang="en-US" altLang="zh-TW" dirty="0"/>
              <a:t>107</a:t>
            </a:r>
          </a:p>
          <a:p>
            <a:pPr algn="ctr"/>
            <a:r>
              <a:rPr lang="zh-TW" altLang="en-US" dirty="0"/>
              <a:t>設備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DEB1A1-331A-70C7-9888-031EF4057EAB}"/>
              </a:ext>
            </a:extLst>
          </p:cNvPr>
          <p:cNvSpPr/>
          <p:nvPr/>
        </p:nvSpPr>
        <p:spPr>
          <a:xfrm>
            <a:off x="6357368" y="1873895"/>
            <a:ext cx="914400" cy="2901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DAQ</a:t>
            </a:r>
            <a:endParaRPr lang="zh-TW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6D5749-94C7-CA60-71DC-2E53A3E0A18A}"/>
              </a:ext>
            </a:extLst>
          </p:cNvPr>
          <p:cNvSpPr/>
          <p:nvPr/>
        </p:nvSpPr>
        <p:spPr>
          <a:xfrm>
            <a:off x="7456932" y="1264921"/>
            <a:ext cx="3112008" cy="15072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PC</a:t>
            </a:r>
          </a:p>
          <a:p>
            <a:pPr algn="ctr"/>
            <a:r>
              <a:rPr lang="en-US" altLang="zh-TW" dirty="0"/>
              <a:t>Coda (MSSQL)</a:t>
            </a:r>
            <a:r>
              <a:rPr lang="zh-TW" altLang="en-US" dirty="0"/>
              <a:t> </a:t>
            </a:r>
            <a:r>
              <a:rPr lang="en-US" altLang="zh-TW" dirty="0"/>
              <a:t>Server</a:t>
            </a:r>
            <a:r>
              <a:rPr lang="zh-TW" altLang="en-US" dirty="0"/>
              <a:t> </a:t>
            </a:r>
            <a:r>
              <a:rPr lang="en-US" altLang="zh-TW" dirty="0"/>
              <a:t>/</a:t>
            </a:r>
            <a:r>
              <a:rPr lang="zh-TW" altLang="en-US" dirty="0"/>
              <a:t> </a:t>
            </a:r>
            <a:r>
              <a:rPr lang="en-US" altLang="zh-TW" dirty="0"/>
              <a:t>Client</a:t>
            </a:r>
          </a:p>
          <a:p>
            <a:pPr algn="ctr"/>
            <a:r>
              <a:rPr lang="en-US" altLang="zh-TW" dirty="0"/>
              <a:t>MySQL Server</a:t>
            </a:r>
          </a:p>
          <a:p>
            <a:pPr algn="ctr"/>
            <a:r>
              <a:rPr lang="en-US" altLang="zh-TW" dirty="0"/>
              <a:t>Coda</a:t>
            </a:r>
            <a:r>
              <a:rPr lang="zh-TW" altLang="en-US" dirty="0"/>
              <a:t>轉成</a:t>
            </a:r>
            <a:r>
              <a:rPr lang="en-US" altLang="zh-TW" dirty="0"/>
              <a:t>MySQL</a:t>
            </a:r>
            <a:r>
              <a:rPr lang="zh-TW" altLang="en-US" dirty="0"/>
              <a:t>格式</a:t>
            </a:r>
            <a:endParaRPr lang="en-US" altLang="zh-TW" dirty="0"/>
          </a:p>
          <a:p>
            <a:pPr algn="ctr"/>
            <a:r>
              <a:rPr lang="zh-TW" altLang="en-US" dirty="0"/>
              <a:t>主動傳檔案</a:t>
            </a:r>
            <a:endParaRPr lang="en-US" altLang="zh-TW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11BBE7-8BA2-275E-5024-69E4667198C1}"/>
              </a:ext>
            </a:extLst>
          </p:cNvPr>
          <p:cNvSpPr/>
          <p:nvPr/>
        </p:nvSpPr>
        <p:spPr>
          <a:xfrm>
            <a:off x="4856987" y="3940148"/>
            <a:ext cx="1353312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PC</a:t>
            </a:r>
          </a:p>
          <a:p>
            <a:pPr algn="ctr"/>
            <a:r>
              <a:rPr lang="en-US" altLang="zh-TW" dirty="0"/>
              <a:t>( </a:t>
            </a:r>
            <a:r>
              <a:rPr lang="en-US" altLang="zh-TW" dirty="0" err="1"/>
              <a:t>Jarvix</a:t>
            </a:r>
            <a:r>
              <a:rPr lang="zh-TW" altLang="en-US" dirty="0"/>
              <a:t> 讀取</a:t>
            </a:r>
            <a:r>
              <a:rPr lang="en-US" altLang="zh-TW" dirty="0"/>
              <a:t>)</a:t>
            </a:r>
            <a:endParaRPr lang="zh-TW" alt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5894F41-BA97-B64F-E8B5-F46D6B437375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6096000" y="2018987"/>
            <a:ext cx="26136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262F79B-E066-02E8-5CE9-497B1EDC91E1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7271768" y="2018537"/>
            <a:ext cx="185164" cy="4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3EFD6BF7-ACEB-CB77-DB61-D57678840087}"/>
              </a:ext>
            </a:extLst>
          </p:cNvPr>
          <p:cNvSpPr/>
          <p:nvPr/>
        </p:nvSpPr>
        <p:spPr>
          <a:xfrm>
            <a:off x="8555738" y="3940148"/>
            <a:ext cx="2657858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PC</a:t>
            </a:r>
          </a:p>
          <a:p>
            <a:pPr algn="ctr"/>
            <a:r>
              <a:rPr lang="en-US" altLang="zh-TW" dirty="0"/>
              <a:t>MySQL</a:t>
            </a:r>
          </a:p>
          <a:p>
            <a:pPr algn="ctr"/>
            <a:r>
              <a:rPr lang="zh-TW" altLang="en-US" dirty="0"/>
              <a:t>演算法處理好的數據</a:t>
            </a:r>
          </a:p>
        </p:txBody>
      </p:sp>
      <p:sp>
        <p:nvSpPr>
          <p:cNvPr id="40" name="Content Placeholder 39">
            <a:extLst>
              <a:ext uri="{FF2B5EF4-FFF2-40B4-BE49-F238E27FC236}">
                <a16:creationId xmlns:a16="http://schemas.microsoft.com/office/drawing/2014/main" id="{19D13CCE-155D-1C47-21CD-EEB9E0411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3666743" cy="4351338"/>
          </a:xfrm>
        </p:spPr>
        <p:txBody>
          <a:bodyPr/>
          <a:lstStyle/>
          <a:p>
            <a:r>
              <a:rPr lang="zh-TW" altLang="en-US" dirty="0"/>
              <a:t>方案</a:t>
            </a:r>
            <a:r>
              <a:rPr lang="en-US" altLang="zh-TW" dirty="0"/>
              <a:t>1</a:t>
            </a:r>
          </a:p>
          <a:p>
            <a:pPr lvl="1"/>
            <a:r>
              <a:rPr lang="en-US" altLang="zh-TW" dirty="0" err="1"/>
              <a:t>Jarvix</a:t>
            </a:r>
            <a:r>
              <a:rPr lang="en-US" altLang="zh-TW" dirty="0"/>
              <a:t> </a:t>
            </a:r>
            <a:r>
              <a:rPr lang="zh-TW" altLang="en-US" dirty="0"/>
              <a:t>直接讀取</a:t>
            </a:r>
            <a:br>
              <a:rPr lang="en-US" altLang="zh-TW" dirty="0"/>
            </a:br>
            <a:r>
              <a:rPr lang="en-US" altLang="zh-TW" dirty="0"/>
              <a:t>Coda server</a:t>
            </a:r>
          </a:p>
          <a:p>
            <a:r>
              <a:rPr lang="zh-TW" altLang="en-US" dirty="0"/>
              <a:t>方案</a:t>
            </a:r>
            <a:r>
              <a:rPr lang="en-US" altLang="zh-TW" dirty="0"/>
              <a:t>2</a:t>
            </a:r>
          </a:p>
          <a:p>
            <a:pPr lvl="1"/>
            <a:r>
              <a:rPr lang="en-US" altLang="zh-TW" dirty="0"/>
              <a:t>Coda database</a:t>
            </a:r>
            <a:r>
              <a:rPr lang="zh-TW" altLang="en-US" dirty="0"/>
              <a:t> 傳至 </a:t>
            </a:r>
            <a:r>
              <a:rPr lang="en-US" altLang="zh-TW" dirty="0"/>
              <a:t>MySQL</a:t>
            </a:r>
            <a:r>
              <a:rPr lang="zh-TW" altLang="en-US" dirty="0"/>
              <a:t>，</a:t>
            </a:r>
            <a:r>
              <a:rPr lang="en-US" altLang="zh-TW" dirty="0" err="1"/>
              <a:t>Jarvix</a:t>
            </a:r>
            <a:r>
              <a:rPr lang="en-US" altLang="zh-TW" dirty="0"/>
              <a:t> </a:t>
            </a:r>
            <a:r>
              <a:rPr lang="zh-TW" altLang="en-US" dirty="0"/>
              <a:t>再讀取</a:t>
            </a:r>
            <a:r>
              <a:rPr lang="en-US" altLang="zh-TW" dirty="0"/>
              <a:t>MySQL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EA440C6-6354-CECB-E948-DE6D201B040E}"/>
              </a:ext>
            </a:extLst>
          </p:cNvPr>
          <p:cNvSpPr/>
          <p:nvPr/>
        </p:nvSpPr>
        <p:spPr>
          <a:xfrm>
            <a:off x="9208011" y="5765483"/>
            <a:ext cx="1353312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PC</a:t>
            </a:r>
          </a:p>
          <a:p>
            <a:pPr algn="ctr"/>
            <a:r>
              <a:rPr lang="en-US" altLang="zh-TW" dirty="0"/>
              <a:t>( </a:t>
            </a:r>
            <a:r>
              <a:rPr lang="en-US" altLang="zh-TW" dirty="0" err="1"/>
              <a:t>Jarvix</a:t>
            </a:r>
            <a:r>
              <a:rPr lang="zh-TW" altLang="en-US" dirty="0"/>
              <a:t> 讀取</a:t>
            </a:r>
            <a:r>
              <a:rPr lang="en-US" altLang="zh-TW" dirty="0"/>
              <a:t>)</a:t>
            </a:r>
            <a:endParaRPr lang="zh-TW" altLang="en-US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AB82BED-F0A4-18B1-45E8-6FC437A3F8BB}"/>
              </a:ext>
            </a:extLst>
          </p:cNvPr>
          <p:cNvCxnSpPr>
            <a:cxnSpLocks/>
            <a:stCxn id="34" idx="2"/>
            <a:endCxn id="45" idx="0"/>
          </p:cNvCxnSpPr>
          <p:nvPr/>
        </p:nvCxnSpPr>
        <p:spPr>
          <a:xfrm>
            <a:off x="9884667" y="4854548"/>
            <a:ext cx="0" cy="9109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D7986C76-62B1-80D0-43EF-BE661DD97144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rot="5400000">
            <a:off x="6689293" y="1616504"/>
            <a:ext cx="1167995" cy="3479293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9E26C100-9BB4-D67D-68EE-08174674ECDF}"/>
              </a:ext>
            </a:extLst>
          </p:cNvPr>
          <p:cNvCxnSpPr>
            <a:cxnSpLocks/>
            <a:stCxn id="7" idx="2"/>
            <a:endCxn id="34" idx="0"/>
          </p:cNvCxnSpPr>
          <p:nvPr/>
        </p:nvCxnSpPr>
        <p:spPr>
          <a:xfrm rot="16200000" flipH="1">
            <a:off x="8864804" y="2920284"/>
            <a:ext cx="1167995" cy="87173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CCDB7C8C-943D-D44B-5BC1-2AA795CFDF85}"/>
              </a:ext>
            </a:extLst>
          </p:cNvPr>
          <p:cNvSpPr/>
          <p:nvPr/>
        </p:nvSpPr>
        <p:spPr>
          <a:xfrm>
            <a:off x="5375497" y="3161673"/>
            <a:ext cx="316292" cy="31629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8BBA22E-896A-1B04-E72E-8711B7DA2D94}"/>
              </a:ext>
            </a:extLst>
          </p:cNvPr>
          <p:cNvSpPr/>
          <p:nvPr/>
        </p:nvSpPr>
        <p:spPr>
          <a:xfrm>
            <a:off x="9725347" y="3166656"/>
            <a:ext cx="316292" cy="31629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9D76884-4F37-43F4-DF51-C645EC5DDE3C}"/>
              </a:ext>
            </a:extLst>
          </p:cNvPr>
          <p:cNvSpPr/>
          <p:nvPr/>
        </p:nvSpPr>
        <p:spPr>
          <a:xfrm>
            <a:off x="8555738" y="2873476"/>
            <a:ext cx="914400" cy="3045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TCPIP</a:t>
            </a:r>
            <a:endParaRPr lang="zh-TW" alt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DB9A75B-5D55-3733-9D16-1163C6BAFD3E}"/>
              </a:ext>
            </a:extLst>
          </p:cNvPr>
          <p:cNvSpPr/>
          <p:nvPr/>
        </p:nvSpPr>
        <p:spPr>
          <a:xfrm>
            <a:off x="9427467" y="5144332"/>
            <a:ext cx="914400" cy="3045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TCPIP</a:t>
            </a:r>
            <a:endParaRPr lang="zh-TW" alt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BECF809-0F02-1D6E-8B7F-077614522963}"/>
              </a:ext>
            </a:extLst>
          </p:cNvPr>
          <p:cNvSpPr/>
          <p:nvPr/>
        </p:nvSpPr>
        <p:spPr>
          <a:xfrm>
            <a:off x="5981701" y="4991676"/>
            <a:ext cx="2880364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其他</a:t>
            </a:r>
            <a:r>
              <a:rPr lang="en-US" altLang="zh-TW" dirty="0"/>
              <a:t>LAB</a:t>
            </a:r>
            <a:r>
              <a:rPr lang="zh-TW" altLang="en-US" dirty="0"/>
              <a:t>的</a:t>
            </a:r>
            <a:r>
              <a:rPr lang="en-US" altLang="zh-TW" dirty="0"/>
              <a:t>MySQL(</a:t>
            </a:r>
            <a:r>
              <a:rPr lang="zh-TW" altLang="en-US" dirty="0"/>
              <a:t>工</a:t>
            </a:r>
            <a:r>
              <a:rPr lang="en-US" altLang="zh-TW" dirty="0"/>
              <a:t>109)</a:t>
            </a:r>
          </a:p>
          <a:p>
            <a:pPr algn="ctr"/>
            <a:r>
              <a:rPr lang="zh-TW" altLang="en-US" dirty="0"/>
              <a:t>處理好的數據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EC193026-10A5-7A80-6205-9305F0DAEA80}"/>
              </a:ext>
            </a:extLst>
          </p:cNvPr>
          <p:cNvCxnSpPr>
            <a:cxnSpLocks/>
            <a:stCxn id="20" idx="2"/>
            <a:endCxn id="45" idx="1"/>
          </p:cNvCxnSpPr>
          <p:nvPr/>
        </p:nvCxnSpPr>
        <p:spPr>
          <a:xfrm rot="16200000" flipH="1">
            <a:off x="8156644" y="5171315"/>
            <a:ext cx="316607" cy="178612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3450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643EE-E306-DCB1-ACAD-F8A83890B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Solution of Communication for Coda and MySQL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B6B7C-3AB8-240A-12D2-507514FC6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Solution: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Coda(MSSQL) export *.csv &gt; MySQL import *.csv</a:t>
            </a:r>
          </a:p>
          <a:p>
            <a:pPr lvl="2"/>
            <a:r>
              <a:rPr lang="en-US" altLang="zh-TW" dirty="0"/>
              <a:t>adv: easy to work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Best solution: MySQL</a:t>
            </a:r>
            <a:r>
              <a:rPr lang="zh-TW" altLang="en-US" dirty="0"/>
              <a:t> 可以直接讀</a:t>
            </a:r>
            <a:r>
              <a:rPr lang="en-US" altLang="zh-TW" dirty="0"/>
              <a:t> MSSQL</a:t>
            </a:r>
            <a:r>
              <a:rPr lang="zh-TW" altLang="en-US" dirty="0"/>
              <a:t> 的資料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Question: </a:t>
            </a:r>
          </a:p>
          <a:p>
            <a:pPr marL="0" indent="0">
              <a:buNone/>
            </a:pPr>
            <a:r>
              <a:rPr lang="en-US" altLang="zh-TW" dirty="0"/>
              <a:t>Coda</a:t>
            </a:r>
            <a:r>
              <a:rPr lang="zh-TW" altLang="en-US" dirty="0"/>
              <a:t> 在抓資料時，能不能直接輸出到</a:t>
            </a:r>
            <a:r>
              <a:rPr lang="en-US" altLang="zh-TW" dirty="0"/>
              <a:t>MySQL</a:t>
            </a:r>
          </a:p>
        </p:txBody>
      </p:sp>
    </p:spTree>
    <p:extLst>
      <p:ext uri="{BB962C8B-B14F-4D97-AF65-F5344CB8AC3E}">
        <p14:creationId xmlns:p14="http://schemas.microsoft.com/office/powerpoint/2010/main" val="3377621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1309</TotalTime>
  <Words>264</Words>
  <Application>Microsoft Office PowerPoint</Application>
  <PresentationFormat>Widescreen</PresentationFormat>
  <Paragraphs>66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問題</vt:lpstr>
      <vt:lpstr>Jarvix 讀取 Coda 資料的途徑(討論前)</vt:lpstr>
      <vt:lpstr>Jarvix 讀取 Coda 資料的途徑(討論後)</vt:lpstr>
      <vt:lpstr>Solution of Communication for Coda and MySQL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問題</dc:title>
  <dc:creator>柏儀</dc:creator>
  <cp:lastModifiedBy>柏儀</cp:lastModifiedBy>
  <cp:revision>33</cp:revision>
  <dcterms:created xsi:type="dcterms:W3CDTF">2023-06-28T02:44:35Z</dcterms:created>
  <dcterms:modified xsi:type="dcterms:W3CDTF">2023-06-29T03:08:45Z</dcterms:modified>
</cp:coreProperties>
</file>