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9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48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柏儀 劉</dc:creator>
  <cp:lastModifiedBy>柏儀 劉</cp:lastModifiedBy>
  <cp:revision>4</cp:revision>
  <dcterms:created xsi:type="dcterms:W3CDTF">2022-11-09T04:46:37Z</dcterms:created>
  <dcterms:modified xsi:type="dcterms:W3CDTF">2022-11-09T04:50:20Z</dcterms:modified>
</cp:coreProperties>
</file>