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F1B0-8229-6670-0858-4E9217490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B544B-8669-C102-D172-1991370E5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2B26-9FB1-467F-DB68-EDA906CF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375-3A3C-4DF0-822C-C8F20D126F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004FB-E843-1C00-5196-D11F67B9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D4518-A136-30FA-A2A5-5C4E484D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FF45-4579-4173-81EA-B45F141BF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9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A3BA-FAEE-E7EE-A473-076A0CCB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11159-733B-E86A-E70B-0B85A154A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BD9A4-4E93-092A-4EFF-A5F77567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375-3A3C-4DF0-822C-C8F20D126F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BBD6A-AAE6-3605-033A-342F1A9C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0EA84-C02B-D581-6678-21B11093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FF45-4579-4173-81EA-B45F141BF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05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A75E-46F3-85CC-4F9D-20B59EFF3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A21B5-5C0D-794A-8DCD-C86C8557E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534F4-0A36-AE72-44EC-E7968C32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375-3A3C-4DF0-822C-C8F20D126F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FAA54-2CC5-3090-3914-845FE983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BF7C0-8000-8CED-4CF1-DA14A60B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FF45-4579-4173-81EA-B45F141BF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8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B2C5-1AD6-F635-11BF-F795CF6B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64F31-0F2B-7A95-7AA2-F7A01C7E9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1D8F-7853-79DE-2005-CBDAF8ED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375-3A3C-4DF0-822C-C8F20D126F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B3D1D-F042-2B2B-5229-E51D5057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8C762-2CBC-FBA9-7D6E-D32B08B2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FF45-4579-4173-81EA-B45F141BF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98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5AC8-44B9-AB92-9759-490F987F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39D32-0874-C097-E6B0-3B197ABE4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E2839-E206-52C2-FE76-66EF4B6E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375-3A3C-4DF0-822C-C8F20D126F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B0120-BE8C-C863-D599-2E9D0F0C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94A0-3CF2-2A0C-72C2-3A36961C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FF45-4579-4173-81EA-B45F141BF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46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385B-729E-4256-00F4-7720FE2B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6EFF-43C1-9456-0DF9-D89934615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04776-9DBB-92C2-F5F2-D8184CB90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D07E7-63D9-AB1B-379A-D7127121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375-3A3C-4DF0-822C-C8F20D126F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673D0-7BC9-5DDA-CF03-449549FF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99AE5-BE8F-8732-CD60-FFFECF01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FF45-4579-4173-81EA-B45F141BF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81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3A9-253D-1E41-45CA-A2E89A51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C6E14-7299-1CC4-AA7C-E1896F6F2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E72AA-4DE6-37FA-182B-BA9F84319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CAB51-5B5E-BDF2-737A-B4F3FD815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0CEFE-E058-F523-0CCD-E7A5FEC28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B5817-FD93-A5EF-F4F3-2C35A819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375-3A3C-4DF0-822C-C8F20D126F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D7067-6CB9-78D6-9381-1492328D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9B046-5CA2-9E95-0AE9-75F419E6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FF45-4579-4173-81EA-B45F141BF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78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75C2-6D8E-19A3-2D85-99D61C47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926ED-C6E3-C263-D1D5-F35727C6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375-3A3C-4DF0-822C-C8F20D126F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32413-2EEB-E698-304C-436DC66E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D5211-BDC9-5A5C-6E4B-E3EF1345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FF45-4579-4173-81EA-B45F141BF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9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E7978-9E1D-8E1D-C7CA-6FCEE77C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375-3A3C-4DF0-822C-C8F20D126F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C6033-14DA-20AF-EEC3-9C992508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1ECAF-9021-212E-9DB9-74123CFB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FF45-4579-4173-81EA-B45F141BF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98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0D49-72C0-4FF4-5082-34FDC369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3A78-B428-4F26-0864-DCFF80D8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5F940-BDA1-73C3-0D64-812154BA0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0416E-70B6-A975-B4DF-FB004A87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375-3A3C-4DF0-822C-C8F20D126F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0C643-563E-2CFB-6DFE-7F1349ED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AB50E-1F08-2A6A-8904-D155DFCF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FF45-4579-4173-81EA-B45F141BF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7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8EB0-53B2-925E-B8EB-0FEE5540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24C83-4FBB-4984-3E9A-54D37FF35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1B7BD-D85D-1F0D-524F-130082534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CA548-2585-C02F-C6CA-50D82C92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375-3A3C-4DF0-822C-C8F20D126F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E4668-9A13-782A-44BD-D7A1FC8A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4BB71-A6EE-1FCD-B4DE-3271DF4D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FF45-4579-4173-81EA-B45F141BF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75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ACEBA-9C61-C93C-15D2-180D58F9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A990-FCEF-4EEA-5EF6-1B81C6918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1ABF-8853-3AED-1781-714C7AF94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C0375-3A3C-4DF0-822C-C8F20D126F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00844-73AC-AD6B-3A7F-8B0F542BA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2BC3D-7EB2-59B2-66EF-51C7EDFAB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AFF45-4579-4173-81EA-B45F141BF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71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5EFC620-3A42-D4D5-7466-F3C3E516AA7C}"/>
              </a:ext>
            </a:extLst>
          </p:cNvPr>
          <p:cNvGrpSpPr/>
          <p:nvPr/>
        </p:nvGrpSpPr>
        <p:grpSpPr>
          <a:xfrm>
            <a:off x="50586" y="762350"/>
            <a:ext cx="3390895" cy="580645"/>
            <a:chOff x="50586" y="762350"/>
            <a:chExt cx="3390895" cy="580645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6E43B73-49B8-538F-4F22-8A787C11F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" t="12504" r="76995" b="80955"/>
            <a:stretch/>
          </p:blipFill>
          <p:spPr>
            <a:xfrm>
              <a:off x="50586" y="762350"/>
              <a:ext cx="3390895" cy="58064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26DA2A-A641-CAF5-9D92-3F4976784BC4}"/>
                </a:ext>
              </a:extLst>
            </p:cNvPr>
            <p:cNvSpPr/>
            <p:nvPr/>
          </p:nvSpPr>
          <p:spPr>
            <a:xfrm>
              <a:off x="933485" y="936086"/>
              <a:ext cx="2392680" cy="32461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4762075-17D4-B93D-6119-6CA3A5E64422}"/>
              </a:ext>
            </a:extLst>
          </p:cNvPr>
          <p:cNvGrpSpPr/>
          <p:nvPr/>
        </p:nvGrpSpPr>
        <p:grpSpPr>
          <a:xfrm>
            <a:off x="50586" y="1420760"/>
            <a:ext cx="3390895" cy="512064"/>
            <a:chOff x="50586" y="1420760"/>
            <a:chExt cx="3390895" cy="512064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D5235B9-2C7B-5609-85F3-DC7D16D320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" t="19303" r="76995" b="74928"/>
            <a:stretch/>
          </p:blipFill>
          <p:spPr>
            <a:xfrm>
              <a:off x="50586" y="1420760"/>
              <a:ext cx="3390895" cy="51206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7759C2-CDC5-DCE5-863E-09FB5C42C001}"/>
                </a:ext>
              </a:extLst>
            </p:cNvPr>
            <p:cNvSpPr/>
            <p:nvPr/>
          </p:nvSpPr>
          <p:spPr>
            <a:xfrm>
              <a:off x="942629" y="1585352"/>
              <a:ext cx="2392680" cy="29032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EDD55A-C121-F1CF-89E4-5DA4BAA7CC11}"/>
              </a:ext>
            </a:extLst>
          </p:cNvPr>
          <p:cNvGrpSpPr/>
          <p:nvPr/>
        </p:nvGrpSpPr>
        <p:grpSpPr>
          <a:xfrm>
            <a:off x="50586" y="2010589"/>
            <a:ext cx="3390895" cy="978408"/>
            <a:chOff x="50586" y="2010589"/>
            <a:chExt cx="3390895" cy="978408"/>
          </a:xfrm>
        </p:grpSpPr>
        <p:pic>
          <p:nvPicPr>
            <p:cNvPr id="9" name="Picture 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F6C1626-F3A8-9749-EF38-99EC09BC7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" t="25931" r="76994" b="63046"/>
            <a:stretch/>
          </p:blipFill>
          <p:spPr>
            <a:xfrm>
              <a:off x="50586" y="2010589"/>
              <a:ext cx="3390895" cy="97840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981804-1970-0E7A-7B82-1BDBA5B6D02E}"/>
                </a:ext>
              </a:extLst>
            </p:cNvPr>
            <p:cNvSpPr/>
            <p:nvPr/>
          </p:nvSpPr>
          <p:spPr>
            <a:xfrm>
              <a:off x="1701581" y="2176703"/>
              <a:ext cx="1499616" cy="7025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F9F2EC5-AADE-3FB1-E820-EAE9C8A8A6A1}"/>
              </a:ext>
            </a:extLst>
          </p:cNvPr>
          <p:cNvGrpSpPr/>
          <p:nvPr/>
        </p:nvGrpSpPr>
        <p:grpSpPr>
          <a:xfrm>
            <a:off x="50586" y="3155111"/>
            <a:ext cx="3360415" cy="1565997"/>
            <a:chOff x="50586" y="3155111"/>
            <a:chExt cx="3360415" cy="156599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26EC0F5-BE1A-2249-1B7D-A70F03E73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4" t="36806" r="77027" b="45556"/>
            <a:stretch/>
          </p:blipFill>
          <p:spPr>
            <a:xfrm>
              <a:off x="50586" y="3155111"/>
              <a:ext cx="3360415" cy="1565997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50FB92-7804-027D-EDAF-F5C492B27533}"/>
                </a:ext>
              </a:extLst>
            </p:cNvPr>
            <p:cNvSpPr/>
            <p:nvPr/>
          </p:nvSpPr>
          <p:spPr>
            <a:xfrm>
              <a:off x="186017" y="3353229"/>
              <a:ext cx="2024253" cy="12464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AE151CB-EB34-0B0E-E5FE-38C599E76BF1}"/>
              </a:ext>
            </a:extLst>
          </p:cNvPr>
          <p:cNvGrpSpPr/>
          <p:nvPr/>
        </p:nvGrpSpPr>
        <p:grpSpPr>
          <a:xfrm>
            <a:off x="50586" y="4803907"/>
            <a:ext cx="3360415" cy="816206"/>
            <a:chOff x="50586" y="4803907"/>
            <a:chExt cx="3360415" cy="816206"/>
          </a:xfrm>
        </p:grpSpPr>
        <p:pic>
          <p:nvPicPr>
            <p:cNvPr id="16" name="Picture 1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EDEEF4E-79FB-AD05-E507-7B2580484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" t="86884" r="77196" b="3921"/>
            <a:stretch/>
          </p:blipFill>
          <p:spPr>
            <a:xfrm>
              <a:off x="50586" y="4803907"/>
              <a:ext cx="3360415" cy="81620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F77B79-15AF-4930-FAB5-6A33DC4E0307}"/>
                </a:ext>
              </a:extLst>
            </p:cNvPr>
            <p:cNvSpPr/>
            <p:nvPr/>
          </p:nvSpPr>
          <p:spPr>
            <a:xfrm>
              <a:off x="170777" y="4972414"/>
              <a:ext cx="2874464" cy="5613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540F6F-7D2E-B05C-5CDC-601F56F0B3C7}"/>
              </a:ext>
            </a:extLst>
          </p:cNvPr>
          <p:cNvGrpSpPr/>
          <p:nvPr/>
        </p:nvGrpSpPr>
        <p:grpSpPr>
          <a:xfrm>
            <a:off x="3571728" y="35484"/>
            <a:ext cx="3475726" cy="1969960"/>
            <a:chOff x="3571728" y="35484"/>
            <a:chExt cx="3475726" cy="1969960"/>
          </a:xfrm>
        </p:grpSpPr>
        <p:pic>
          <p:nvPicPr>
            <p:cNvPr id="20" name="Picture 1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3C258B0-6B5D-30B8-45F8-63C895034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" t="54779" r="76439" b="23024"/>
            <a:stretch/>
          </p:blipFill>
          <p:spPr>
            <a:xfrm>
              <a:off x="3571728" y="35484"/>
              <a:ext cx="3475726" cy="196996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F61717-393B-1B28-1BCF-C098C735C6DE}"/>
                </a:ext>
              </a:extLst>
            </p:cNvPr>
            <p:cNvSpPr/>
            <p:nvPr/>
          </p:nvSpPr>
          <p:spPr>
            <a:xfrm>
              <a:off x="3834481" y="594792"/>
              <a:ext cx="2922022" cy="122529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5102CA5-04BC-854D-DF7F-7D3B7D8446E3}"/>
                </a:ext>
              </a:extLst>
            </p:cNvPr>
            <p:cNvSpPr/>
            <p:nvPr/>
          </p:nvSpPr>
          <p:spPr>
            <a:xfrm>
              <a:off x="3709063" y="210742"/>
              <a:ext cx="688287" cy="1986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B0088F-F977-CFB4-C6B5-0DCB88CE7A1C}"/>
              </a:ext>
            </a:extLst>
          </p:cNvPr>
          <p:cNvGrpSpPr/>
          <p:nvPr/>
        </p:nvGrpSpPr>
        <p:grpSpPr>
          <a:xfrm>
            <a:off x="3528783" y="2124649"/>
            <a:ext cx="3518671" cy="968027"/>
            <a:chOff x="3528783" y="2124649"/>
            <a:chExt cx="3518671" cy="96802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B8C087D-A96E-3FE6-4D18-5528CB645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2" t="77222" r="76513" b="12268"/>
            <a:stretch/>
          </p:blipFill>
          <p:spPr>
            <a:xfrm>
              <a:off x="3571728" y="2124649"/>
              <a:ext cx="3475726" cy="93316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2ABC5-05B5-0926-01BA-7F0D7901C4E2}"/>
                </a:ext>
              </a:extLst>
            </p:cNvPr>
            <p:cNvSpPr/>
            <p:nvPr/>
          </p:nvSpPr>
          <p:spPr>
            <a:xfrm>
              <a:off x="3709064" y="2284202"/>
              <a:ext cx="1163774" cy="80847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E3D2096-57E3-C80C-EC1D-D452F9137DF6}"/>
                </a:ext>
              </a:extLst>
            </p:cNvPr>
            <p:cNvSpPr/>
            <p:nvPr/>
          </p:nvSpPr>
          <p:spPr>
            <a:xfrm>
              <a:off x="3528783" y="2176202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388CC1-A92C-49BA-8945-D222C4404598}"/>
                </a:ext>
              </a:extLst>
            </p:cNvPr>
            <p:cNvSpPr/>
            <p:nvPr/>
          </p:nvSpPr>
          <p:spPr>
            <a:xfrm>
              <a:off x="4915783" y="2331765"/>
              <a:ext cx="688287" cy="1986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96AB249-97D0-2FCD-3246-0DD2EC2B3522}"/>
                </a:ext>
              </a:extLst>
            </p:cNvPr>
            <p:cNvSpPr/>
            <p:nvPr/>
          </p:nvSpPr>
          <p:spPr>
            <a:xfrm>
              <a:off x="5151926" y="2138707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56A6ED-D783-E8F7-F6A2-BE45376264FD}"/>
              </a:ext>
            </a:extLst>
          </p:cNvPr>
          <p:cNvGrpSpPr/>
          <p:nvPr/>
        </p:nvGrpSpPr>
        <p:grpSpPr>
          <a:xfrm>
            <a:off x="50586" y="65693"/>
            <a:ext cx="3390895" cy="631696"/>
            <a:chOff x="50586" y="65693"/>
            <a:chExt cx="3390895" cy="631696"/>
          </a:xfrm>
        </p:grpSpPr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37AA84F-CA5A-DDE7-613B-5C3E776676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" t="5705" r="76995" b="87178"/>
            <a:stretch/>
          </p:blipFill>
          <p:spPr>
            <a:xfrm>
              <a:off x="50586" y="65693"/>
              <a:ext cx="3390895" cy="63169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390CED-6148-C61B-13F9-583CD977037F}"/>
                </a:ext>
              </a:extLst>
            </p:cNvPr>
            <p:cNvSpPr/>
            <p:nvPr/>
          </p:nvSpPr>
          <p:spPr>
            <a:xfrm>
              <a:off x="2778437" y="305723"/>
              <a:ext cx="537764" cy="29032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21218C-722C-169F-597E-F399FFD63948}"/>
              </a:ext>
            </a:extLst>
          </p:cNvPr>
          <p:cNvGrpSpPr/>
          <p:nvPr/>
        </p:nvGrpSpPr>
        <p:grpSpPr>
          <a:xfrm>
            <a:off x="6604360" y="3104626"/>
            <a:ext cx="5575926" cy="3753374"/>
            <a:chOff x="7635107" y="1367658"/>
            <a:chExt cx="5575926" cy="3753374"/>
          </a:xfrm>
        </p:grpSpPr>
        <p:pic>
          <p:nvPicPr>
            <p:cNvPr id="2" name="Picture 1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2E47E053-2670-116A-8918-0E0A070442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78"/>
            <a:stretch/>
          </p:blipFill>
          <p:spPr>
            <a:xfrm>
              <a:off x="7635107" y="1367658"/>
              <a:ext cx="5575926" cy="1876687"/>
            </a:xfrm>
            <a:prstGeom prst="rect">
              <a:avLst/>
            </a:prstGeom>
          </p:spPr>
        </p:pic>
        <p:pic>
          <p:nvPicPr>
            <p:cNvPr id="3" name="Picture 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5FA98F11-2656-794B-59F4-8B3EF2FD22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91" r="259"/>
            <a:stretch/>
          </p:blipFill>
          <p:spPr>
            <a:xfrm>
              <a:off x="7635107" y="3244345"/>
              <a:ext cx="5575925" cy="1876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506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2226D15-54A4-C150-222D-9549C965F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4590" y="-1010269"/>
            <a:ext cx="15261180" cy="887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2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FC2C3-8675-97F9-8116-F30D601EC399}"/>
              </a:ext>
            </a:extLst>
          </p:cNvPr>
          <p:cNvSpPr/>
          <p:nvPr/>
        </p:nvSpPr>
        <p:spPr>
          <a:xfrm>
            <a:off x="4789414" y="2098292"/>
            <a:ext cx="914400" cy="914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4ED819-9632-11D0-FCBD-70A4F590AB01}"/>
              </a:ext>
            </a:extLst>
          </p:cNvPr>
          <p:cNvSpPr/>
          <p:nvPr/>
        </p:nvSpPr>
        <p:spPr>
          <a:xfrm>
            <a:off x="9721850" y="533717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0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柏儀</dc:creator>
  <cp:lastModifiedBy>柏儀</cp:lastModifiedBy>
  <cp:revision>6</cp:revision>
  <dcterms:created xsi:type="dcterms:W3CDTF">2023-08-01T10:05:26Z</dcterms:created>
  <dcterms:modified xsi:type="dcterms:W3CDTF">2023-08-02T03:32:51Z</dcterms:modified>
</cp:coreProperties>
</file>