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9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2CD9750-AA3A-D3D9-4429-7995C992D196}"/>
              </a:ext>
            </a:extLst>
          </p:cNvPr>
          <p:cNvGrpSpPr/>
          <p:nvPr/>
        </p:nvGrpSpPr>
        <p:grpSpPr>
          <a:xfrm>
            <a:off x="151773" y="4724645"/>
            <a:ext cx="1800000" cy="1174083"/>
            <a:chOff x="7647677" y="3251435"/>
            <a:chExt cx="1800000" cy="11740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1C68CA-DBC2-B2E8-55B4-160211C7872B}"/>
                </a:ext>
              </a:extLst>
            </p:cNvPr>
            <p:cNvGrpSpPr/>
            <p:nvPr/>
          </p:nvGrpSpPr>
          <p:grpSpPr>
            <a:xfrm>
              <a:off x="8187677" y="3251435"/>
              <a:ext cx="720000" cy="720000"/>
              <a:chOff x="3649726" y="1729740"/>
              <a:chExt cx="914400" cy="1416812"/>
            </a:xfrm>
          </p:grpSpPr>
          <p:sp>
            <p:nvSpPr>
              <p:cNvPr id="24" name="Flowchart: Magnetic Disk 23">
                <a:extLst>
                  <a:ext uri="{FF2B5EF4-FFF2-40B4-BE49-F238E27FC236}">
                    <a16:creationId xmlns:a16="http://schemas.microsoft.com/office/drawing/2014/main" id="{C66ECC83-0793-8F06-2613-7512FE3B2E63}"/>
                  </a:ext>
                </a:extLst>
              </p:cNvPr>
              <p:cNvSpPr/>
              <p:nvPr/>
            </p:nvSpPr>
            <p:spPr>
              <a:xfrm>
                <a:off x="3649726" y="2533904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Flowchart: Magnetic Disk 24">
                <a:extLst>
                  <a:ext uri="{FF2B5EF4-FFF2-40B4-BE49-F238E27FC236}">
                    <a16:creationId xmlns:a16="http://schemas.microsoft.com/office/drawing/2014/main" id="{EB9ED9DF-946C-489D-019A-DAA611AA1655}"/>
                  </a:ext>
                </a:extLst>
              </p:cNvPr>
              <p:cNvSpPr/>
              <p:nvPr/>
            </p:nvSpPr>
            <p:spPr>
              <a:xfrm>
                <a:off x="3649726" y="2131822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2B6E75A0-823B-4903-F211-1EF94D09413F}"/>
                  </a:ext>
                </a:extLst>
              </p:cNvPr>
              <p:cNvSpPr/>
              <p:nvPr/>
            </p:nvSpPr>
            <p:spPr>
              <a:xfrm>
                <a:off x="3649726" y="1729740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4E6DDC3-79FE-C9C9-23E6-94BCEDEC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7677" y="3971435"/>
              <a:ext cx="1800000" cy="454083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9CF642A-B7F4-02EF-AC7D-B24AA6F8819E}"/>
              </a:ext>
            </a:extLst>
          </p:cNvPr>
          <p:cNvSpPr txBox="1"/>
          <p:nvPr/>
        </p:nvSpPr>
        <p:spPr>
          <a:xfrm>
            <a:off x="151773" y="143441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Hardware</a:t>
            </a:r>
            <a:endParaRPr lang="zh-TW" altLang="en-US" sz="2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01ACBB-F6B8-70EA-0FBF-1670241565C4}"/>
              </a:ext>
            </a:extLst>
          </p:cNvPr>
          <p:cNvGrpSpPr/>
          <p:nvPr/>
        </p:nvGrpSpPr>
        <p:grpSpPr>
          <a:xfrm>
            <a:off x="387199" y="914273"/>
            <a:ext cx="7838710" cy="1871762"/>
            <a:chOff x="387199" y="914273"/>
            <a:chExt cx="7838710" cy="187176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1C25470-D08C-94A1-0982-4BF59C70C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99" y="914273"/>
              <a:ext cx="9396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1378">
              <a:extLst>
                <a:ext uri="{FF2B5EF4-FFF2-40B4-BE49-F238E27FC236}">
                  <a16:creationId xmlns:a16="http://schemas.microsoft.com/office/drawing/2014/main" id="{E469B42F-3A8E-90CD-C805-02445C19B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911" y="914273"/>
              <a:ext cx="81743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B6063B-0ABF-637F-5F47-82EE0AB1E70C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1326799" y="1454273"/>
              <a:ext cx="7091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8" descr="Intel® NUC 裝置">
              <a:extLst>
                <a:ext uri="{FF2B5EF4-FFF2-40B4-BE49-F238E27FC236}">
                  <a16:creationId xmlns:a16="http://schemas.microsoft.com/office/drawing/2014/main" id="{A8ECAE2F-80D1-668A-D9ED-C36E48659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295" y="914273"/>
              <a:ext cx="19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BB800F-4F67-82EB-BD63-C453363FF077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2853342" y="1454273"/>
              <a:ext cx="8309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F5B6AE-3D30-93F8-3E32-2A83E0DAAB47}"/>
                </a:ext>
              </a:extLst>
            </p:cNvPr>
            <p:cNvCxnSpPr>
              <a:cxnSpLocks/>
              <a:stCxn id="17" idx="3"/>
              <a:endCxn id="33" idx="1"/>
            </p:cNvCxnSpPr>
            <p:nvPr/>
          </p:nvCxnSpPr>
          <p:spPr>
            <a:xfrm>
              <a:off x="5604295" y="1454273"/>
              <a:ext cx="7016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" descr="台灣精品Taiwan Excellence - Official">
              <a:extLst>
                <a:ext uri="{FF2B5EF4-FFF2-40B4-BE49-F238E27FC236}">
                  <a16:creationId xmlns:a16="http://schemas.microsoft.com/office/drawing/2014/main" id="{4788686E-511A-BD1A-3EE3-8EC880BAE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09" y="914273"/>
              <a:ext cx="19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0ECB40-BFFF-5B88-B18F-4F1C5DF2926A}"/>
                </a:ext>
              </a:extLst>
            </p:cNvPr>
            <p:cNvSpPr/>
            <p:nvPr/>
          </p:nvSpPr>
          <p:spPr>
            <a:xfrm>
              <a:off x="399798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Sensor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CD7987-D25B-696E-324A-DA655069F82E}"/>
                </a:ext>
              </a:extLst>
            </p:cNvPr>
            <p:cNvSpPr/>
            <p:nvPr/>
          </p:nvSpPr>
          <p:spPr>
            <a:xfrm>
              <a:off x="1987426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DAQ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7E9879-1AED-1698-BF58-555619380B07}"/>
                </a:ext>
              </a:extLst>
            </p:cNvPr>
            <p:cNvSpPr/>
            <p:nvPr/>
          </p:nvSpPr>
          <p:spPr>
            <a:xfrm>
              <a:off x="4187095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PC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EDC529-93BD-F999-D5C2-F3D79AC0E5E3}"/>
                </a:ext>
              </a:extLst>
            </p:cNvPr>
            <p:cNvSpPr/>
            <p:nvPr/>
          </p:nvSpPr>
          <p:spPr>
            <a:xfrm>
              <a:off x="6702725" y="2163550"/>
              <a:ext cx="1126368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Monitor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1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CF642A-B7F4-02EF-AC7D-B24AA6F8819E}"/>
              </a:ext>
            </a:extLst>
          </p:cNvPr>
          <p:cNvSpPr txBox="1"/>
          <p:nvPr/>
        </p:nvSpPr>
        <p:spPr>
          <a:xfrm>
            <a:off x="151773" y="143441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Hardware</a:t>
            </a:r>
            <a:endParaRPr lang="zh-TW" altLang="en-US"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1C25470-D08C-94A1-0982-4BF59C70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" y="914273"/>
            <a:ext cx="9396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1378">
            <a:extLst>
              <a:ext uri="{FF2B5EF4-FFF2-40B4-BE49-F238E27FC236}">
                <a16:creationId xmlns:a16="http://schemas.microsoft.com/office/drawing/2014/main" id="{E469B42F-3A8E-90CD-C805-02445C19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11" y="914273"/>
            <a:ext cx="81743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6063B-0ABF-637F-5F47-82EE0AB1E70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326799" y="1454273"/>
            <a:ext cx="709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Intel® NUC 裝置">
            <a:extLst>
              <a:ext uri="{FF2B5EF4-FFF2-40B4-BE49-F238E27FC236}">
                <a16:creationId xmlns:a16="http://schemas.microsoft.com/office/drawing/2014/main" id="{A8ECAE2F-80D1-668A-D9ED-C36E4865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95" y="914273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800F-4F67-82EB-BD63-C453363FF07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853342" y="1454273"/>
            <a:ext cx="830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F5B6AE-3D30-93F8-3E32-2A83E0DAAB47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5604295" y="1454273"/>
            <a:ext cx="7016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台灣精品Taiwan Excellence - Official">
            <a:extLst>
              <a:ext uri="{FF2B5EF4-FFF2-40B4-BE49-F238E27FC236}">
                <a16:creationId xmlns:a16="http://schemas.microsoft.com/office/drawing/2014/main" id="{4788686E-511A-BD1A-3EE3-8EC880BA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09" y="914273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60ECB40-BFFF-5B88-B18F-4F1C5DF2926A}"/>
              </a:ext>
            </a:extLst>
          </p:cNvPr>
          <p:cNvSpPr/>
          <p:nvPr/>
        </p:nvSpPr>
        <p:spPr>
          <a:xfrm>
            <a:off x="399798" y="2163550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Sensor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CD7987-D25B-696E-324A-DA655069F82E}"/>
              </a:ext>
            </a:extLst>
          </p:cNvPr>
          <p:cNvSpPr/>
          <p:nvPr/>
        </p:nvSpPr>
        <p:spPr>
          <a:xfrm>
            <a:off x="1987426" y="2163550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DAQ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7E9879-1AED-1698-BF58-555619380B07}"/>
              </a:ext>
            </a:extLst>
          </p:cNvPr>
          <p:cNvSpPr/>
          <p:nvPr/>
        </p:nvSpPr>
        <p:spPr>
          <a:xfrm>
            <a:off x="3036500" y="2163550"/>
            <a:ext cx="321559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PC : </a:t>
            </a:r>
            <a:r>
              <a:rPr lang="en-US" altLang="zh-TW" dirty="0">
                <a:solidFill>
                  <a:schemeClr val="tx1"/>
                </a:solidFill>
              </a:rPr>
              <a:t>Local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 processing / HMI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DC529-93BD-F999-D5C2-F3D79AC0E5E3}"/>
              </a:ext>
            </a:extLst>
          </p:cNvPr>
          <p:cNvSpPr/>
          <p:nvPr/>
        </p:nvSpPr>
        <p:spPr>
          <a:xfrm>
            <a:off x="6702725" y="2163550"/>
            <a:ext cx="1126368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Monitor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D28C34-95DB-18B1-EBEB-7BB51F5DFF94}"/>
              </a:ext>
            </a:extLst>
          </p:cNvPr>
          <p:cNvCxnSpPr>
            <a:cxnSpLocks/>
          </p:cNvCxnSpPr>
          <p:nvPr/>
        </p:nvCxnSpPr>
        <p:spPr>
          <a:xfrm>
            <a:off x="4644295" y="2618441"/>
            <a:ext cx="0" cy="55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7CAAAB-8E64-4733-CB82-FF21737F6138}"/>
              </a:ext>
            </a:extLst>
          </p:cNvPr>
          <p:cNvSpPr/>
          <p:nvPr/>
        </p:nvSpPr>
        <p:spPr>
          <a:xfrm>
            <a:off x="4104295" y="4352570"/>
            <a:ext cx="108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internet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nternet - Free web icons">
            <a:extLst>
              <a:ext uri="{FF2B5EF4-FFF2-40B4-BE49-F238E27FC236}">
                <a16:creationId xmlns:a16="http://schemas.microsoft.com/office/drawing/2014/main" id="{88B7436D-7C4A-190F-DC20-A58EC421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95" y="327257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ntel® NUC 裝置">
            <a:extLst>
              <a:ext uri="{FF2B5EF4-FFF2-40B4-BE49-F238E27FC236}">
                <a16:creationId xmlns:a16="http://schemas.microsoft.com/office/drawing/2014/main" id="{17095ED8-4A00-9415-8785-C6CD8214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95" y="5335551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B584F5-C087-FCAD-35AF-9B05D3B292DB}"/>
              </a:ext>
            </a:extLst>
          </p:cNvPr>
          <p:cNvSpPr/>
          <p:nvPr/>
        </p:nvSpPr>
        <p:spPr>
          <a:xfrm>
            <a:off x="4187095" y="6415551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PC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0EB20-3388-9DAA-ABC8-0E3C9D08CB68}"/>
              </a:ext>
            </a:extLst>
          </p:cNvPr>
          <p:cNvCxnSpPr>
            <a:cxnSpLocks/>
          </p:cNvCxnSpPr>
          <p:nvPr/>
        </p:nvCxnSpPr>
        <p:spPr>
          <a:xfrm>
            <a:off x="4644295" y="4778071"/>
            <a:ext cx="0" cy="55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69EA4-2D68-E9A8-8225-466A88C83753}"/>
              </a:ext>
            </a:extLst>
          </p:cNvPr>
          <p:cNvSpPr txBox="1"/>
          <p:nvPr/>
        </p:nvSpPr>
        <p:spPr>
          <a:xfrm>
            <a:off x="151772" y="143441"/>
            <a:ext cx="314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Software environment</a:t>
            </a:r>
            <a:endParaRPr lang="zh-TW" alt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9AF56E-677E-98D0-F035-DFC369FD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47169"/>
              </p:ext>
            </p:extLst>
          </p:nvPr>
        </p:nvGraphicFramePr>
        <p:xfrm>
          <a:off x="151772" y="706747"/>
          <a:ext cx="8918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50">
                  <a:extLst>
                    <a:ext uri="{9D8B030D-6E8A-4147-A177-3AD203B41FA5}">
                      <a16:colId xmlns:a16="http://schemas.microsoft.com/office/drawing/2014/main" val="2838975323"/>
                    </a:ext>
                  </a:extLst>
                </a:gridCol>
                <a:gridCol w="2458593">
                  <a:extLst>
                    <a:ext uri="{9D8B030D-6E8A-4147-A177-3AD203B41FA5}">
                      <a16:colId xmlns:a16="http://schemas.microsoft.com/office/drawing/2014/main" val="3846067871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50854626"/>
                    </a:ext>
                  </a:extLst>
                </a:gridCol>
                <a:gridCol w="2707704">
                  <a:extLst>
                    <a:ext uri="{9D8B030D-6E8A-4147-A177-3AD203B41FA5}">
                      <a16:colId xmlns:a16="http://schemas.microsoft.com/office/drawing/2014/main" val="47821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Programming Language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Packages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10575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Windows / Linux (future)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 and math 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47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math 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53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matplotlib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mathematical visualization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16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pandas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Dataframe</a:t>
                      </a:r>
                      <a:r>
                        <a:rPr lang="en-US" altLang="zh-TW" dirty="0"/>
                        <a:t> processing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855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nidaqmx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控制 </a:t>
                      </a:r>
                      <a:r>
                        <a:rPr lang="en-US" altLang="zh-TW" dirty="0"/>
                        <a:t>NI DAQ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80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pyqt6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GUI framework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43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pymongo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Control Mongo Database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780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E3547B-31A9-4EA2-FE3B-7A5793F1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26" y="4178725"/>
            <a:ext cx="32816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1A6949-6CD6-79F1-A069-3DDDD97BCC04}"/>
              </a:ext>
            </a:extLst>
          </p:cNvPr>
          <p:cNvGrpSpPr/>
          <p:nvPr/>
        </p:nvGrpSpPr>
        <p:grpSpPr>
          <a:xfrm>
            <a:off x="6218327" y="4962326"/>
            <a:ext cx="720000" cy="720000"/>
            <a:chOff x="3649726" y="1729740"/>
            <a:chExt cx="914400" cy="1416812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04495584-194B-2D89-FE89-D3A0BF3E1E54}"/>
                </a:ext>
              </a:extLst>
            </p:cNvPr>
            <p:cNvSpPr/>
            <p:nvPr/>
          </p:nvSpPr>
          <p:spPr>
            <a:xfrm>
              <a:off x="3649726" y="2533904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A331A0A1-A1FF-7319-191B-0487A00AF7DD}"/>
                </a:ext>
              </a:extLst>
            </p:cNvPr>
            <p:cNvSpPr/>
            <p:nvPr/>
          </p:nvSpPr>
          <p:spPr>
            <a:xfrm>
              <a:off x="3649726" y="2131822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7DC42A8F-0083-E2D3-AAF1-DEF183FF70FE}"/>
                </a:ext>
              </a:extLst>
            </p:cNvPr>
            <p:cNvSpPr/>
            <p:nvPr/>
          </p:nvSpPr>
          <p:spPr>
            <a:xfrm>
              <a:off x="3649726" y="1729740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56C97-8F6B-46F4-7FA8-06199AF263D5}"/>
              </a:ext>
            </a:extLst>
          </p:cNvPr>
          <p:cNvCxnSpPr/>
          <p:nvPr/>
        </p:nvCxnSpPr>
        <p:spPr>
          <a:xfrm>
            <a:off x="2519265" y="2071396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72FB76-956D-0371-8867-BF5FC33C4292}"/>
              </a:ext>
            </a:extLst>
          </p:cNvPr>
          <p:cNvSpPr/>
          <p:nvPr/>
        </p:nvSpPr>
        <p:spPr>
          <a:xfrm>
            <a:off x="481735" y="25515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43AB24-B9FF-1E3E-D8DB-187637673BF8}"/>
              </a:ext>
            </a:extLst>
          </p:cNvPr>
          <p:cNvGrpSpPr/>
          <p:nvPr/>
        </p:nvGrpSpPr>
        <p:grpSpPr>
          <a:xfrm>
            <a:off x="7386293" y="3115868"/>
            <a:ext cx="1800000" cy="1174083"/>
            <a:chOff x="7647677" y="3251435"/>
            <a:chExt cx="1800000" cy="11740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120616-93D7-E6FB-724E-12E6B583F34D}"/>
                </a:ext>
              </a:extLst>
            </p:cNvPr>
            <p:cNvGrpSpPr/>
            <p:nvPr/>
          </p:nvGrpSpPr>
          <p:grpSpPr>
            <a:xfrm>
              <a:off x="8187677" y="3251435"/>
              <a:ext cx="720000" cy="720000"/>
              <a:chOff x="3649726" y="1729740"/>
              <a:chExt cx="914400" cy="1416812"/>
            </a:xfrm>
          </p:grpSpPr>
          <p:sp>
            <p:nvSpPr>
              <p:cNvPr id="12" name="Flowchart: Magnetic Disk 11">
                <a:extLst>
                  <a:ext uri="{FF2B5EF4-FFF2-40B4-BE49-F238E27FC236}">
                    <a16:creationId xmlns:a16="http://schemas.microsoft.com/office/drawing/2014/main" id="{CC29A736-FDD1-30A0-9A0F-C4C5F2B67F93}"/>
                  </a:ext>
                </a:extLst>
              </p:cNvPr>
              <p:cNvSpPr/>
              <p:nvPr/>
            </p:nvSpPr>
            <p:spPr>
              <a:xfrm>
                <a:off x="3649726" y="2533904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Flowchart: Magnetic Disk 12">
                <a:extLst>
                  <a:ext uri="{FF2B5EF4-FFF2-40B4-BE49-F238E27FC236}">
                    <a16:creationId xmlns:a16="http://schemas.microsoft.com/office/drawing/2014/main" id="{6F72EBA3-1F57-E2C9-73E4-208C3A9A150F}"/>
                  </a:ext>
                </a:extLst>
              </p:cNvPr>
              <p:cNvSpPr/>
              <p:nvPr/>
            </p:nvSpPr>
            <p:spPr>
              <a:xfrm>
                <a:off x="3649726" y="2131822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997D4B1D-CFA1-13A3-6FBD-8975570E8BA6}"/>
                  </a:ext>
                </a:extLst>
              </p:cNvPr>
              <p:cNvSpPr/>
              <p:nvPr/>
            </p:nvSpPr>
            <p:spPr>
              <a:xfrm>
                <a:off x="3649726" y="1729740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5872280-6602-8E90-D393-4B1734DFF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7677" y="3971435"/>
              <a:ext cx="1800000" cy="45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0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DC52F3-E6FF-837C-6665-ED7741E0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4" y="655480"/>
            <a:ext cx="26517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3AB7CC9-049B-3CA0-AD0D-8038A674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13" y="3789353"/>
            <a:ext cx="10496550" cy="2647950"/>
          </a:xfrm>
          <a:prstGeom prst="rect">
            <a:avLst/>
          </a:prstGeom>
        </p:spPr>
      </p:pic>
      <p:pic>
        <p:nvPicPr>
          <p:cNvPr id="1030" name="Picture 6" descr="1378">
            <a:extLst>
              <a:ext uri="{FF2B5EF4-FFF2-40B4-BE49-F238E27FC236}">
                <a16:creationId xmlns:a16="http://schemas.microsoft.com/office/drawing/2014/main" id="{5A669DDD-E63E-BCDC-F561-A2B51D74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1447800"/>
            <a:ext cx="1571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l® NUC 裝置">
            <a:extLst>
              <a:ext uri="{FF2B5EF4-FFF2-40B4-BE49-F238E27FC236}">
                <a16:creationId xmlns:a16="http://schemas.microsoft.com/office/drawing/2014/main" id="{18B022E3-24DD-74AE-BDFC-9D25639C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94" y="53375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5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71A2-AEF7-D649-6138-9B711AB2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74" y="2129339"/>
            <a:ext cx="540142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1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台灣精品Taiwan Excellence - Official">
            <a:extLst>
              <a:ext uri="{FF2B5EF4-FFF2-40B4-BE49-F238E27FC236}">
                <a16:creationId xmlns:a16="http://schemas.microsoft.com/office/drawing/2014/main" id="{B5F242DA-2E2E-D42F-4774-31B490C1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367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柏儀 劉</dc:creator>
  <cp:lastModifiedBy>柏儀 劉</cp:lastModifiedBy>
  <cp:revision>9</cp:revision>
  <dcterms:created xsi:type="dcterms:W3CDTF">2022-11-09T04:46:37Z</dcterms:created>
  <dcterms:modified xsi:type="dcterms:W3CDTF">2022-11-09T05:52:47Z</dcterms:modified>
</cp:coreProperties>
</file>