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80" r:id="rId4"/>
    <p:sldId id="337" r:id="rId6"/>
    <p:sldId id="315" r:id="rId7"/>
    <p:sldId id="338" r:id="rId8"/>
    <p:sldId id="339" r:id="rId9"/>
    <p:sldId id="260" r:id="rId10"/>
    <p:sldId id="261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071"/>
    <p:restoredTop sz="93602"/>
  </p:normalViewPr>
  <p:slideViewPr>
    <p:cSldViewPr snapToGrid="0" snapToObjects="1">
      <p:cViewPr varScale="1">
        <p:scale>
          <a:sx n="65" d="100"/>
          <a:sy n="6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58356-EB36-4686-A383-B71E19F7F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DA3E3-31E7-4EE1-9F49-1D34E7CD3C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Tm="0">
        <p15:prstTrans prst="airplan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/>
                <a:sym typeface="+mn-ea"/>
              </a:rPr>
              <a:t>自动化纹理图集的设计与实现</a:t>
            </a:r>
            <a:endParaRPr lang="zh-CN" altLang="en-US" dirty="0">
              <a:latin typeface="Segoe UI" panose="020B0502040204020203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697095" y="4194175"/>
            <a:ext cx="3220720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Segoe UI" panose="020B0502040204020203"/>
                <a:sym typeface="+mn-ea"/>
              </a:rPr>
              <a:t>指导老师：孔令德 </a:t>
            </a:r>
            <a:r>
              <a:rPr lang="en-US" altLang="zh-CN" kern="0" dirty="0" smtClean="0">
                <a:latin typeface="Segoe UI" panose="020B0502040204020203"/>
                <a:sym typeface="+mn-ea"/>
              </a:rPr>
              <a:t>(</a:t>
            </a:r>
            <a:r>
              <a:rPr lang="zh-CN" altLang="en-US" kern="0" dirty="0" smtClean="0">
                <a:latin typeface="Segoe UI" panose="020B0502040204020203"/>
                <a:sym typeface="+mn-ea"/>
              </a:rPr>
              <a:t>教授</a:t>
            </a:r>
            <a:r>
              <a:rPr lang="en-US" altLang="zh-CN" kern="0" dirty="0" smtClean="0">
                <a:latin typeface="Segoe UI" panose="020B0502040204020203"/>
                <a:sym typeface="+mn-ea"/>
              </a:rPr>
              <a:t>)</a:t>
            </a:r>
            <a:endParaRPr lang="en-US" altLang="zh-CN" kern="0" dirty="0" smtClean="0">
              <a:latin typeface="Segoe UI" panose="020B0502040204020203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4697095" y="4651375"/>
            <a:ext cx="3220720" cy="485775"/>
          </a:xfrm>
          <a:prstGeom prst="rect">
            <a:avLst/>
          </a:prstGeom>
          <a:noFill/>
          <a:ln w="1270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Segoe UI" panose="020B0502040204020203"/>
                <a:sym typeface="+mn-ea"/>
              </a:rPr>
              <a:t>答辩学生：刘璞</a:t>
            </a:r>
            <a:endParaRPr lang="zh-CN" altLang="en-US" kern="0" dirty="0" smtClean="0">
              <a:latin typeface="Segoe UI" panose="020B0502040204020203"/>
              <a:sym typeface="+mn-ea"/>
            </a:endParaRP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4697095" y="3736975"/>
            <a:ext cx="3220720" cy="485775"/>
          </a:xfrm>
          <a:prstGeom prst="rect">
            <a:avLst/>
          </a:prstGeom>
          <a:noFill/>
          <a:ln w="1270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Segoe UI" panose="020B0502040204020203"/>
                <a:sym typeface="+mn-ea"/>
              </a:rPr>
              <a:t>计算机工程系</a:t>
            </a:r>
            <a:r>
              <a:rPr lang="en-US" altLang="zh-CN" kern="0" dirty="0" smtClean="0">
                <a:latin typeface="Segoe UI" panose="020B0502040204020203"/>
                <a:sym typeface="+mn-ea"/>
              </a:rPr>
              <a:t>1620521</a:t>
            </a:r>
            <a:r>
              <a:rPr lang="zh-CN" altLang="en-US" kern="0" dirty="0" smtClean="0">
                <a:latin typeface="Segoe UI" panose="020B0502040204020203"/>
                <a:sym typeface="+mn-ea"/>
              </a:rPr>
              <a:t>班</a:t>
            </a:r>
            <a:endParaRPr lang="zh-CN" altLang="en-US" kern="0" dirty="0" smtClean="0">
              <a:latin typeface="Segoe UI" panose="020B0502040204020203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358900" y="4167324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已完成任务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208897" y="4165951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未完成任务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208897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058894" y="4165951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解决方案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058894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9214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97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603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" name="文本占位符 8"/>
          <p:cNvSpPr>
            <a:spLocks noGrp="1"/>
          </p:cNvSpPr>
          <p:nvPr/>
        </p:nvSpPr>
        <p:spPr>
          <a:xfrm>
            <a:off x="1359142" y="462269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150" y="57150"/>
            <a:ext cx="1209040" cy="28194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已完成任务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70940" y="131445"/>
            <a:ext cx="135255" cy="133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-134620" y="2891155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sz="1600" b="0"/>
              <a:t>（1）使用ImGui结合OpenGL设计软件的UI</a:t>
            </a:r>
            <a:endParaRPr sz="1600" b="0"/>
          </a:p>
          <a:p>
            <a:pPr indent="304800"/>
            <a:r>
              <a:rPr sz="1600" b="0"/>
              <a:t>交互界面，界面的工具栏及菜单栏包括添加</a:t>
            </a:r>
            <a:endParaRPr sz="1600" b="0"/>
          </a:p>
          <a:p>
            <a:pPr indent="304800"/>
            <a:r>
              <a:rPr sz="1600" b="0"/>
              <a:t>模型导入、视图变换、生成纹理图集等基础</a:t>
            </a:r>
            <a:endParaRPr sz="1600" b="0"/>
          </a:p>
          <a:p>
            <a:pPr indent="304800"/>
            <a:r>
              <a:rPr sz="1600" b="0"/>
              <a:t>功能的按钮。</a:t>
            </a:r>
            <a:endParaRPr sz="1600" b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370" y="1143635"/>
            <a:ext cx="7580630" cy="4350385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21310" y="2813050"/>
            <a:ext cx="4022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150" y="57150"/>
            <a:ext cx="1209040" cy="28194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已完成任务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70940" y="131445"/>
            <a:ext cx="135255" cy="133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5970" y="539559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sz="1600">
                <a:sym typeface="+mn-ea"/>
              </a:rPr>
              <a:t>（2）解析</a:t>
            </a:r>
            <a:r>
              <a:rPr lang="zh-CN" sz="1600">
                <a:sym typeface="+mn-ea"/>
              </a:rPr>
              <a:t>各种</a:t>
            </a:r>
            <a:r>
              <a:rPr sz="1600">
                <a:sym typeface="+mn-ea"/>
              </a:rPr>
              <a:t>模型文件的格式，实现</a:t>
            </a:r>
            <a:r>
              <a:rPr lang="zh-CN" sz="1600">
                <a:sym typeface="+mn-ea"/>
              </a:rPr>
              <a:t>三维</a:t>
            </a:r>
            <a:r>
              <a:rPr sz="1600">
                <a:sym typeface="+mn-ea"/>
              </a:rPr>
              <a:t>模型的导入</a:t>
            </a:r>
            <a:r>
              <a:rPr lang="zh-CN" sz="1600">
                <a:sym typeface="+mn-ea"/>
              </a:rPr>
              <a:t>功能。</a:t>
            </a:r>
            <a:r>
              <a:rPr sz="1600">
                <a:sym typeface="+mn-ea"/>
              </a:rPr>
              <a:t>将导入的模型渲染为简单的光照模型。</a:t>
            </a:r>
            <a:endParaRPr lang="zh-CN" sz="1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903605"/>
            <a:ext cx="3187065" cy="2010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0488" t="8109" r="13355" b="6834"/>
          <a:stretch>
            <a:fillRect/>
          </a:stretch>
        </p:blipFill>
        <p:spPr>
          <a:xfrm>
            <a:off x="8577580" y="3625215"/>
            <a:ext cx="3186430" cy="23717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70940" y="1456055"/>
            <a:ext cx="2575560" cy="3313430"/>
            <a:chOff x="1844" y="2680"/>
            <a:chExt cx="4056" cy="52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" y="2680"/>
              <a:ext cx="4057" cy="459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98" y="7378"/>
              <a:ext cx="1349" cy="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GLB</a:t>
              </a:r>
              <a:r>
                <a:rPr lang="zh-CN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模型</a:t>
              </a:r>
              <a:endParaRPr lang="zh-C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841230" y="2995295"/>
            <a:ext cx="85661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FBX</a:t>
            </a:r>
            <a:r>
              <a:rPr lang="zh-C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endParaRPr lang="zh-CN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41230" y="6073775"/>
            <a:ext cx="85661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OBJ</a:t>
            </a:r>
            <a:r>
              <a:rPr lang="zh-C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endParaRPr lang="zh-CN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l="7220" r="3146"/>
          <a:stretch>
            <a:fillRect/>
          </a:stretch>
        </p:blipFill>
        <p:spPr>
          <a:xfrm>
            <a:off x="4664710" y="1397000"/>
            <a:ext cx="2862580" cy="29038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67375" y="4439285"/>
            <a:ext cx="85661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STL</a:t>
            </a:r>
            <a:r>
              <a:rPr lang="zh-C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endParaRPr lang="zh-CN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17245" y="5245735"/>
            <a:ext cx="499681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150" y="57150"/>
            <a:ext cx="1209040" cy="28194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已完成任务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70940" y="131445"/>
            <a:ext cx="135255" cy="133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015" y="1203960"/>
            <a:ext cx="5921375" cy="390207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68020" y="53511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sz="1600">
                <a:sym typeface="+mn-ea"/>
              </a:rPr>
              <a:t>（3）添加键盘消息映射，完成模型的基础交互功能使模型可以实现简单的移动</a:t>
            </a:r>
            <a:r>
              <a:rPr lang="en-US" sz="1600">
                <a:sym typeface="+mn-ea"/>
              </a:rPr>
              <a:t>di'ren</a:t>
            </a:r>
            <a:r>
              <a:rPr sz="1600">
                <a:sym typeface="+mn-ea"/>
              </a:rPr>
              <a:t>、旋转和缩放等。</a:t>
            </a:r>
            <a:endParaRPr sz="1600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527"/>
          <a:stretch>
            <a:fillRect/>
          </a:stretch>
        </p:blipFill>
        <p:spPr>
          <a:xfrm>
            <a:off x="668020" y="2342515"/>
            <a:ext cx="1793240" cy="12039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99080" y="2224405"/>
            <a:ext cx="266763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First person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：以飞行模式预览模型。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9080" y="3010535"/>
            <a:ext cx="266763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ORbit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：固定视点位置，通过鼠标旋转或者缩放模型。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17245" y="5245735"/>
            <a:ext cx="499681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/>
        </p:nvSpPr>
        <p:spPr>
          <a:xfrm>
            <a:off x="57150" y="57150"/>
            <a:ext cx="1209040" cy="2819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未完成任务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70940" y="131445"/>
            <a:ext cx="135255" cy="133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59552" y="913765"/>
            <a:ext cx="7002970" cy="2268220"/>
            <a:chOff x="2532" y="1327"/>
            <a:chExt cx="13678" cy="4430"/>
          </a:xfrm>
        </p:grpSpPr>
        <p:pic>
          <p:nvPicPr>
            <p:cNvPr id="2" name="图片 1" descr="bu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-673" t="315"/>
            <a:stretch>
              <a:fillRect/>
            </a:stretch>
          </p:blipFill>
          <p:spPr>
            <a:xfrm>
              <a:off x="11725" y="1333"/>
              <a:ext cx="4485" cy="4424"/>
            </a:xfrm>
            <a:prstGeom prst="rect">
              <a:avLst/>
            </a:prstGeom>
          </p:spPr>
        </p:pic>
        <p:pic>
          <p:nvPicPr>
            <p:cNvPr id="3" name="图片 2" descr="bun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532" y="1327"/>
              <a:ext cx="4051" cy="4401"/>
            </a:xfrm>
            <a:prstGeom prst="rect">
              <a:avLst/>
            </a:prstGeom>
          </p:spPr>
        </p:pic>
        <p:pic>
          <p:nvPicPr>
            <p:cNvPr id="4" name="图片 3" descr="bun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162" y="1327"/>
              <a:ext cx="3984" cy="4407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1652905" y="4354195"/>
            <a:ext cx="680974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sz="1600" b="0"/>
              <a:t>（1）</a:t>
            </a:r>
            <a:r>
              <a:rPr sz="1600">
                <a:sym typeface="+mn-ea"/>
              </a:rPr>
              <a:t>计算模型的UV信息，</a:t>
            </a:r>
            <a:r>
              <a:rPr lang="zh-CN" sz="1600">
                <a:sym typeface="+mn-ea"/>
              </a:rPr>
              <a:t>实现模型参数化。</a:t>
            </a:r>
            <a:endParaRPr sz="1600" b="0"/>
          </a:p>
        </p:txBody>
      </p:sp>
      <p:sp>
        <p:nvSpPr>
          <p:cNvPr id="8" name="文本框 7"/>
          <p:cNvSpPr txBox="1"/>
          <p:nvPr/>
        </p:nvSpPr>
        <p:spPr>
          <a:xfrm>
            <a:off x="1652905" y="4909185"/>
            <a:ext cx="680974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lang="zh-CN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2</a:t>
            </a:r>
            <a:r>
              <a:rPr lang="zh-CN" sz="1600">
                <a:sym typeface="+mn-ea"/>
              </a:rPr>
              <a:t>）</a:t>
            </a:r>
            <a:r>
              <a:rPr sz="1600">
                <a:sym typeface="+mn-ea"/>
              </a:rPr>
              <a:t>绘制出带有UV信息的模型的纹理图集。</a:t>
            </a:r>
            <a:endParaRPr sz="1600" b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/>
        </p:nvSpPr>
        <p:spPr>
          <a:xfrm>
            <a:off x="57150" y="57150"/>
            <a:ext cx="1209040" cy="2819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解决方案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70940" y="131445"/>
            <a:ext cx="135255" cy="1333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4045" y="2638107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sz="1600" b="0"/>
              <a:t>（1）</a:t>
            </a:r>
            <a:r>
              <a:rPr sz="1600">
                <a:sym typeface="+mn-ea"/>
              </a:rPr>
              <a:t>利用</a:t>
            </a:r>
            <a:r>
              <a:rPr lang="zh-CN" sz="1600">
                <a:sym typeface="+mn-ea"/>
              </a:rPr>
              <a:t>模型参数化算法</a:t>
            </a:r>
            <a:r>
              <a:rPr sz="1600">
                <a:sym typeface="+mn-ea"/>
              </a:rPr>
              <a:t>结合微软提供的纹理图集生成的相关算法实现模型UV信息的计算。</a:t>
            </a:r>
            <a:endParaRPr sz="1600" b="0"/>
          </a:p>
        </p:txBody>
      </p:sp>
      <p:sp>
        <p:nvSpPr>
          <p:cNvPr id="2" name="文本框 1"/>
          <p:cNvSpPr txBox="1"/>
          <p:nvPr/>
        </p:nvSpPr>
        <p:spPr>
          <a:xfrm>
            <a:off x="614045" y="3603307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4800"/>
            <a:r>
              <a:rPr sz="1600" b="0"/>
              <a:t>（</a:t>
            </a:r>
            <a:r>
              <a:rPr lang="en-US" sz="1600" b="0"/>
              <a:t>2</a:t>
            </a:r>
            <a:r>
              <a:rPr sz="1600" b="0"/>
              <a:t>）</a:t>
            </a:r>
            <a:r>
              <a:rPr sz="1600">
                <a:sym typeface="+mn-ea"/>
              </a:rPr>
              <a:t>利用纹理图集的形式展示模型的UV信息，并用分割法分割纹理图集形成比较自然的纹理块。</a:t>
            </a:r>
            <a:endParaRPr lang="zh-CN" altLang="en-US" sz="1600"/>
          </a:p>
          <a:p>
            <a:pPr indent="304800"/>
            <a:endParaRPr sz="1600" b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Segoe UI" panose="020B0502040204020203"/>
                <a:ea typeface="微软雅黑" panose="020B0503020204020204" pitchFamily="34" charset="-122"/>
              </a:rPr>
              <a:t>谢谢观看！</a:t>
            </a:r>
            <a:endParaRPr lang="en-US" altLang="zh-CN" dirty="0"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点击此处输入文本内容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424,&quot;width&quot;:4486}"/>
</p:tagLst>
</file>

<file path=ppt/tags/tag2.xml><?xml version="1.0" encoding="utf-8"?>
<p:tagLst xmlns:p="http://schemas.openxmlformats.org/presentationml/2006/main">
  <p:tag name="KSO_WM_UNIT_PLACING_PICTURE_USER_VIEWPORT" val="{&quot;height&quot;:4401,&quot;width&quot;:4051}"/>
</p:tagLst>
</file>

<file path=ppt/tags/tag3.xml><?xml version="1.0" encoding="utf-8"?>
<p:tagLst xmlns:p="http://schemas.openxmlformats.org/presentationml/2006/main">
  <p:tag name="KSO_WM_UNIT_PLACING_PICTURE_USER_VIEWPORT" val="{&quot;height&quot;:4407,&quot;width&quot;:3984}"/>
</p:tagLst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485</Words>
  <Application>WPS 演示</Application>
  <PresentationFormat>宽屏</PresentationFormat>
  <Paragraphs>70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Segoe UI Light</vt:lpstr>
      <vt:lpstr>Century Gothic</vt:lpstr>
      <vt:lpstr>Yu Gothic UI</vt:lpstr>
      <vt:lpstr>Segoe UI Light</vt:lpstr>
      <vt:lpstr>Segoe UI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毕业论文答辩-极简线条-七彩点缀-PPT模板</dc:title>
  <dc:creator>OfficePLUS</dc:creator>
  <cp:keywords>ppt</cp:keywords>
  <cp:lastModifiedBy>liupu</cp:lastModifiedBy>
  <cp:revision>75</cp:revision>
  <dcterms:created xsi:type="dcterms:W3CDTF">2015-08-18T02:51:00Z</dcterms:created>
  <dcterms:modified xsi:type="dcterms:W3CDTF">2020-04-23T08:41:20Z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