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8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7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6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3B6B-93E8-448D-A9A0-11CB9E2DCF8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A583-9E69-4A0D-A238-E3ECD546B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6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图片包含 屏幕截图&#10;&#10;已生成极高可信度的说明">
            <a:extLst>
              <a:ext uri="{FF2B5EF4-FFF2-40B4-BE49-F238E27FC236}">
                <a16:creationId xmlns:a16="http://schemas.microsoft.com/office/drawing/2014/main" id="{256637BB-3448-435F-AAD8-777760222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, 文字, 收据&#10;&#10;已生成高可信度的说明">
            <a:extLst>
              <a:ext uri="{FF2B5EF4-FFF2-40B4-BE49-F238E27FC236}">
                <a16:creationId xmlns:a16="http://schemas.microsoft.com/office/drawing/2014/main" id="{99E096AD-8042-41DD-BCF2-84A36FF5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5FC81BE1-50E1-4677-916B-CDF678C3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3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20B68C33-BBD3-4255-9898-790E58AF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08A23D1E-537E-48F7-AA76-ED514BCC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3666163F-0FD0-44FA-B984-60624A1BB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已生成极高可信度的说明">
            <a:extLst>
              <a:ext uri="{FF2B5EF4-FFF2-40B4-BE49-F238E27FC236}">
                <a16:creationId xmlns:a16="http://schemas.microsoft.com/office/drawing/2014/main" id="{570D7B6E-54F1-4654-B507-DDDBE4EA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屏幕截图&#10;&#10;已生成极高可信度的说明">
            <a:extLst>
              <a:ext uri="{FF2B5EF4-FFF2-40B4-BE49-F238E27FC236}">
                <a16:creationId xmlns:a16="http://schemas.microsoft.com/office/drawing/2014/main" id="{0FBBE202-415E-49AE-BE1E-7EA5CAAD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, 文字&#10;&#10;已生成高可信度的说明">
            <a:extLst>
              <a:ext uri="{FF2B5EF4-FFF2-40B4-BE49-F238E27FC236}">
                <a16:creationId xmlns:a16="http://schemas.microsoft.com/office/drawing/2014/main" id="{F166D310-174A-4662-8EA0-DEDA9C69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6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已生成高可信度的说明">
            <a:extLst>
              <a:ext uri="{FF2B5EF4-FFF2-40B4-BE49-F238E27FC236}">
                <a16:creationId xmlns:a16="http://schemas.microsoft.com/office/drawing/2014/main" id="{B6B0DB18-6863-4EC5-9D08-9F0A985D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399BACD1-FC2A-42D7-92BF-BACA806B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全屏显示(4:3)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LIU</dc:creator>
  <cp:lastModifiedBy>QI LIU</cp:lastModifiedBy>
  <cp:revision>3</cp:revision>
  <dcterms:created xsi:type="dcterms:W3CDTF">2018-06-05T14:36:56Z</dcterms:created>
  <dcterms:modified xsi:type="dcterms:W3CDTF">2018-06-05T15:11:56Z</dcterms:modified>
</cp:coreProperties>
</file>