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69" r:id="rId2"/>
    <p:sldId id="300" r:id="rId3"/>
    <p:sldId id="301" r:id="rId4"/>
    <p:sldId id="302" r:id="rId5"/>
    <p:sldId id="264" r:id="rId6"/>
    <p:sldId id="290" r:id="rId7"/>
    <p:sldId id="288" r:id="rId8"/>
    <p:sldId id="291" r:id="rId9"/>
    <p:sldId id="270" r:id="rId10"/>
    <p:sldId id="292" r:id="rId11"/>
    <p:sldId id="295" r:id="rId12"/>
    <p:sldId id="294" r:id="rId13"/>
    <p:sldId id="296" r:id="rId14"/>
    <p:sldId id="303" r:id="rId15"/>
    <p:sldId id="297" r:id="rId16"/>
    <p:sldId id="299" r:id="rId17"/>
  </p:sldIdLst>
  <p:sldSz cx="12192000" cy="6858000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等线 Light" panose="02010600030101010101" pitchFamily="2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EAC3"/>
    <a:srgbClr val="58D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2027" autoAdjust="0"/>
  </p:normalViewPr>
  <p:slideViewPr>
    <p:cSldViewPr snapToGrid="0" showGuides="1">
      <p:cViewPr varScale="1">
        <p:scale>
          <a:sx n="77" d="100"/>
          <a:sy n="77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7EDC7-03EB-420F-A212-E4DB7BC6CF9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62B31-8D48-4802-84C0-81F9B2F8F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9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9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3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05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5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287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2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2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8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6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5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62B31-8D48-4802-84C0-81F9B2F8F2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3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865F6-AB89-41CE-A704-C2A178615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9F94D-98BC-46B7-850B-C4555F576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917E4-0D75-4BF5-8C76-29A2BF4A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D3C66-4B8E-4127-9F52-C61117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C4BC6-3A71-4573-BE07-D9FA1BDA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6424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976F2-4A72-4D3E-93C7-1C406FD3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B9C18-E867-4C97-979D-65BB65F7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85871-4C06-44D2-9308-B1606CE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1BEF1-4213-46D6-B2AA-EE2BF93B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61232-1AB1-4171-8397-771DD07D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202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7E4A76-D1E9-49D7-8C4F-945593724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079B6-0094-463E-A764-05685C4C4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9501B-D3F6-4E11-9310-8EFDEDD3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A88EF-18E3-45A7-8F30-72EF58F8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EBD6D-2276-4191-9AF1-BC267A1E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558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4E548-109A-4983-9325-594FC6A7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02769-BDE7-4CB7-95EB-9FF98B1D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4D9F-8329-4286-A617-336287BB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0C838-BA32-4CAB-A564-E559945E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A29F9-F297-4F10-A5E5-F6755BC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695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C988E-F159-4412-A631-C4EBF15D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335DF-9B81-4D8C-B976-5F452BA4B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15322-B3D8-4B4F-B4C3-5385680B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571C9-6B30-4DD9-95A1-6D58C7D0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5C72E-9A17-46D6-91AE-409DC83A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0330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8F0BB-5D9D-485F-AFCF-CD187585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0948C-F5BF-47C3-8A3D-C468B1693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532B59-BC18-4563-A532-E69AB0575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91629-8E54-4374-A190-65C0D10F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A3E10-A16F-4281-B697-0DDEE042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0F3D1-9627-4519-BF46-685C204B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457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F86F3-117C-4F00-A8C5-B1306713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ED5FB-CAB0-4F3C-9B39-9D6196222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5F264-E253-47B4-ACAC-D8ABECE1A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2631D0-A502-4941-B074-17B04A861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44C93E-F11F-4BEA-99F5-0CB5B705F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52D672-56F7-428D-AD19-146AB633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556F58-3AB3-4C58-B73E-2F6A6925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C46B3-A429-480A-9A39-83C043E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3724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9C218-1F6C-4457-A00D-CBC1B6B0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243530-363C-4CDD-B59E-970FF6DE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C212C3-EAF9-44E3-A2A1-5FF1D7F5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C3C497-C9FC-49EC-8805-3DAC026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888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1FF26A-A0B8-4A61-A799-A12F8DAB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C95FD6-BF32-4ACA-9FDA-BA889FFA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F31B0-39F7-4B6A-9DE9-227790AC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237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91BBC-E8BD-4671-9939-8165C26A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53027-B65F-4D30-9B0F-4E222E6E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8931D-126B-455F-849E-A95FA347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D7B7D-EEE3-42D5-A701-C3344B38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AE453-F37B-4C6A-B513-CD9ED2E2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A9BF8-8CEA-426D-B98F-1D0C4F28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6878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1C35D-6DDF-47E6-A4A2-183382E2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7C8C12-CD33-44A8-82A5-8B13DAF33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2B098-8F31-468A-BE13-A46A3079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0C594-6727-4379-9EB0-0AA3FBD0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6DD99-F2E7-464F-B736-2E3A0363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CB59D-9AE5-4834-AB1D-6FBF31B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012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69FC8C-23D2-42F2-8EC2-2B92E779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F0406-F35D-4F34-B9BD-5A22EDD4D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D9A63-7040-412D-9AE4-6194A5D0D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3AC9-124E-4E68-89DC-E1DD027ECB0E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6CDF0-EDDE-4B9D-9FDB-595F2489F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88E08-63BE-48E5-9164-FD2B20B4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6BB4-1A62-4795-86A8-1264F6079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7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851726-0B14-416D-91EA-5E76B33F3BCA}"/>
              </a:ext>
            </a:extLst>
          </p:cNvPr>
          <p:cNvSpPr>
            <a:spLocks/>
          </p:cNvSpPr>
          <p:nvPr/>
        </p:nvSpPr>
        <p:spPr>
          <a:xfrm rot="2634626">
            <a:off x="-3894256" y="-1196846"/>
            <a:ext cx="10784370" cy="10817859"/>
          </a:xfrm>
          <a:prstGeom prst="roundRect">
            <a:avLst>
              <a:gd name="adj" fmla="val 1386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CBDADF-BAB2-4354-A757-3F080B09F3D6}"/>
              </a:ext>
            </a:extLst>
          </p:cNvPr>
          <p:cNvSpPr>
            <a:spLocks/>
          </p:cNvSpPr>
          <p:nvPr/>
        </p:nvSpPr>
        <p:spPr>
          <a:xfrm rot="18806312">
            <a:off x="4997450" y="-2290873"/>
            <a:ext cx="2704348" cy="2704348"/>
          </a:xfrm>
          <a:prstGeom prst="roundRect">
            <a:avLst>
              <a:gd name="adj" fmla="val 220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CDB4A2-FA44-4BC3-BD0F-30EBE7F4F4C1}"/>
              </a:ext>
            </a:extLst>
          </p:cNvPr>
          <p:cNvSpPr>
            <a:spLocks/>
          </p:cNvSpPr>
          <p:nvPr/>
        </p:nvSpPr>
        <p:spPr>
          <a:xfrm rot="8097126">
            <a:off x="8966785" y="-2732902"/>
            <a:ext cx="8024341" cy="85596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6E129D7-9350-4323-92AF-3AD8EE16175E}"/>
              </a:ext>
            </a:extLst>
          </p:cNvPr>
          <p:cNvSpPr>
            <a:spLocks/>
          </p:cNvSpPr>
          <p:nvPr/>
        </p:nvSpPr>
        <p:spPr>
          <a:xfrm rot="2679449">
            <a:off x="7818960" y="5159490"/>
            <a:ext cx="3397021" cy="3397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340EE5-EB4B-474B-85CE-3439D34FCC00}"/>
              </a:ext>
            </a:extLst>
          </p:cNvPr>
          <p:cNvSpPr txBox="1"/>
          <p:nvPr/>
        </p:nvSpPr>
        <p:spPr>
          <a:xfrm>
            <a:off x="311930" y="2154528"/>
            <a:ext cx="766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校园共享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单车站点模拟系统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54E70A-5994-4F55-BC83-0EC62567610B}"/>
              </a:ext>
            </a:extLst>
          </p:cNvPr>
          <p:cNvSpPr txBox="1"/>
          <p:nvPr/>
        </p:nvSpPr>
        <p:spPr>
          <a:xfrm>
            <a:off x="1921219" y="3259723"/>
            <a:ext cx="3584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操作系统大作业实验报告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76329F-5AAB-4223-9CC7-397964927C62}"/>
              </a:ext>
            </a:extLst>
          </p:cNvPr>
          <p:cNvGrpSpPr/>
          <p:nvPr/>
        </p:nvGrpSpPr>
        <p:grpSpPr>
          <a:xfrm>
            <a:off x="1112920" y="4812060"/>
            <a:ext cx="3584952" cy="501458"/>
            <a:chOff x="778042" y="5126721"/>
            <a:chExt cx="2275037" cy="5014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23638FC-99E4-4432-84D6-4F5903DD476E}"/>
                </a:ext>
              </a:extLst>
            </p:cNvPr>
            <p:cNvSpPr/>
            <p:nvPr/>
          </p:nvSpPr>
          <p:spPr>
            <a:xfrm>
              <a:off x="778042" y="5126721"/>
              <a:ext cx="2275037" cy="5014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895556-DB62-46A0-8417-A85A31E7A981}"/>
                </a:ext>
              </a:extLst>
            </p:cNvPr>
            <p:cNvSpPr txBox="1"/>
            <p:nvPr/>
          </p:nvSpPr>
          <p:spPr>
            <a:xfrm>
              <a:off x="924960" y="5192784"/>
              <a:ext cx="198120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汇报人：</a:t>
              </a:r>
              <a:r>
                <a:rPr lang="en-US" altLang="zh-CN" dirty="0">
                  <a:solidFill>
                    <a:prstClr val="white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harmony</a:t>
              </a:r>
              <a:r>
                <a:rPr lang="zh-CN" altLang="en-US" dirty="0">
                  <a:solidFill>
                    <a:prstClr val="white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学习小组</a:t>
              </a:r>
              <a:endParaRPr lang="en-US" altLang="zh-CN" dirty="0">
                <a:solidFill>
                  <a:prstClr val="white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08F7831-FE7E-4C0F-AB69-FB9188AAD0E8}"/>
              </a:ext>
            </a:extLst>
          </p:cNvPr>
          <p:cNvGrpSpPr/>
          <p:nvPr/>
        </p:nvGrpSpPr>
        <p:grpSpPr>
          <a:xfrm>
            <a:off x="1112920" y="5528731"/>
            <a:ext cx="4822456" cy="583591"/>
            <a:chOff x="792883" y="5070077"/>
            <a:chExt cx="2275037" cy="50145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EB594A5-5423-4DD7-A2F2-42284DDFA35E}"/>
                </a:ext>
              </a:extLst>
            </p:cNvPr>
            <p:cNvSpPr/>
            <p:nvPr/>
          </p:nvSpPr>
          <p:spPr>
            <a:xfrm>
              <a:off x="792883" y="5070077"/>
              <a:ext cx="2275037" cy="5014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02B02C9-84C0-443A-A7C4-9FA9D3E5C92D}"/>
                </a:ext>
              </a:extLst>
            </p:cNvPr>
            <p:cNvSpPr txBox="1"/>
            <p:nvPr/>
          </p:nvSpPr>
          <p:spPr>
            <a:xfrm>
              <a:off x="902100" y="5160356"/>
              <a:ext cx="2014678" cy="317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>
                  <a:solidFill>
                    <a:prstClr val="white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**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   </a:t>
              </a:r>
              <a:r>
                <a:rPr lang="en-US" altLang="zh-CN">
                  <a:solidFill>
                    <a:prstClr val="white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**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   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***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   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**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   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**</a:t>
              </a:r>
              <a:endParaRPr lang="en-US" altLang="zh-CN" dirty="0">
                <a:solidFill>
                  <a:prstClr val="white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8197"/>
      </p:ext>
    </p:extLst>
  </p:cSld>
  <p:clrMapOvr>
    <a:masterClrMapping/>
  </p:clrMapOvr>
  <p:transition spd="slow" advTm="696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DB36E6-C405-41C4-9CF1-BF2A4929D797}"/>
              </a:ext>
            </a:extLst>
          </p:cNvPr>
          <p:cNvSpPr>
            <a:spLocks/>
          </p:cNvSpPr>
          <p:nvPr/>
        </p:nvSpPr>
        <p:spPr>
          <a:xfrm rot="18965374" flipH="1">
            <a:off x="5663322" y="-955649"/>
            <a:ext cx="10784370" cy="10817859"/>
          </a:xfrm>
          <a:prstGeom prst="roundRect">
            <a:avLst>
              <a:gd name="adj" fmla="val 1386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405F6-C9FD-4DA2-ACB1-3FC9ACE06308}"/>
              </a:ext>
            </a:extLst>
          </p:cNvPr>
          <p:cNvSpPr>
            <a:spLocks/>
          </p:cNvSpPr>
          <p:nvPr/>
        </p:nvSpPr>
        <p:spPr>
          <a:xfrm rot="2793688" flipH="1">
            <a:off x="4567065" y="-1314371"/>
            <a:ext cx="2451231" cy="2451231"/>
          </a:xfrm>
          <a:prstGeom prst="roundRect">
            <a:avLst>
              <a:gd name="adj" fmla="val 220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467CD-F8B0-41BE-8C3C-3C5A573EB86C}"/>
              </a:ext>
            </a:extLst>
          </p:cNvPr>
          <p:cNvSpPr>
            <a:spLocks/>
          </p:cNvSpPr>
          <p:nvPr/>
        </p:nvSpPr>
        <p:spPr>
          <a:xfrm rot="13502874" flipH="1">
            <a:off x="-4396837" y="-2363275"/>
            <a:ext cx="8024341" cy="85596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E2C9FE-90AF-4568-B98F-612A5E3AA454}"/>
              </a:ext>
            </a:extLst>
          </p:cNvPr>
          <p:cNvSpPr>
            <a:spLocks/>
          </p:cNvSpPr>
          <p:nvPr/>
        </p:nvSpPr>
        <p:spPr>
          <a:xfrm rot="18920551" flipH="1">
            <a:off x="1833710" y="5023004"/>
            <a:ext cx="2780550" cy="2780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8D4A5F3-86E7-4DF9-90D0-F20E7ECBF47C}"/>
              </a:ext>
            </a:extLst>
          </p:cNvPr>
          <p:cNvGrpSpPr/>
          <p:nvPr/>
        </p:nvGrpSpPr>
        <p:grpSpPr>
          <a:xfrm>
            <a:off x="667573" y="822787"/>
            <a:ext cx="3932222" cy="2007503"/>
            <a:chOff x="741045" y="454185"/>
            <a:chExt cx="3932222" cy="200750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73A61F-0A10-4933-AE42-4C179317FDB9}"/>
                </a:ext>
              </a:extLst>
            </p:cNvPr>
            <p:cNvSpPr txBox="1"/>
            <p:nvPr/>
          </p:nvSpPr>
          <p:spPr>
            <a:xfrm>
              <a:off x="741045" y="454185"/>
              <a:ext cx="39322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主要线程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9B998A-871B-4AE4-9DEA-9193E111C17A}"/>
                </a:ext>
              </a:extLst>
            </p:cNvPr>
            <p:cNvSpPr txBox="1"/>
            <p:nvPr/>
          </p:nvSpPr>
          <p:spPr>
            <a:xfrm>
              <a:off x="741045" y="1538358"/>
              <a:ext cx="37485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Thread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6E7157-0A82-4D52-B77A-967BCE7B29F8}"/>
              </a:ext>
            </a:extLst>
          </p:cNvPr>
          <p:cNvGrpSpPr/>
          <p:nvPr/>
        </p:nvGrpSpPr>
        <p:grpSpPr>
          <a:xfrm>
            <a:off x="7029668" y="1714028"/>
            <a:ext cx="4215961" cy="910352"/>
            <a:chOff x="7280714" y="1714028"/>
            <a:chExt cx="4215961" cy="91035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2AA934F-0389-4AC7-886D-E9B954F2BB3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9C5039-2514-432B-8A9C-C57BE27DF593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user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B403DC-0EED-47D8-9C8B-A33A91543B83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用户线程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1581DDC-9A96-4E41-B977-B1588F717C26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F5B6AC3-2C8A-44DA-8057-E0273C4B47FA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ED27FF-9383-45F5-BA17-B904FD9084D9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7B70FF6-B386-449A-AFD8-C78B32146BD0}"/>
              </a:ext>
            </a:extLst>
          </p:cNvPr>
          <p:cNvGrpSpPr/>
          <p:nvPr/>
        </p:nvGrpSpPr>
        <p:grpSpPr>
          <a:xfrm>
            <a:off x="7029668" y="2866968"/>
            <a:ext cx="4215962" cy="897526"/>
            <a:chOff x="7280714" y="1714028"/>
            <a:chExt cx="4215962" cy="89752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D93C978-5944-4E8B-A9CD-CFBE8B3E75AE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ADC1144-6D7E-48B6-B1FD-67C309542750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manager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7255B17-090D-4BF9-895A-6DA9C4BBCF44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管理员线程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599D46-5429-455C-BA60-A781E6929E7A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4097D97-153E-4CD1-8665-CEEA9FA57ECB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DEBB6A2-2945-48C1-8E49-722427C220C5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840C42D-6AEE-4545-A50B-728188256760}"/>
              </a:ext>
            </a:extLst>
          </p:cNvPr>
          <p:cNvGrpSpPr/>
          <p:nvPr/>
        </p:nvGrpSpPr>
        <p:grpSpPr>
          <a:xfrm>
            <a:off x="7029668" y="4019907"/>
            <a:ext cx="4215962" cy="897526"/>
            <a:chOff x="7280714" y="1714028"/>
            <a:chExt cx="4215962" cy="89752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CC74F41-44AC-4F09-B2D3-A0643C2302C6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260161-EECB-407F-8803-5E8C59B7F6AE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repairman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1BF3EC6-A52F-4579-AAAE-58EF630DA63F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修理员线程</a:t>
                </a: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6840318-AEB2-4D58-AB35-474899BEF367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FF7034A-5680-4D7A-9E51-9106EDEB1548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327CE61-5215-471B-B9EC-76466484169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587E6E-0CD7-43BC-AE9C-CA40E9524026}"/>
              </a:ext>
            </a:extLst>
          </p:cNvPr>
          <p:cNvGrpSpPr/>
          <p:nvPr/>
        </p:nvGrpSpPr>
        <p:grpSpPr>
          <a:xfrm>
            <a:off x="7029668" y="5172847"/>
            <a:ext cx="4215962" cy="897526"/>
            <a:chOff x="7280714" y="1714028"/>
            <a:chExt cx="4215962" cy="89752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21B657D-38E0-4413-8168-BDFBDB6DEA24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EE4EE17-F613-497D-9EEA-C89FAFD8570C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real  time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7253DCB-79C3-4134-8337-CBF55C6C4A01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实时记录线程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E4AFD83-185E-4869-AFEA-1EF0E80F768C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CA0B2E5-0AAD-4854-810D-4170E3D60097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456E82-F828-496B-B3B4-531C79E936C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FC2940-34A9-4A0F-AAA9-19225CCAE432}"/>
              </a:ext>
            </a:extLst>
          </p:cNvPr>
          <p:cNvGrpSpPr/>
          <p:nvPr/>
        </p:nvGrpSpPr>
        <p:grpSpPr>
          <a:xfrm>
            <a:off x="7026453" y="633685"/>
            <a:ext cx="4215961" cy="910352"/>
            <a:chOff x="7280714" y="1714028"/>
            <a:chExt cx="4215961" cy="91035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929A0C-54BB-415F-9E5E-DB974FB7317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D51F6AB-C6A1-471B-B9A3-0E5B33F1FDA8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main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355422-371E-439C-8A48-4175FAE0104C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主线程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89FDDE9-85C4-48DE-AA8E-CC0D40D44771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DC9B5BC-B3B3-44D8-8CA6-B09634BF12FE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0D870A-C71C-4DE8-A95F-3287A5B5BD92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08931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C6A0348-3B84-493F-B5AE-7E5B49BB02F4}"/>
              </a:ext>
            </a:extLst>
          </p:cNvPr>
          <p:cNvGrpSpPr/>
          <p:nvPr/>
        </p:nvGrpSpPr>
        <p:grpSpPr>
          <a:xfrm>
            <a:off x="1442720" y="2269343"/>
            <a:ext cx="9306560" cy="1084208"/>
            <a:chOff x="1666240" y="2886896"/>
            <a:chExt cx="9306560" cy="108420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0CEE987-7766-4804-B856-DDA5739ED22B}"/>
                </a:ext>
              </a:extLst>
            </p:cNvPr>
            <p:cNvSpPr/>
            <p:nvPr/>
          </p:nvSpPr>
          <p:spPr>
            <a:xfrm>
              <a:off x="1666240" y="2886896"/>
              <a:ext cx="9306560" cy="1084208"/>
            </a:xfrm>
            <a:prstGeom prst="round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40C011F-898C-4B76-BE82-866D5C816874}"/>
                </a:ext>
              </a:extLst>
            </p:cNvPr>
            <p:cNvGrpSpPr/>
            <p:nvPr/>
          </p:nvGrpSpPr>
          <p:grpSpPr>
            <a:xfrm>
              <a:off x="2098802" y="3071152"/>
              <a:ext cx="2628138" cy="715695"/>
              <a:chOff x="2464562" y="1800304"/>
              <a:chExt cx="2628138" cy="715695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D24A940-D449-4382-BF4F-8259A43D9B7A}"/>
                  </a:ext>
                </a:extLst>
              </p:cNvPr>
              <p:cNvSpPr/>
              <p:nvPr/>
            </p:nvSpPr>
            <p:spPr>
              <a:xfrm>
                <a:off x="2464562" y="1800304"/>
                <a:ext cx="2628138" cy="715695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5BBDF95-CA0F-4314-9248-81C74B41AA71}"/>
                  </a:ext>
                </a:extLst>
              </p:cNvPr>
              <p:cNvSpPr txBox="1"/>
              <p:nvPr/>
            </p:nvSpPr>
            <p:spPr>
              <a:xfrm>
                <a:off x="2630745" y="1915630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间隔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      02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A86DCE3-CAF0-4DFF-AD55-E188928682FF}"/>
                </a:ext>
              </a:extLst>
            </p:cNvPr>
            <p:cNvSpPr txBox="1"/>
            <p:nvPr/>
          </p:nvSpPr>
          <p:spPr>
            <a:xfrm>
              <a:off x="5159503" y="3055218"/>
              <a:ext cx="5709158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 err="1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manageCars</a:t>
              </a:r>
              <a:r>
                <a:rPr lang="en-US" altLang="zh-CN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()</a:t>
              </a:r>
              <a:r>
                <a:rPr lang="zh-CN" altLang="en-US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函数每</a:t>
              </a:r>
              <a:r>
                <a:rPr lang="en-US" altLang="zh-CN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10</a:t>
              </a:r>
              <a:r>
                <a:rPr lang="zh-CN" altLang="en-US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秒调度一次车辆。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901E22D-3506-45E0-A1D3-A5D5BF560E5E}"/>
              </a:ext>
            </a:extLst>
          </p:cNvPr>
          <p:cNvGrpSpPr/>
          <p:nvPr/>
        </p:nvGrpSpPr>
        <p:grpSpPr>
          <a:xfrm>
            <a:off x="1442720" y="3652011"/>
            <a:ext cx="9306560" cy="1084208"/>
            <a:chOff x="1442720" y="3318676"/>
            <a:chExt cx="9306560" cy="1084208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B846EBE-FBF9-469E-A75E-23A9F45E117D}"/>
                </a:ext>
              </a:extLst>
            </p:cNvPr>
            <p:cNvSpPr/>
            <p:nvPr/>
          </p:nvSpPr>
          <p:spPr>
            <a:xfrm>
              <a:off x="1442720" y="3318676"/>
              <a:ext cx="9306560" cy="1084208"/>
            </a:xfrm>
            <a:prstGeom prst="roundRect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9815876-9EB4-4ABA-88E9-B2AB1AD19028}"/>
                </a:ext>
              </a:extLst>
            </p:cNvPr>
            <p:cNvGrpSpPr/>
            <p:nvPr/>
          </p:nvGrpSpPr>
          <p:grpSpPr>
            <a:xfrm>
              <a:off x="1875282" y="3502932"/>
              <a:ext cx="2628138" cy="715696"/>
              <a:chOff x="1875282" y="3502932"/>
              <a:chExt cx="2628138" cy="715696"/>
            </a:xfrm>
          </p:grpSpPr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41491B1D-E6CB-40E3-8C5C-71709FCDFD1D}"/>
                  </a:ext>
                </a:extLst>
              </p:cNvPr>
              <p:cNvSpPr/>
              <p:nvPr/>
            </p:nvSpPr>
            <p:spPr>
              <a:xfrm>
                <a:off x="1875282" y="3502932"/>
                <a:ext cx="2628138" cy="715696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183CD93-6878-4A94-AE54-9EE8CE2587D1}"/>
                  </a:ext>
                </a:extLst>
              </p:cNvPr>
              <p:cNvSpPr txBox="1"/>
              <p:nvPr/>
            </p:nvSpPr>
            <p:spPr>
              <a:xfrm>
                <a:off x="2041465" y="3629948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分配</a:t>
                </a: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车辆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03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DB8D226-DBAA-4E90-85BA-615AF5F57EB2}"/>
                </a:ext>
              </a:extLst>
            </p:cNvPr>
            <p:cNvSpPr txBox="1"/>
            <p:nvPr/>
          </p:nvSpPr>
          <p:spPr>
            <a:xfrm>
              <a:off x="4935983" y="3486998"/>
              <a:ext cx="5655818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获取四个站点在站车辆总数，将车辆重新平均分配给每个站点（如果总数不是</a:t>
              </a: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4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的倍数，将多余部分尽可能平均分配）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9251F39-968F-4EAC-AA84-24917E90D74A}"/>
              </a:ext>
            </a:extLst>
          </p:cNvPr>
          <p:cNvGrpSpPr/>
          <p:nvPr/>
        </p:nvGrpSpPr>
        <p:grpSpPr>
          <a:xfrm>
            <a:off x="1442720" y="5034679"/>
            <a:ext cx="9306560" cy="1084208"/>
            <a:chOff x="1442720" y="4820892"/>
            <a:chExt cx="9306560" cy="1084208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E1C65BA-5257-405D-8C1B-75E872DAFC1E}"/>
                </a:ext>
              </a:extLst>
            </p:cNvPr>
            <p:cNvSpPr/>
            <p:nvPr/>
          </p:nvSpPr>
          <p:spPr>
            <a:xfrm>
              <a:off x="1442720" y="4820892"/>
              <a:ext cx="9306560" cy="1084208"/>
            </a:xfrm>
            <a:prstGeom prst="roundRect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B4F3282-5E9D-4A8A-AB44-66D4052EFCAF}"/>
                </a:ext>
              </a:extLst>
            </p:cNvPr>
            <p:cNvGrpSpPr/>
            <p:nvPr/>
          </p:nvGrpSpPr>
          <p:grpSpPr>
            <a:xfrm>
              <a:off x="1875282" y="5005148"/>
              <a:ext cx="2628138" cy="715696"/>
              <a:chOff x="1875282" y="5005148"/>
              <a:chExt cx="2628138" cy="715696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F7704CC8-E9F2-4179-B64F-A2598A09468B}"/>
                  </a:ext>
                </a:extLst>
              </p:cNvPr>
              <p:cNvSpPr/>
              <p:nvPr/>
            </p:nvSpPr>
            <p:spPr>
              <a:xfrm>
                <a:off x="1875282" y="5005148"/>
                <a:ext cx="2628138" cy="715696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E33694F-D0C1-4297-9D0B-CDB8DF50BB47}"/>
                  </a:ext>
                </a:extLst>
              </p:cNvPr>
              <p:cNvSpPr txBox="1"/>
              <p:nvPr/>
            </p:nvSpPr>
            <p:spPr>
              <a:xfrm>
                <a:off x="2041465" y="5132164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打印</a:t>
                </a: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信息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04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53E5642-5536-4F75-9386-E863CF68F4A9}"/>
                </a:ext>
              </a:extLst>
            </p:cNvPr>
            <p:cNvSpPr txBox="1"/>
            <p:nvPr/>
          </p:nvSpPr>
          <p:spPr>
            <a:xfrm>
              <a:off x="4935983" y="4989214"/>
              <a:ext cx="5709158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将调度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后的各站点车辆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信息打印在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屏幕上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7E45C3-6B6F-4044-9B73-5637ADD3B98B}"/>
              </a:ext>
            </a:extLst>
          </p:cNvPr>
          <p:cNvSpPr>
            <a:spLocks/>
          </p:cNvSpPr>
          <p:nvPr/>
        </p:nvSpPr>
        <p:spPr>
          <a:xfrm rot="18560884">
            <a:off x="431940" y="590985"/>
            <a:ext cx="335564" cy="335564"/>
          </a:xfrm>
          <a:prstGeom prst="roundRect">
            <a:avLst>
              <a:gd name="adj" fmla="val 2202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26550E-C75A-4081-B3C4-E680CDADB5F0}"/>
              </a:ext>
            </a:extLst>
          </p:cNvPr>
          <p:cNvSpPr>
            <a:spLocks/>
          </p:cNvSpPr>
          <p:nvPr/>
        </p:nvSpPr>
        <p:spPr>
          <a:xfrm rot="7626468">
            <a:off x="241470" y="-358029"/>
            <a:ext cx="716505" cy="764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EEB11D-E702-4454-B937-18407CAC3F56}"/>
              </a:ext>
            </a:extLst>
          </p:cNvPr>
          <p:cNvSpPr>
            <a:spLocks/>
          </p:cNvSpPr>
          <p:nvPr/>
        </p:nvSpPr>
        <p:spPr>
          <a:xfrm rot="2208791">
            <a:off x="-329072" y="326733"/>
            <a:ext cx="597488" cy="597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A66F35-9937-45A8-ACA8-0059344CEEFD}"/>
              </a:ext>
            </a:extLst>
          </p:cNvPr>
          <p:cNvSpPr txBox="1"/>
          <p:nvPr/>
        </p:nvSpPr>
        <p:spPr>
          <a:xfrm>
            <a:off x="1120630" y="278782"/>
            <a:ext cx="669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用</a:t>
            </a:r>
            <a:r>
              <a:rPr lang="en-US" altLang="zh-CN" sz="2800" dirty="0" err="1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manageCars</a:t>
            </a:r>
            <a:r>
              <a:rPr lang="en-US" altLang="zh-CN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()</a:t>
            </a:r>
            <a:r>
              <a:rPr lang="zh-CN" altLang="en-US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函数实现管理员线程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E67C8">
                  <a:lumMod val="60000"/>
                  <a:lumOff val="4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BF3B99D-21F1-4F62-9A99-447E7C9790A3}"/>
              </a:ext>
            </a:extLst>
          </p:cNvPr>
          <p:cNvGrpSpPr/>
          <p:nvPr/>
        </p:nvGrpSpPr>
        <p:grpSpPr>
          <a:xfrm>
            <a:off x="1442720" y="941365"/>
            <a:ext cx="9306560" cy="1084208"/>
            <a:chOff x="1666240" y="2886896"/>
            <a:chExt cx="9306560" cy="1084208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AA467D8-AAB8-4FF7-896F-170F490AF42C}"/>
                </a:ext>
              </a:extLst>
            </p:cNvPr>
            <p:cNvSpPr/>
            <p:nvPr/>
          </p:nvSpPr>
          <p:spPr>
            <a:xfrm>
              <a:off x="1666240" y="2886896"/>
              <a:ext cx="9306560" cy="1084208"/>
            </a:xfrm>
            <a:prstGeom prst="round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6E60F1E-B61B-4AAA-887F-473DF1221AF4}"/>
                </a:ext>
              </a:extLst>
            </p:cNvPr>
            <p:cNvGrpSpPr/>
            <p:nvPr/>
          </p:nvGrpSpPr>
          <p:grpSpPr>
            <a:xfrm>
              <a:off x="2098802" y="3071152"/>
              <a:ext cx="2628138" cy="715695"/>
              <a:chOff x="2464562" y="1800304"/>
              <a:chExt cx="2628138" cy="715695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CB565D0-1F1A-4571-A2B6-0F121B53B826}"/>
                  </a:ext>
                </a:extLst>
              </p:cNvPr>
              <p:cNvSpPr/>
              <p:nvPr/>
            </p:nvSpPr>
            <p:spPr>
              <a:xfrm>
                <a:off x="2464562" y="1800304"/>
                <a:ext cx="2628138" cy="715695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AEFB69D-6518-467D-8637-A9E50218381A}"/>
                  </a:ext>
                </a:extLst>
              </p:cNvPr>
              <p:cNvSpPr txBox="1"/>
              <p:nvPr/>
            </p:nvSpPr>
            <p:spPr>
              <a:xfrm>
                <a:off x="2630745" y="1915630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登录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      01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2DF57DE-2DB2-46F5-BEFE-3C3214A19E53}"/>
                </a:ext>
              </a:extLst>
            </p:cNvPr>
            <p:cNvSpPr txBox="1"/>
            <p:nvPr/>
          </p:nvSpPr>
          <p:spPr>
            <a:xfrm>
              <a:off x="5159503" y="3055218"/>
              <a:ext cx="5709158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初始化时，输入管理员用户名和密码，如果正确则启动管理员线程（</a:t>
              </a:r>
              <a:r>
                <a:rPr lang="en-US" altLang="zh-CN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main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线程中实现）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79795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DB36E6-C405-41C4-9CF1-BF2A4929D797}"/>
              </a:ext>
            </a:extLst>
          </p:cNvPr>
          <p:cNvSpPr>
            <a:spLocks/>
          </p:cNvSpPr>
          <p:nvPr/>
        </p:nvSpPr>
        <p:spPr>
          <a:xfrm rot="18965374" flipH="1">
            <a:off x="5663322" y="-955649"/>
            <a:ext cx="10784370" cy="10817859"/>
          </a:xfrm>
          <a:prstGeom prst="roundRect">
            <a:avLst>
              <a:gd name="adj" fmla="val 1386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405F6-C9FD-4DA2-ACB1-3FC9ACE06308}"/>
              </a:ext>
            </a:extLst>
          </p:cNvPr>
          <p:cNvSpPr>
            <a:spLocks/>
          </p:cNvSpPr>
          <p:nvPr/>
        </p:nvSpPr>
        <p:spPr>
          <a:xfrm rot="2793688" flipH="1">
            <a:off x="4567065" y="-1314371"/>
            <a:ext cx="2451231" cy="2451231"/>
          </a:xfrm>
          <a:prstGeom prst="roundRect">
            <a:avLst>
              <a:gd name="adj" fmla="val 220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467CD-F8B0-41BE-8C3C-3C5A573EB86C}"/>
              </a:ext>
            </a:extLst>
          </p:cNvPr>
          <p:cNvSpPr>
            <a:spLocks/>
          </p:cNvSpPr>
          <p:nvPr/>
        </p:nvSpPr>
        <p:spPr>
          <a:xfrm rot="13502874" flipH="1">
            <a:off x="-4396837" y="-2363275"/>
            <a:ext cx="8024341" cy="85596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E2C9FE-90AF-4568-B98F-612A5E3AA454}"/>
              </a:ext>
            </a:extLst>
          </p:cNvPr>
          <p:cNvSpPr>
            <a:spLocks/>
          </p:cNvSpPr>
          <p:nvPr/>
        </p:nvSpPr>
        <p:spPr>
          <a:xfrm rot="18920551" flipH="1">
            <a:off x="1833710" y="5023004"/>
            <a:ext cx="2780550" cy="2780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8D4A5F3-86E7-4DF9-90D0-F20E7ECBF47C}"/>
              </a:ext>
            </a:extLst>
          </p:cNvPr>
          <p:cNvGrpSpPr/>
          <p:nvPr/>
        </p:nvGrpSpPr>
        <p:grpSpPr>
          <a:xfrm>
            <a:off x="667573" y="822787"/>
            <a:ext cx="3932222" cy="2007503"/>
            <a:chOff x="741045" y="454185"/>
            <a:chExt cx="3932222" cy="200750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73A61F-0A10-4933-AE42-4C179317FDB9}"/>
                </a:ext>
              </a:extLst>
            </p:cNvPr>
            <p:cNvSpPr txBox="1"/>
            <p:nvPr/>
          </p:nvSpPr>
          <p:spPr>
            <a:xfrm>
              <a:off x="741045" y="454185"/>
              <a:ext cx="39322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主要线程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9B998A-871B-4AE4-9DEA-9193E111C17A}"/>
                </a:ext>
              </a:extLst>
            </p:cNvPr>
            <p:cNvSpPr txBox="1"/>
            <p:nvPr/>
          </p:nvSpPr>
          <p:spPr>
            <a:xfrm>
              <a:off x="741045" y="1538358"/>
              <a:ext cx="37485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Thread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6E7157-0A82-4D52-B77A-967BCE7B29F8}"/>
              </a:ext>
            </a:extLst>
          </p:cNvPr>
          <p:cNvGrpSpPr/>
          <p:nvPr/>
        </p:nvGrpSpPr>
        <p:grpSpPr>
          <a:xfrm>
            <a:off x="7029668" y="1714028"/>
            <a:ext cx="4215961" cy="910352"/>
            <a:chOff x="7280714" y="1714028"/>
            <a:chExt cx="4215961" cy="91035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2AA934F-0389-4AC7-886D-E9B954F2BB3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9C5039-2514-432B-8A9C-C57BE27DF593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user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B403DC-0EED-47D8-9C8B-A33A91543B83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用户线程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1581DDC-9A96-4E41-B977-B1588F717C26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F5B6AC3-2C8A-44DA-8057-E0273C4B47FA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ED27FF-9383-45F5-BA17-B904FD9084D9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7B70FF6-B386-449A-AFD8-C78B32146BD0}"/>
              </a:ext>
            </a:extLst>
          </p:cNvPr>
          <p:cNvGrpSpPr/>
          <p:nvPr/>
        </p:nvGrpSpPr>
        <p:grpSpPr>
          <a:xfrm>
            <a:off x="7029668" y="2866968"/>
            <a:ext cx="4215962" cy="897526"/>
            <a:chOff x="7280714" y="1714028"/>
            <a:chExt cx="4215962" cy="89752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D93C978-5944-4E8B-A9CD-CFBE8B3E75AE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ADC1144-6D7E-48B6-B1FD-67C309542750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manager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7255B17-090D-4BF9-895A-6DA9C4BBCF44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管理员线程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599D46-5429-455C-BA60-A781E6929E7A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4097D97-153E-4CD1-8665-CEEA9FA57ECB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DEBB6A2-2945-48C1-8E49-722427C220C5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840C42D-6AEE-4545-A50B-728188256760}"/>
              </a:ext>
            </a:extLst>
          </p:cNvPr>
          <p:cNvGrpSpPr/>
          <p:nvPr/>
        </p:nvGrpSpPr>
        <p:grpSpPr>
          <a:xfrm>
            <a:off x="7029668" y="4019907"/>
            <a:ext cx="4215962" cy="897526"/>
            <a:chOff x="7280714" y="1714028"/>
            <a:chExt cx="4215962" cy="89752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CC74F41-44AC-4F09-B2D3-A0643C2302C6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260161-EECB-407F-8803-5E8C59B7F6AE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repairman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1BF3EC6-A52F-4579-AAAE-58EF630DA63F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修理员线程</a:t>
                </a: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6840318-AEB2-4D58-AB35-474899BEF367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FF7034A-5680-4D7A-9E51-9106EDEB1548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327CE61-5215-471B-B9EC-76466484169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587E6E-0CD7-43BC-AE9C-CA40E9524026}"/>
              </a:ext>
            </a:extLst>
          </p:cNvPr>
          <p:cNvGrpSpPr/>
          <p:nvPr/>
        </p:nvGrpSpPr>
        <p:grpSpPr>
          <a:xfrm>
            <a:off x="7029668" y="5172847"/>
            <a:ext cx="4215962" cy="897526"/>
            <a:chOff x="7280714" y="1714028"/>
            <a:chExt cx="4215962" cy="89752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21B657D-38E0-4413-8168-BDFBDB6DEA24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EE4EE17-F613-497D-9EEA-C89FAFD8570C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real  time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7253DCB-79C3-4134-8337-CBF55C6C4A01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实时记录线程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E4AFD83-185E-4869-AFEA-1EF0E80F768C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CA0B2E5-0AAD-4854-810D-4170E3D60097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456E82-F828-496B-B3B4-531C79E936C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FC2940-34A9-4A0F-AAA9-19225CCAE432}"/>
              </a:ext>
            </a:extLst>
          </p:cNvPr>
          <p:cNvGrpSpPr/>
          <p:nvPr/>
        </p:nvGrpSpPr>
        <p:grpSpPr>
          <a:xfrm>
            <a:off x="7026453" y="633685"/>
            <a:ext cx="4215961" cy="910352"/>
            <a:chOff x="7280714" y="1714028"/>
            <a:chExt cx="4215961" cy="91035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929A0C-54BB-415F-9E5E-DB974FB7317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D51F6AB-C6A1-471B-B9A3-0E5B33F1FDA8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main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355422-371E-439C-8A48-4175FAE0104C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主线程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89FDDE9-85C4-48DE-AA8E-CC0D40D44771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DC9B5BC-B3B3-44D8-8CA6-B09634BF12FE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0D870A-C71C-4DE8-A95F-3287A5B5BD92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03684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C6A0348-3B84-493F-B5AE-7E5B49BB02F4}"/>
              </a:ext>
            </a:extLst>
          </p:cNvPr>
          <p:cNvGrpSpPr/>
          <p:nvPr/>
        </p:nvGrpSpPr>
        <p:grpSpPr>
          <a:xfrm>
            <a:off x="1385063" y="2165064"/>
            <a:ext cx="9306560" cy="1084208"/>
            <a:chOff x="1666240" y="2886896"/>
            <a:chExt cx="9306560" cy="108420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0CEE987-7766-4804-B856-DDA5739ED22B}"/>
                </a:ext>
              </a:extLst>
            </p:cNvPr>
            <p:cNvSpPr/>
            <p:nvPr/>
          </p:nvSpPr>
          <p:spPr>
            <a:xfrm>
              <a:off x="1666240" y="2886896"/>
              <a:ext cx="9306560" cy="1084208"/>
            </a:xfrm>
            <a:prstGeom prst="round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40C011F-898C-4B76-BE82-866D5C816874}"/>
                </a:ext>
              </a:extLst>
            </p:cNvPr>
            <p:cNvGrpSpPr/>
            <p:nvPr/>
          </p:nvGrpSpPr>
          <p:grpSpPr>
            <a:xfrm>
              <a:off x="1932618" y="3099636"/>
              <a:ext cx="2628138" cy="715695"/>
              <a:chOff x="2298378" y="1828788"/>
              <a:chExt cx="2628138" cy="715695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D24A940-D449-4382-BF4F-8259A43D9B7A}"/>
                  </a:ext>
                </a:extLst>
              </p:cNvPr>
              <p:cNvSpPr/>
              <p:nvPr/>
            </p:nvSpPr>
            <p:spPr>
              <a:xfrm>
                <a:off x="2298378" y="1828788"/>
                <a:ext cx="2628138" cy="715695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5BBDF95-CA0F-4314-9248-81C74B41AA71}"/>
                  </a:ext>
                </a:extLst>
              </p:cNvPr>
              <p:cNvSpPr txBox="1"/>
              <p:nvPr/>
            </p:nvSpPr>
            <p:spPr>
              <a:xfrm>
                <a:off x="2630745" y="1915630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间隔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       02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A86DCE3-CAF0-4DFF-AD55-E188928682FF}"/>
                </a:ext>
              </a:extLst>
            </p:cNvPr>
            <p:cNvSpPr txBox="1"/>
            <p:nvPr/>
          </p:nvSpPr>
          <p:spPr>
            <a:xfrm>
              <a:off x="4780211" y="3219903"/>
              <a:ext cx="5709158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 err="1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repairCars</a:t>
              </a:r>
              <a:r>
                <a:rPr lang="en-US" altLang="zh-CN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()</a:t>
              </a:r>
              <a:r>
                <a:rPr lang="zh-CN" altLang="en-US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函数每</a:t>
              </a:r>
              <a:r>
                <a:rPr lang="en-US" altLang="zh-CN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10</a:t>
              </a:r>
              <a:r>
                <a:rPr lang="zh-CN" altLang="en-US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秒修理一次车辆。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901E22D-3506-45E0-A1D3-A5D5BF560E5E}"/>
              </a:ext>
            </a:extLst>
          </p:cNvPr>
          <p:cNvGrpSpPr/>
          <p:nvPr/>
        </p:nvGrpSpPr>
        <p:grpSpPr>
          <a:xfrm>
            <a:off x="1385063" y="3429000"/>
            <a:ext cx="9306560" cy="1084208"/>
            <a:chOff x="1442720" y="3318676"/>
            <a:chExt cx="9306560" cy="1084208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B846EBE-FBF9-469E-A75E-23A9F45E117D}"/>
                </a:ext>
              </a:extLst>
            </p:cNvPr>
            <p:cNvSpPr/>
            <p:nvPr/>
          </p:nvSpPr>
          <p:spPr>
            <a:xfrm>
              <a:off x="1442720" y="3318676"/>
              <a:ext cx="9306560" cy="1084208"/>
            </a:xfrm>
            <a:prstGeom prst="roundRect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9815876-9EB4-4ABA-88E9-B2AB1AD19028}"/>
                </a:ext>
              </a:extLst>
            </p:cNvPr>
            <p:cNvGrpSpPr/>
            <p:nvPr/>
          </p:nvGrpSpPr>
          <p:grpSpPr>
            <a:xfrm>
              <a:off x="1715513" y="3558825"/>
              <a:ext cx="2628138" cy="715696"/>
              <a:chOff x="1715513" y="3558825"/>
              <a:chExt cx="2628138" cy="715696"/>
            </a:xfrm>
          </p:grpSpPr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41491B1D-E6CB-40E3-8C5C-71709FCDFD1D}"/>
                  </a:ext>
                </a:extLst>
              </p:cNvPr>
              <p:cNvSpPr/>
              <p:nvPr/>
            </p:nvSpPr>
            <p:spPr>
              <a:xfrm>
                <a:off x="1715513" y="3558825"/>
                <a:ext cx="2628138" cy="715696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183CD93-6878-4A94-AE54-9EE8CE2587D1}"/>
                  </a:ext>
                </a:extLst>
              </p:cNvPr>
              <p:cNvSpPr txBox="1"/>
              <p:nvPr/>
            </p:nvSpPr>
            <p:spPr>
              <a:xfrm>
                <a:off x="2041465" y="3629948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修理           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03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DB8D226-DBAA-4E90-85BA-615AF5F57EB2}"/>
                </a:ext>
              </a:extLst>
            </p:cNvPr>
            <p:cNvSpPr txBox="1"/>
            <p:nvPr/>
          </p:nvSpPr>
          <p:spPr>
            <a:xfrm>
              <a:off x="4527032" y="3486998"/>
              <a:ext cx="5655818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该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函数从错误车辆信息表中读取</a:t>
              </a:r>
              <a:r>
                <a:rPr lang="zh-CN" altLang="en-US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车辆的损坏信息，修理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车辆，随后将车辆放到原本的目的地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9251F39-968F-4EAC-AA84-24917E90D74A}"/>
              </a:ext>
            </a:extLst>
          </p:cNvPr>
          <p:cNvGrpSpPr/>
          <p:nvPr/>
        </p:nvGrpSpPr>
        <p:grpSpPr>
          <a:xfrm>
            <a:off x="1385063" y="4819952"/>
            <a:ext cx="9306560" cy="1084208"/>
            <a:chOff x="1442720" y="4820892"/>
            <a:chExt cx="9306560" cy="1084208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E1C65BA-5257-405D-8C1B-75E872DAFC1E}"/>
                </a:ext>
              </a:extLst>
            </p:cNvPr>
            <p:cNvSpPr/>
            <p:nvPr/>
          </p:nvSpPr>
          <p:spPr>
            <a:xfrm>
              <a:off x="1442720" y="4820892"/>
              <a:ext cx="9306560" cy="1084208"/>
            </a:xfrm>
            <a:prstGeom prst="roundRect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B4F3282-5E9D-4A8A-AB44-66D4052EFCAF}"/>
                </a:ext>
              </a:extLst>
            </p:cNvPr>
            <p:cNvGrpSpPr/>
            <p:nvPr/>
          </p:nvGrpSpPr>
          <p:grpSpPr>
            <a:xfrm>
              <a:off x="1709098" y="4927851"/>
              <a:ext cx="2628138" cy="715696"/>
              <a:chOff x="1709098" y="4927851"/>
              <a:chExt cx="2628138" cy="715696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F7704CC8-E9F2-4179-B64F-A2598A09468B}"/>
                  </a:ext>
                </a:extLst>
              </p:cNvPr>
              <p:cNvSpPr/>
              <p:nvPr/>
            </p:nvSpPr>
            <p:spPr>
              <a:xfrm>
                <a:off x="1709098" y="4927851"/>
                <a:ext cx="2628138" cy="715696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E33694F-D0C1-4297-9D0B-CDB8DF50BB47}"/>
                  </a:ext>
                </a:extLst>
              </p:cNvPr>
              <p:cNvSpPr txBox="1"/>
              <p:nvPr/>
            </p:nvSpPr>
            <p:spPr>
              <a:xfrm>
                <a:off x="2041465" y="5132164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打印</a:t>
                </a: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信息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 04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53E5642-5536-4F75-9386-E863CF68F4A9}"/>
                </a:ext>
              </a:extLst>
            </p:cNvPr>
            <p:cNvSpPr txBox="1"/>
            <p:nvPr/>
          </p:nvSpPr>
          <p:spPr>
            <a:xfrm>
              <a:off x="4503420" y="4891938"/>
              <a:ext cx="6011471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将修理并分配的车辆信息打印在屏幕上，并</a:t>
              </a: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清空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错误车辆信息表（可能有用户线程正在向</a:t>
              </a:r>
              <a:r>
                <a:rPr lang="en-US" altLang="zh-CN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wrong.txt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写数据，用</a:t>
              </a:r>
              <a:r>
                <a:rPr lang="en-US" altLang="zh-CN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flock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对文件上锁）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7E45C3-6B6F-4044-9B73-5637ADD3B98B}"/>
              </a:ext>
            </a:extLst>
          </p:cNvPr>
          <p:cNvSpPr>
            <a:spLocks/>
          </p:cNvSpPr>
          <p:nvPr/>
        </p:nvSpPr>
        <p:spPr>
          <a:xfrm rot="18560884">
            <a:off x="431940" y="590985"/>
            <a:ext cx="335564" cy="335564"/>
          </a:xfrm>
          <a:prstGeom prst="roundRect">
            <a:avLst>
              <a:gd name="adj" fmla="val 2202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26550E-C75A-4081-B3C4-E680CDADB5F0}"/>
              </a:ext>
            </a:extLst>
          </p:cNvPr>
          <p:cNvSpPr>
            <a:spLocks/>
          </p:cNvSpPr>
          <p:nvPr/>
        </p:nvSpPr>
        <p:spPr>
          <a:xfrm rot="7626468">
            <a:off x="241470" y="-358029"/>
            <a:ext cx="716505" cy="764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EEB11D-E702-4454-B937-18407CAC3F56}"/>
              </a:ext>
            </a:extLst>
          </p:cNvPr>
          <p:cNvSpPr>
            <a:spLocks/>
          </p:cNvSpPr>
          <p:nvPr/>
        </p:nvSpPr>
        <p:spPr>
          <a:xfrm rot="2208791">
            <a:off x="-329072" y="326733"/>
            <a:ext cx="597488" cy="597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A66F35-9937-45A8-ACA8-0059344CEEFD}"/>
              </a:ext>
            </a:extLst>
          </p:cNvPr>
          <p:cNvSpPr txBox="1"/>
          <p:nvPr/>
        </p:nvSpPr>
        <p:spPr>
          <a:xfrm>
            <a:off x="1120630" y="278782"/>
            <a:ext cx="669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用</a:t>
            </a:r>
            <a:r>
              <a:rPr lang="en-US" altLang="zh-CN" sz="2800" dirty="0" err="1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repairCars</a:t>
            </a:r>
            <a:r>
              <a:rPr lang="en-US" altLang="zh-CN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()</a:t>
            </a:r>
            <a:r>
              <a:rPr lang="zh-CN" altLang="en-US" sz="280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函数实现修理员</a:t>
            </a:r>
            <a:r>
              <a:rPr lang="zh-CN" altLang="en-US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线程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E67C8">
                  <a:lumMod val="60000"/>
                  <a:lumOff val="4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7B4FA8A-2594-4632-A8C6-9AF703D3A8C7}"/>
              </a:ext>
            </a:extLst>
          </p:cNvPr>
          <p:cNvGrpSpPr/>
          <p:nvPr/>
        </p:nvGrpSpPr>
        <p:grpSpPr>
          <a:xfrm>
            <a:off x="1385063" y="953840"/>
            <a:ext cx="9306560" cy="1084208"/>
            <a:chOff x="1666240" y="2886896"/>
            <a:chExt cx="9306560" cy="1084208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AF2FB9B-217A-450C-A4BD-767782A903D6}"/>
                </a:ext>
              </a:extLst>
            </p:cNvPr>
            <p:cNvSpPr/>
            <p:nvPr/>
          </p:nvSpPr>
          <p:spPr>
            <a:xfrm>
              <a:off x="1666240" y="2886896"/>
              <a:ext cx="9306560" cy="1084208"/>
            </a:xfrm>
            <a:prstGeom prst="round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B0C981D-D585-49A6-8C51-5F7D6A44DCA2}"/>
                </a:ext>
              </a:extLst>
            </p:cNvPr>
            <p:cNvGrpSpPr/>
            <p:nvPr/>
          </p:nvGrpSpPr>
          <p:grpSpPr>
            <a:xfrm>
              <a:off x="1932618" y="3071152"/>
              <a:ext cx="2628138" cy="715695"/>
              <a:chOff x="2298378" y="1800304"/>
              <a:chExt cx="2628138" cy="715695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5A357DA-8F33-4A37-ADBB-6AE230EFFBB9}"/>
                  </a:ext>
                </a:extLst>
              </p:cNvPr>
              <p:cNvSpPr/>
              <p:nvPr/>
            </p:nvSpPr>
            <p:spPr>
              <a:xfrm>
                <a:off x="2298378" y="1800304"/>
                <a:ext cx="2628138" cy="715695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7D22568-A863-4AD2-B038-2DC7C94AA564}"/>
                  </a:ext>
                </a:extLst>
              </p:cNvPr>
              <p:cNvSpPr txBox="1"/>
              <p:nvPr/>
            </p:nvSpPr>
            <p:spPr>
              <a:xfrm>
                <a:off x="2630745" y="1915630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登录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      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01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8D9A3D1-8467-43B2-9E15-5219CAD529DC}"/>
                </a:ext>
              </a:extLst>
            </p:cNvPr>
            <p:cNvSpPr txBox="1"/>
            <p:nvPr/>
          </p:nvSpPr>
          <p:spPr>
            <a:xfrm>
              <a:off x="4780211" y="3023548"/>
              <a:ext cx="5709158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初始化时，输入修理员账户名和密码。正确则启动修理员线程，否则不启动。（在主线程实现）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12941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7E45C3-6B6F-4044-9B73-5637ADD3B98B}"/>
              </a:ext>
            </a:extLst>
          </p:cNvPr>
          <p:cNvSpPr>
            <a:spLocks/>
          </p:cNvSpPr>
          <p:nvPr/>
        </p:nvSpPr>
        <p:spPr>
          <a:xfrm rot="18560884">
            <a:off x="431940" y="590985"/>
            <a:ext cx="335564" cy="335564"/>
          </a:xfrm>
          <a:prstGeom prst="roundRect">
            <a:avLst>
              <a:gd name="adj" fmla="val 2202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26550E-C75A-4081-B3C4-E680CDADB5F0}"/>
              </a:ext>
            </a:extLst>
          </p:cNvPr>
          <p:cNvSpPr>
            <a:spLocks/>
          </p:cNvSpPr>
          <p:nvPr/>
        </p:nvSpPr>
        <p:spPr>
          <a:xfrm rot="7626468">
            <a:off x="241470" y="-358029"/>
            <a:ext cx="716505" cy="764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EEB11D-E702-4454-B937-18407CAC3F56}"/>
              </a:ext>
            </a:extLst>
          </p:cNvPr>
          <p:cNvSpPr>
            <a:spLocks/>
          </p:cNvSpPr>
          <p:nvPr/>
        </p:nvSpPr>
        <p:spPr>
          <a:xfrm rot="2208791">
            <a:off x="-329072" y="326733"/>
            <a:ext cx="597488" cy="597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A66F35-9937-45A8-ACA8-0059344CEEFD}"/>
              </a:ext>
            </a:extLst>
          </p:cNvPr>
          <p:cNvSpPr txBox="1"/>
          <p:nvPr/>
        </p:nvSpPr>
        <p:spPr>
          <a:xfrm>
            <a:off x="1120630" y="278782"/>
            <a:ext cx="562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4E67C8">
                    <a:lumMod val="60000"/>
                    <a:lumOff val="4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管理员、修理员线程运行结果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E67C8">
                  <a:lumMod val="60000"/>
                  <a:lumOff val="4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F4B647-5A84-4252-8AAE-5B807118F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907" y="1694414"/>
            <a:ext cx="9519148" cy="147680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CC2167-13B1-4451-B66C-FEE6B4B459C9}"/>
              </a:ext>
            </a:extLst>
          </p:cNvPr>
          <p:cNvCxnSpPr>
            <a:cxnSpLocks/>
          </p:cNvCxnSpPr>
          <p:nvPr/>
        </p:nvCxnSpPr>
        <p:spPr>
          <a:xfrm flipV="1">
            <a:off x="1527243" y="2383276"/>
            <a:ext cx="1183480" cy="209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98F4548-5B1B-4EBE-B439-41CA21CC8EF7}"/>
              </a:ext>
            </a:extLst>
          </p:cNvPr>
          <p:cNvCxnSpPr>
            <a:cxnSpLocks/>
          </p:cNvCxnSpPr>
          <p:nvPr/>
        </p:nvCxnSpPr>
        <p:spPr>
          <a:xfrm flipV="1">
            <a:off x="1527243" y="3093396"/>
            <a:ext cx="1245140" cy="138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12CCEC-572D-4F21-BDD7-87F34816ADE3}"/>
              </a:ext>
            </a:extLst>
          </p:cNvPr>
          <p:cNvCxnSpPr/>
          <p:nvPr/>
        </p:nvCxnSpPr>
        <p:spPr>
          <a:xfrm flipV="1">
            <a:off x="1527243" y="2509736"/>
            <a:ext cx="8463063" cy="196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5A74B8-D692-4246-BA12-B251B017B081}"/>
              </a:ext>
            </a:extLst>
          </p:cNvPr>
          <p:cNvCxnSpPr>
            <a:cxnSpLocks/>
          </p:cNvCxnSpPr>
          <p:nvPr/>
        </p:nvCxnSpPr>
        <p:spPr>
          <a:xfrm flipV="1">
            <a:off x="1527243" y="3171218"/>
            <a:ext cx="8560340" cy="130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F264D48-D3D6-4826-ACBD-7A1026E5C23D}"/>
              </a:ext>
            </a:extLst>
          </p:cNvPr>
          <p:cNvSpPr txBox="1"/>
          <p:nvPr/>
        </p:nvSpPr>
        <p:spPr>
          <a:xfrm>
            <a:off x="1388382" y="4640366"/>
            <a:ext cx="508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管理员线程对车辆进行了平均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33420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DB36E6-C405-41C4-9CF1-BF2A4929D797}"/>
              </a:ext>
            </a:extLst>
          </p:cNvPr>
          <p:cNvSpPr>
            <a:spLocks/>
          </p:cNvSpPr>
          <p:nvPr/>
        </p:nvSpPr>
        <p:spPr>
          <a:xfrm rot="18965374" flipH="1">
            <a:off x="5663322" y="-955649"/>
            <a:ext cx="10784370" cy="10817859"/>
          </a:xfrm>
          <a:prstGeom prst="roundRect">
            <a:avLst>
              <a:gd name="adj" fmla="val 1386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405F6-C9FD-4DA2-ACB1-3FC9ACE06308}"/>
              </a:ext>
            </a:extLst>
          </p:cNvPr>
          <p:cNvSpPr>
            <a:spLocks/>
          </p:cNvSpPr>
          <p:nvPr/>
        </p:nvSpPr>
        <p:spPr>
          <a:xfrm rot="2793688" flipH="1">
            <a:off x="4567065" y="-1314371"/>
            <a:ext cx="2451231" cy="2451231"/>
          </a:xfrm>
          <a:prstGeom prst="roundRect">
            <a:avLst>
              <a:gd name="adj" fmla="val 220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467CD-F8B0-41BE-8C3C-3C5A573EB86C}"/>
              </a:ext>
            </a:extLst>
          </p:cNvPr>
          <p:cNvSpPr>
            <a:spLocks/>
          </p:cNvSpPr>
          <p:nvPr/>
        </p:nvSpPr>
        <p:spPr>
          <a:xfrm rot="13502874" flipH="1">
            <a:off x="-4396837" y="-2363275"/>
            <a:ext cx="8024341" cy="85596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E2C9FE-90AF-4568-B98F-612A5E3AA454}"/>
              </a:ext>
            </a:extLst>
          </p:cNvPr>
          <p:cNvSpPr>
            <a:spLocks/>
          </p:cNvSpPr>
          <p:nvPr/>
        </p:nvSpPr>
        <p:spPr>
          <a:xfrm rot="18920551" flipH="1">
            <a:off x="1833710" y="5023004"/>
            <a:ext cx="2780550" cy="2780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8D4A5F3-86E7-4DF9-90D0-F20E7ECBF47C}"/>
              </a:ext>
            </a:extLst>
          </p:cNvPr>
          <p:cNvGrpSpPr/>
          <p:nvPr/>
        </p:nvGrpSpPr>
        <p:grpSpPr>
          <a:xfrm>
            <a:off x="667573" y="822787"/>
            <a:ext cx="3932222" cy="2007503"/>
            <a:chOff x="741045" y="454185"/>
            <a:chExt cx="3932222" cy="200750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73A61F-0A10-4933-AE42-4C179317FDB9}"/>
                </a:ext>
              </a:extLst>
            </p:cNvPr>
            <p:cNvSpPr txBox="1"/>
            <p:nvPr/>
          </p:nvSpPr>
          <p:spPr>
            <a:xfrm>
              <a:off x="741045" y="454185"/>
              <a:ext cx="39322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主要线程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9B998A-871B-4AE4-9DEA-9193E111C17A}"/>
                </a:ext>
              </a:extLst>
            </p:cNvPr>
            <p:cNvSpPr txBox="1"/>
            <p:nvPr/>
          </p:nvSpPr>
          <p:spPr>
            <a:xfrm>
              <a:off x="741045" y="1538358"/>
              <a:ext cx="37485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Thread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6E7157-0A82-4D52-B77A-967BCE7B29F8}"/>
              </a:ext>
            </a:extLst>
          </p:cNvPr>
          <p:cNvGrpSpPr/>
          <p:nvPr/>
        </p:nvGrpSpPr>
        <p:grpSpPr>
          <a:xfrm>
            <a:off x="7029668" y="1714028"/>
            <a:ext cx="4215961" cy="910352"/>
            <a:chOff x="7280714" y="1714028"/>
            <a:chExt cx="4215961" cy="91035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2AA934F-0389-4AC7-886D-E9B954F2BB3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9C5039-2514-432B-8A9C-C57BE27DF593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user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B403DC-0EED-47D8-9C8B-A33A91543B83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用户线程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1581DDC-9A96-4E41-B977-B1588F717C26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F5B6AC3-2C8A-44DA-8057-E0273C4B47FA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ED27FF-9383-45F5-BA17-B904FD9084D9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7B70FF6-B386-449A-AFD8-C78B32146BD0}"/>
              </a:ext>
            </a:extLst>
          </p:cNvPr>
          <p:cNvGrpSpPr/>
          <p:nvPr/>
        </p:nvGrpSpPr>
        <p:grpSpPr>
          <a:xfrm>
            <a:off x="7029668" y="2866968"/>
            <a:ext cx="4215962" cy="897526"/>
            <a:chOff x="7280714" y="1714028"/>
            <a:chExt cx="4215962" cy="89752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D93C978-5944-4E8B-A9CD-CFBE8B3E75AE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ADC1144-6D7E-48B6-B1FD-67C309542750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manager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7255B17-090D-4BF9-895A-6DA9C4BBCF44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管理员线程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599D46-5429-455C-BA60-A781E6929E7A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4097D97-153E-4CD1-8665-CEEA9FA57ECB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DEBB6A2-2945-48C1-8E49-722427C220C5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840C42D-6AEE-4545-A50B-728188256760}"/>
              </a:ext>
            </a:extLst>
          </p:cNvPr>
          <p:cNvGrpSpPr/>
          <p:nvPr/>
        </p:nvGrpSpPr>
        <p:grpSpPr>
          <a:xfrm>
            <a:off x="7029668" y="4019907"/>
            <a:ext cx="4215962" cy="897526"/>
            <a:chOff x="7280714" y="1714028"/>
            <a:chExt cx="4215962" cy="89752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CC74F41-44AC-4F09-B2D3-A0643C2302C6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260161-EECB-407F-8803-5E8C59B7F6AE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repairman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1BF3EC6-A52F-4579-AAAE-58EF630DA63F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修理员线程</a:t>
                </a: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6840318-AEB2-4D58-AB35-474899BEF367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FF7034A-5680-4D7A-9E51-9106EDEB1548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327CE61-5215-471B-B9EC-76466484169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587E6E-0CD7-43BC-AE9C-CA40E9524026}"/>
              </a:ext>
            </a:extLst>
          </p:cNvPr>
          <p:cNvGrpSpPr/>
          <p:nvPr/>
        </p:nvGrpSpPr>
        <p:grpSpPr>
          <a:xfrm>
            <a:off x="7029668" y="5172847"/>
            <a:ext cx="4215962" cy="897526"/>
            <a:chOff x="7280714" y="1714028"/>
            <a:chExt cx="4215962" cy="89752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21B657D-38E0-4413-8168-BDFBDB6DEA24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EE4EE17-F613-497D-9EEA-C89FAFD8570C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real  time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7253DCB-79C3-4134-8337-CBF55C6C4A01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实时记录线程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E4AFD83-185E-4869-AFEA-1EF0E80F768C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CA0B2E5-0AAD-4854-810D-4170E3D60097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456E82-F828-496B-B3B4-531C79E936C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FC2940-34A9-4A0F-AAA9-19225CCAE432}"/>
              </a:ext>
            </a:extLst>
          </p:cNvPr>
          <p:cNvGrpSpPr/>
          <p:nvPr/>
        </p:nvGrpSpPr>
        <p:grpSpPr>
          <a:xfrm>
            <a:off x="7026453" y="633685"/>
            <a:ext cx="4215961" cy="910352"/>
            <a:chOff x="7280714" y="1714028"/>
            <a:chExt cx="4215961" cy="91035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929A0C-54BB-415F-9E5E-DB974FB7317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D51F6AB-C6A1-471B-B9A3-0E5B33F1FDA8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main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355422-371E-439C-8A48-4175FAE0104C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主线程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89FDDE9-85C4-48DE-AA8E-CC0D40D44771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DC9B5BC-B3B3-44D8-8CA6-B09634BF12FE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0D870A-C71C-4DE8-A95F-3287A5B5BD92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409795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C6A0348-3B84-493F-B5AE-7E5B49BB02F4}"/>
              </a:ext>
            </a:extLst>
          </p:cNvPr>
          <p:cNvGrpSpPr/>
          <p:nvPr/>
        </p:nvGrpSpPr>
        <p:grpSpPr>
          <a:xfrm>
            <a:off x="1442720" y="1816460"/>
            <a:ext cx="9306560" cy="1084208"/>
            <a:chOff x="1666240" y="2886896"/>
            <a:chExt cx="9306560" cy="108420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0CEE987-7766-4804-B856-DDA5739ED22B}"/>
                </a:ext>
              </a:extLst>
            </p:cNvPr>
            <p:cNvSpPr/>
            <p:nvPr/>
          </p:nvSpPr>
          <p:spPr>
            <a:xfrm>
              <a:off x="1666240" y="2886896"/>
              <a:ext cx="9306560" cy="1084208"/>
            </a:xfrm>
            <a:prstGeom prst="round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40C011F-898C-4B76-BE82-866D5C816874}"/>
                </a:ext>
              </a:extLst>
            </p:cNvPr>
            <p:cNvGrpSpPr/>
            <p:nvPr/>
          </p:nvGrpSpPr>
          <p:grpSpPr>
            <a:xfrm>
              <a:off x="2098802" y="3071152"/>
              <a:ext cx="2628138" cy="715695"/>
              <a:chOff x="2464562" y="1800304"/>
              <a:chExt cx="2628138" cy="715695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D24A940-D449-4382-BF4F-8259A43D9B7A}"/>
                  </a:ext>
                </a:extLst>
              </p:cNvPr>
              <p:cNvSpPr/>
              <p:nvPr/>
            </p:nvSpPr>
            <p:spPr>
              <a:xfrm>
                <a:off x="2464562" y="1800304"/>
                <a:ext cx="2628138" cy="715695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5BBDF95-CA0F-4314-9248-81C74B41AA71}"/>
                  </a:ext>
                </a:extLst>
              </p:cNvPr>
              <p:cNvSpPr txBox="1"/>
              <p:nvPr/>
            </p:nvSpPr>
            <p:spPr>
              <a:xfrm>
                <a:off x="2630745" y="1915630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间隔         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01</a:t>
                </a: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A86DCE3-CAF0-4DFF-AD55-E188928682FF}"/>
                </a:ext>
              </a:extLst>
            </p:cNvPr>
            <p:cNvSpPr txBox="1"/>
            <p:nvPr/>
          </p:nvSpPr>
          <p:spPr>
            <a:xfrm>
              <a:off x="5159503" y="3055218"/>
              <a:ext cx="5709158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 err="1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realTime</a:t>
              </a:r>
              <a:r>
                <a:rPr lang="en-US" altLang="zh-CN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()</a:t>
              </a:r>
              <a:r>
                <a:rPr lang="zh-CN" altLang="en-US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函数每隔</a:t>
              </a:r>
              <a:r>
                <a:rPr lang="en-US" altLang="zh-CN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r>
                <a:rPr lang="zh-CN" altLang="en-US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秒记录一次。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901E22D-3506-45E0-A1D3-A5D5BF560E5E}"/>
              </a:ext>
            </a:extLst>
          </p:cNvPr>
          <p:cNvGrpSpPr/>
          <p:nvPr/>
        </p:nvGrpSpPr>
        <p:grpSpPr>
          <a:xfrm>
            <a:off x="1442720" y="4088296"/>
            <a:ext cx="9306560" cy="1084208"/>
            <a:chOff x="1442720" y="3318676"/>
            <a:chExt cx="9306560" cy="1084208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B846EBE-FBF9-469E-A75E-23A9F45E117D}"/>
                </a:ext>
              </a:extLst>
            </p:cNvPr>
            <p:cNvSpPr/>
            <p:nvPr/>
          </p:nvSpPr>
          <p:spPr>
            <a:xfrm>
              <a:off x="1442720" y="3318676"/>
              <a:ext cx="9306560" cy="1084208"/>
            </a:xfrm>
            <a:prstGeom prst="roundRect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9815876-9EB4-4ABA-88E9-B2AB1AD19028}"/>
                </a:ext>
              </a:extLst>
            </p:cNvPr>
            <p:cNvGrpSpPr/>
            <p:nvPr/>
          </p:nvGrpSpPr>
          <p:grpSpPr>
            <a:xfrm>
              <a:off x="1875282" y="3502932"/>
              <a:ext cx="2628138" cy="715696"/>
              <a:chOff x="1875282" y="3502932"/>
              <a:chExt cx="2628138" cy="715696"/>
            </a:xfrm>
          </p:grpSpPr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41491B1D-E6CB-40E3-8C5C-71709FCDFD1D}"/>
                  </a:ext>
                </a:extLst>
              </p:cNvPr>
              <p:cNvSpPr/>
              <p:nvPr/>
            </p:nvSpPr>
            <p:spPr>
              <a:xfrm>
                <a:off x="1875282" y="3502932"/>
                <a:ext cx="2628138" cy="715696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183CD93-6878-4A94-AE54-9EE8CE2587D1}"/>
                  </a:ext>
                </a:extLst>
              </p:cNvPr>
              <p:cNvSpPr txBox="1"/>
              <p:nvPr/>
            </p:nvSpPr>
            <p:spPr>
              <a:xfrm>
                <a:off x="2041465" y="3629948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记录信息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02</a:t>
                </a: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DB8D226-DBAA-4E90-85BA-615AF5F57EB2}"/>
                </a:ext>
              </a:extLst>
            </p:cNvPr>
            <p:cNvSpPr txBox="1"/>
            <p:nvPr/>
          </p:nvSpPr>
          <p:spPr>
            <a:xfrm>
              <a:off x="4935983" y="3486998"/>
              <a:ext cx="5655818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将四个站点的在站车辆信息实时更新到实时状态信息表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7E45C3-6B6F-4044-9B73-5637ADD3B98B}"/>
              </a:ext>
            </a:extLst>
          </p:cNvPr>
          <p:cNvSpPr>
            <a:spLocks/>
          </p:cNvSpPr>
          <p:nvPr/>
        </p:nvSpPr>
        <p:spPr>
          <a:xfrm rot="18560884">
            <a:off x="431940" y="590985"/>
            <a:ext cx="335564" cy="335564"/>
          </a:xfrm>
          <a:prstGeom prst="roundRect">
            <a:avLst>
              <a:gd name="adj" fmla="val 2202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26550E-C75A-4081-B3C4-E680CDADB5F0}"/>
              </a:ext>
            </a:extLst>
          </p:cNvPr>
          <p:cNvSpPr>
            <a:spLocks/>
          </p:cNvSpPr>
          <p:nvPr/>
        </p:nvSpPr>
        <p:spPr>
          <a:xfrm rot="7626468">
            <a:off x="241470" y="-358029"/>
            <a:ext cx="716505" cy="764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EEB11D-E702-4454-B937-18407CAC3F56}"/>
              </a:ext>
            </a:extLst>
          </p:cNvPr>
          <p:cNvSpPr>
            <a:spLocks/>
          </p:cNvSpPr>
          <p:nvPr/>
        </p:nvSpPr>
        <p:spPr>
          <a:xfrm rot="2208791">
            <a:off x="-329072" y="326733"/>
            <a:ext cx="597488" cy="597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A66F35-9937-45A8-ACA8-0059344CEEFD}"/>
              </a:ext>
            </a:extLst>
          </p:cNvPr>
          <p:cNvSpPr txBox="1"/>
          <p:nvPr/>
        </p:nvSpPr>
        <p:spPr>
          <a:xfrm>
            <a:off x="1120630" y="278782"/>
            <a:ext cx="562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err="1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realTime</a:t>
            </a:r>
            <a:r>
              <a:rPr lang="en-US" altLang="zh-CN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()</a:t>
            </a:r>
            <a:r>
              <a:rPr lang="zh-CN" altLang="en-US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函数实现实时记录线程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E67C8">
                  <a:lumMod val="60000"/>
                  <a:lumOff val="4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3654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DB36E6-C405-41C4-9CF1-BF2A4929D797}"/>
              </a:ext>
            </a:extLst>
          </p:cNvPr>
          <p:cNvSpPr>
            <a:spLocks/>
          </p:cNvSpPr>
          <p:nvPr/>
        </p:nvSpPr>
        <p:spPr>
          <a:xfrm rot="18965374" flipH="1">
            <a:off x="5754433" y="-961762"/>
            <a:ext cx="10784370" cy="10817859"/>
          </a:xfrm>
          <a:prstGeom prst="roundRect">
            <a:avLst>
              <a:gd name="adj" fmla="val 1386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405F6-C9FD-4DA2-ACB1-3FC9ACE06308}"/>
              </a:ext>
            </a:extLst>
          </p:cNvPr>
          <p:cNvSpPr>
            <a:spLocks/>
          </p:cNvSpPr>
          <p:nvPr/>
        </p:nvSpPr>
        <p:spPr>
          <a:xfrm rot="2793688" flipH="1">
            <a:off x="4567065" y="-1314371"/>
            <a:ext cx="2451231" cy="2451231"/>
          </a:xfrm>
          <a:prstGeom prst="roundRect">
            <a:avLst>
              <a:gd name="adj" fmla="val 220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467CD-F8B0-41BE-8C3C-3C5A573EB86C}"/>
              </a:ext>
            </a:extLst>
          </p:cNvPr>
          <p:cNvSpPr>
            <a:spLocks/>
          </p:cNvSpPr>
          <p:nvPr/>
        </p:nvSpPr>
        <p:spPr>
          <a:xfrm rot="13502874" flipH="1">
            <a:off x="-4082987" y="-2363275"/>
            <a:ext cx="8024341" cy="85596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E2C9FE-90AF-4568-B98F-612A5E3AA454}"/>
              </a:ext>
            </a:extLst>
          </p:cNvPr>
          <p:cNvSpPr>
            <a:spLocks/>
          </p:cNvSpPr>
          <p:nvPr/>
        </p:nvSpPr>
        <p:spPr>
          <a:xfrm rot="18920551" flipH="1">
            <a:off x="1833710" y="5023004"/>
            <a:ext cx="2780550" cy="2780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73A61F-0A10-4933-AE42-4C179317FDB9}"/>
              </a:ext>
            </a:extLst>
          </p:cNvPr>
          <p:cNvSpPr txBox="1"/>
          <p:nvPr/>
        </p:nvSpPr>
        <p:spPr>
          <a:xfrm>
            <a:off x="-117105" y="1176684"/>
            <a:ext cx="53651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主要数据表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6E7157-0A82-4D52-B77A-967BCE7B29F8}"/>
              </a:ext>
            </a:extLst>
          </p:cNvPr>
          <p:cNvGrpSpPr/>
          <p:nvPr/>
        </p:nvGrpSpPr>
        <p:grpSpPr>
          <a:xfrm>
            <a:off x="7029668" y="1714028"/>
            <a:ext cx="4215961" cy="963428"/>
            <a:chOff x="7280714" y="1714028"/>
            <a:chExt cx="4215961" cy="9634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2AA934F-0389-4AC7-886D-E9B954F2BB3E}"/>
                </a:ext>
              </a:extLst>
            </p:cNvPr>
            <p:cNvGrpSpPr/>
            <p:nvPr/>
          </p:nvGrpSpPr>
          <p:grpSpPr>
            <a:xfrm>
              <a:off x="8312903" y="1714028"/>
              <a:ext cx="3183772" cy="963428"/>
              <a:chOff x="9431147" y="2758911"/>
              <a:chExt cx="3183772" cy="963428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9C5039-2514-432B-8A9C-C57BE27DF593}"/>
                  </a:ext>
                </a:extLst>
              </p:cNvPr>
              <p:cNvSpPr txBox="1"/>
              <p:nvPr/>
            </p:nvSpPr>
            <p:spPr>
              <a:xfrm>
                <a:off x="9431147" y="3383785"/>
                <a:ext cx="1067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</a:t>
                </a: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nd.txt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B403DC-0EED-47D8-9C8B-A33A91543B83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到达信息表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1581DDC-9A96-4E41-B977-B1588F717C26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F5B6AC3-2C8A-44DA-8057-E0273C4B47FA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ED27FF-9383-45F5-BA17-B904FD9084D9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7B70FF6-B386-449A-AFD8-C78B32146BD0}"/>
              </a:ext>
            </a:extLst>
          </p:cNvPr>
          <p:cNvGrpSpPr/>
          <p:nvPr/>
        </p:nvGrpSpPr>
        <p:grpSpPr>
          <a:xfrm>
            <a:off x="7029668" y="2866968"/>
            <a:ext cx="4212745" cy="897526"/>
            <a:chOff x="7280714" y="1714028"/>
            <a:chExt cx="4212745" cy="89752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D93C978-5944-4E8B-A9CD-CFBE8B3E75AE}"/>
                </a:ext>
              </a:extLst>
            </p:cNvPr>
            <p:cNvGrpSpPr/>
            <p:nvPr/>
          </p:nvGrpSpPr>
          <p:grpSpPr>
            <a:xfrm>
              <a:off x="8316118" y="1714028"/>
              <a:ext cx="3177341" cy="897526"/>
              <a:chOff x="9434362" y="2758911"/>
              <a:chExt cx="3177341" cy="897526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ADC1144-6D7E-48B6-B1FD-67C309542750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123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init</a:t>
                </a: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.txt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7255B17-090D-4BF9-895A-6DA9C4BBCF44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77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初始化信息表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599D46-5429-455C-BA60-A781E6929E7A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4097D97-153E-4CD1-8665-CEEA9FA57ECB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DEBB6A2-2945-48C1-8E49-722427C220C5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840C42D-6AEE-4545-A50B-728188256760}"/>
              </a:ext>
            </a:extLst>
          </p:cNvPr>
          <p:cNvGrpSpPr/>
          <p:nvPr/>
        </p:nvGrpSpPr>
        <p:grpSpPr>
          <a:xfrm>
            <a:off x="7029668" y="4019907"/>
            <a:ext cx="4215961" cy="897526"/>
            <a:chOff x="7280714" y="1714028"/>
            <a:chExt cx="4215961" cy="89752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CC74F41-44AC-4F09-B2D3-A0643C2302C6}"/>
                </a:ext>
              </a:extLst>
            </p:cNvPr>
            <p:cNvGrpSpPr/>
            <p:nvPr/>
          </p:nvGrpSpPr>
          <p:grpSpPr>
            <a:xfrm>
              <a:off x="8316118" y="1714028"/>
              <a:ext cx="3180557" cy="897526"/>
              <a:chOff x="9434362" y="2758911"/>
              <a:chExt cx="3180557" cy="897526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260161-EECB-407F-8803-5E8C59B7F6AE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1575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w</a:t>
                </a: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rong.txt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1BF3EC6-A52F-4579-AAAE-58EF630DA63F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错误信息表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6840318-AEB2-4D58-AB35-474899BEF367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FF7034A-5680-4D7A-9E51-9106EDEB1548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327CE61-5215-471B-B9EC-76466484169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587E6E-0CD7-43BC-AE9C-CA40E9524026}"/>
              </a:ext>
            </a:extLst>
          </p:cNvPr>
          <p:cNvGrpSpPr/>
          <p:nvPr/>
        </p:nvGrpSpPr>
        <p:grpSpPr>
          <a:xfrm>
            <a:off x="7029668" y="5172847"/>
            <a:ext cx="4215961" cy="935169"/>
            <a:chOff x="7280714" y="1714028"/>
            <a:chExt cx="4215961" cy="935169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21B657D-38E0-4413-8168-BDFBDB6DEA24}"/>
                </a:ext>
              </a:extLst>
            </p:cNvPr>
            <p:cNvGrpSpPr/>
            <p:nvPr/>
          </p:nvGrpSpPr>
          <p:grpSpPr>
            <a:xfrm>
              <a:off x="8316118" y="1714028"/>
              <a:ext cx="3180557" cy="935169"/>
              <a:chOff x="9434362" y="2758911"/>
              <a:chExt cx="3180557" cy="935169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EE4EE17-F613-497D-9EEA-C89FAFD8570C}"/>
                  </a:ext>
                </a:extLst>
              </p:cNvPr>
              <p:cNvSpPr txBox="1"/>
              <p:nvPr/>
            </p:nvSpPr>
            <p:spPr>
              <a:xfrm>
                <a:off x="9434364" y="3355526"/>
                <a:ext cx="1063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res.txt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7253DCB-79C3-4134-8337-CBF55C6C4A01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实时记录</a:t>
                </a:r>
                <a:r>
                  <a:rPr lang="zh-CN" altLang="en-US" sz="24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表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E4AFD83-185E-4869-AFEA-1EF0E80F768C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CA0B2E5-0AAD-4854-810D-4170E3D60097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456E82-F828-496B-B3B4-531C79E936C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FC2940-34A9-4A0F-AAA9-19225CCAE432}"/>
              </a:ext>
            </a:extLst>
          </p:cNvPr>
          <p:cNvGrpSpPr/>
          <p:nvPr/>
        </p:nvGrpSpPr>
        <p:grpSpPr>
          <a:xfrm>
            <a:off x="7026453" y="633685"/>
            <a:ext cx="4215961" cy="910352"/>
            <a:chOff x="7280714" y="1714028"/>
            <a:chExt cx="4215961" cy="91035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929A0C-54BB-415F-9E5E-DB974FB7317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D51F6AB-C6A1-471B-B9A3-0E5B33F1FDA8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1636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start.txt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355422-371E-439C-8A48-4175FAE0104C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出发信息表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89FDDE9-85C4-48DE-AA8E-CC0D40D44771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DC9B5BC-B3B3-44D8-8CA6-B09634BF12FE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0D870A-C71C-4DE8-A95F-3287A5B5BD92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26988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7E45C3-6B6F-4044-9B73-5637ADD3B98B}"/>
              </a:ext>
            </a:extLst>
          </p:cNvPr>
          <p:cNvSpPr>
            <a:spLocks/>
          </p:cNvSpPr>
          <p:nvPr/>
        </p:nvSpPr>
        <p:spPr>
          <a:xfrm rot="18560884">
            <a:off x="431940" y="590985"/>
            <a:ext cx="335564" cy="335564"/>
          </a:xfrm>
          <a:prstGeom prst="roundRect">
            <a:avLst>
              <a:gd name="adj" fmla="val 2202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26550E-C75A-4081-B3C4-E680CDADB5F0}"/>
              </a:ext>
            </a:extLst>
          </p:cNvPr>
          <p:cNvSpPr>
            <a:spLocks/>
          </p:cNvSpPr>
          <p:nvPr/>
        </p:nvSpPr>
        <p:spPr>
          <a:xfrm rot="7626468">
            <a:off x="241470" y="-358029"/>
            <a:ext cx="716505" cy="764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EEB11D-E702-4454-B937-18407CAC3F56}"/>
              </a:ext>
            </a:extLst>
          </p:cNvPr>
          <p:cNvSpPr>
            <a:spLocks/>
          </p:cNvSpPr>
          <p:nvPr/>
        </p:nvSpPr>
        <p:spPr>
          <a:xfrm rot="2208791">
            <a:off x="-329072" y="326733"/>
            <a:ext cx="597488" cy="597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BF3B99D-21F1-4F62-9A99-447E7C9790A3}"/>
              </a:ext>
            </a:extLst>
          </p:cNvPr>
          <p:cNvGrpSpPr/>
          <p:nvPr/>
        </p:nvGrpSpPr>
        <p:grpSpPr>
          <a:xfrm>
            <a:off x="1277783" y="207294"/>
            <a:ext cx="9500464" cy="5784944"/>
            <a:chOff x="1666240" y="2886896"/>
            <a:chExt cx="9306560" cy="1084208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AA467D8-AAB8-4FF7-896F-170F490AF42C}"/>
                </a:ext>
              </a:extLst>
            </p:cNvPr>
            <p:cNvSpPr/>
            <p:nvPr/>
          </p:nvSpPr>
          <p:spPr>
            <a:xfrm>
              <a:off x="1666240" y="2886896"/>
              <a:ext cx="9306560" cy="1084208"/>
            </a:xfrm>
            <a:prstGeom prst="round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6E60F1E-B61B-4AAA-887F-473DF1221AF4}"/>
                </a:ext>
              </a:extLst>
            </p:cNvPr>
            <p:cNvGrpSpPr/>
            <p:nvPr/>
          </p:nvGrpSpPr>
          <p:grpSpPr>
            <a:xfrm>
              <a:off x="1994654" y="2945998"/>
              <a:ext cx="2815150" cy="483002"/>
              <a:chOff x="2360414" y="1675150"/>
              <a:chExt cx="2815150" cy="483002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CB565D0-1F1A-4571-A2B6-0F121B53B826}"/>
                  </a:ext>
                </a:extLst>
              </p:cNvPr>
              <p:cNvSpPr/>
              <p:nvPr/>
            </p:nvSpPr>
            <p:spPr>
              <a:xfrm>
                <a:off x="2360414" y="1675150"/>
                <a:ext cx="2628138" cy="119645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AEFB69D-6518-467D-8637-A9E50218381A}"/>
                  </a:ext>
                </a:extLst>
              </p:cNvPr>
              <p:cNvSpPr txBox="1"/>
              <p:nvPr/>
            </p:nvSpPr>
            <p:spPr>
              <a:xfrm>
                <a:off x="2470850" y="1696487"/>
                <a:ext cx="27047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出发到达信息表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    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FEF5799-0952-494F-B26A-DC812AB3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0" y="1467571"/>
            <a:ext cx="6005080" cy="41227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11F04E-261A-4C94-B54F-D24910412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766" y="522640"/>
            <a:ext cx="4022708" cy="5138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21167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7E45C3-6B6F-4044-9B73-5637ADD3B98B}"/>
              </a:ext>
            </a:extLst>
          </p:cNvPr>
          <p:cNvSpPr>
            <a:spLocks/>
          </p:cNvSpPr>
          <p:nvPr/>
        </p:nvSpPr>
        <p:spPr>
          <a:xfrm rot="18560884">
            <a:off x="431940" y="590985"/>
            <a:ext cx="335564" cy="335564"/>
          </a:xfrm>
          <a:prstGeom prst="roundRect">
            <a:avLst>
              <a:gd name="adj" fmla="val 2202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26550E-C75A-4081-B3C4-E680CDADB5F0}"/>
              </a:ext>
            </a:extLst>
          </p:cNvPr>
          <p:cNvSpPr>
            <a:spLocks/>
          </p:cNvSpPr>
          <p:nvPr/>
        </p:nvSpPr>
        <p:spPr>
          <a:xfrm rot="7626468">
            <a:off x="241470" y="-358029"/>
            <a:ext cx="716505" cy="764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EEB11D-E702-4454-B937-18407CAC3F56}"/>
              </a:ext>
            </a:extLst>
          </p:cNvPr>
          <p:cNvSpPr>
            <a:spLocks/>
          </p:cNvSpPr>
          <p:nvPr/>
        </p:nvSpPr>
        <p:spPr>
          <a:xfrm rot="2208791">
            <a:off x="-329072" y="326733"/>
            <a:ext cx="597488" cy="597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BF3B99D-21F1-4F62-9A99-447E7C9790A3}"/>
              </a:ext>
            </a:extLst>
          </p:cNvPr>
          <p:cNvGrpSpPr/>
          <p:nvPr/>
        </p:nvGrpSpPr>
        <p:grpSpPr>
          <a:xfrm>
            <a:off x="1345768" y="207294"/>
            <a:ext cx="9500464" cy="5784944"/>
            <a:chOff x="1666240" y="2886896"/>
            <a:chExt cx="9306560" cy="1084208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AA467D8-AAB8-4FF7-896F-170F490AF42C}"/>
                </a:ext>
              </a:extLst>
            </p:cNvPr>
            <p:cNvSpPr/>
            <p:nvPr/>
          </p:nvSpPr>
          <p:spPr>
            <a:xfrm>
              <a:off x="1666240" y="2886896"/>
              <a:ext cx="9306560" cy="1084208"/>
            </a:xfrm>
            <a:prstGeom prst="round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6E60F1E-B61B-4AAA-887F-473DF1221AF4}"/>
                </a:ext>
              </a:extLst>
            </p:cNvPr>
            <p:cNvGrpSpPr/>
            <p:nvPr/>
          </p:nvGrpSpPr>
          <p:grpSpPr>
            <a:xfrm>
              <a:off x="1994654" y="2945998"/>
              <a:ext cx="2864209" cy="119645"/>
              <a:chOff x="2360414" y="1675150"/>
              <a:chExt cx="2864209" cy="119645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CB565D0-1F1A-4571-A2B6-0F121B53B826}"/>
                  </a:ext>
                </a:extLst>
              </p:cNvPr>
              <p:cNvSpPr/>
              <p:nvPr/>
            </p:nvSpPr>
            <p:spPr>
              <a:xfrm>
                <a:off x="2360414" y="1675150"/>
                <a:ext cx="2628138" cy="119645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AEFB69D-6518-467D-8637-A9E50218381A}"/>
                  </a:ext>
                </a:extLst>
              </p:cNvPr>
              <p:cNvSpPr txBox="1"/>
              <p:nvPr/>
            </p:nvSpPr>
            <p:spPr>
              <a:xfrm>
                <a:off x="2519909" y="1694557"/>
                <a:ext cx="2704714" cy="8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初始化信息表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CF3FE6C-B456-4D1D-A8D2-D9BA119FA96D}"/>
              </a:ext>
            </a:extLst>
          </p:cNvPr>
          <p:cNvSpPr/>
          <p:nvPr/>
        </p:nvSpPr>
        <p:spPr>
          <a:xfrm>
            <a:off x="1764862" y="2580567"/>
            <a:ext cx="2682896" cy="638383"/>
          </a:xfrm>
          <a:custGeom>
            <a:avLst/>
            <a:gdLst>
              <a:gd name="connsiteX0" fmla="*/ 0 w 5842508"/>
              <a:gd name="connsiteY0" fmla="*/ 167283 h 1003680"/>
              <a:gd name="connsiteX1" fmla="*/ 167283 w 5842508"/>
              <a:gd name="connsiteY1" fmla="*/ 0 h 1003680"/>
              <a:gd name="connsiteX2" fmla="*/ 5675225 w 5842508"/>
              <a:gd name="connsiteY2" fmla="*/ 0 h 1003680"/>
              <a:gd name="connsiteX3" fmla="*/ 5842508 w 5842508"/>
              <a:gd name="connsiteY3" fmla="*/ 167283 h 1003680"/>
              <a:gd name="connsiteX4" fmla="*/ 5842508 w 5842508"/>
              <a:gd name="connsiteY4" fmla="*/ 836397 h 1003680"/>
              <a:gd name="connsiteX5" fmla="*/ 5675225 w 5842508"/>
              <a:gd name="connsiteY5" fmla="*/ 1003680 h 1003680"/>
              <a:gd name="connsiteX6" fmla="*/ 167283 w 5842508"/>
              <a:gd name="connsiteY6" fmla="*/ 1003680 h 1003680"/>
              <a:gd name="connsiteX7" fmla="*/ 0 w 5842508"/>
              <a:gd name="connsiteY7" fmla="*/ 836397 h 1003680"/>
              <a:gd name="connsiteX8" fmla="*/ 0 w 5842508"/>
              <a:gd name="connsiteY8" fmla="*/ 167283 h 10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508" h="1003680">
                <a:moveTo>
                  <a:pt x="0" y="167283"/>
                </a:moveTo>
                <a:cubicBezTo>
                  <a:pt x="0" y="74895"/>
                  <a:pt x="74895" y="0"/>
                  <a:pt x="167283" y="0"/>
                </a:cubicBezTo>
                <a:lnTo>
                  <a:pt x="5675225" y="0"/>
                </a:lnTo>
                <a:cubicBezTo>
                  <a:pt x="5767613" y="0"/>
                  <a:pt x="5842508" y="74895"/>
                  <a:pt x="5842508" y="167283"/>
                </a:cubicBezTo>
                <a:lnTo>
                  <a:pt x="5842508" y="836397"/>
                </a:lnTo>
                <a:cubicBezTo>
                  <a:pt x="5842508" y="928785"/>
                  <a:pt x="5767613" y="1003680"/>
                  <a:pt x="5675225" y="1003680"/>
                </a:cubicBezTo>
                <a:lnTo>
                  <a:pt x="167283" y="1003680"/>
                </a:lnTo>
                <a:cubicBezTo>
                  <a:pt x="74895" y="1003680"/>
                  <a:pt x="0" y="928785"/>
                  <a:pt x="0" y="836397"/>
                </a:cubicBezTo>
                <a:lnTo>
                  <a:pt x="0" y="16728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BC3653F-A49A-474D-BC03-CBCD64134666}"/>
              </a:ext>
            </a:extLst>
          </p:cNvPr>
          <p:cNvSpPr/>
          <p:nvPr/>
        </p:nvSpPr>
        <p:spPr>
          <a:xfrm>
            <a:off x="1764862" y="4498617"/>
            <a:ext cx="2805583" cy="594059"/>
          </a:xfrm>
          <a:custGeom>
            <a:avLst/>
            <a:gdLst>
              <a:gd name="connsiteX0" fmla="*/ 0 w 5842508"/>
              <a:gd name="connsiteY0" fmla="*/ 167283 h 1003680"/>
              <a:gd name="connsiteX1" fmla="*/ 167283 w 5842508"/>
              <a:gd name="connsiteY1" fmla="*/ 0 h 1003680"/>
              <a:gd name="connsiteX2" fmla="*/ 5675225 w 5842508"/>
              <a:gd name="connsiteY2" fmla="*/ 0 h 1003680"/>
              <a:gd name="connsiteX3" fmla="*/ 5842508 w 5842508"/>
              <a:gd name="connsiteY3" fmla="*/ 167283 h 1003680"/>
              <a:gd name="connsiteX4" fmla="*/ 5842508 w 5842508"/>
              <a:gd name="connsiteY4" fmla="*/ 836397 h 1003680"/>
              <a:gd name="connsiteX5" fmla="*/ 5675225 w 5842508"/>
              <a:gd name="connsiteY5" fmla="*/ 1003680 h 1003680"/>
              <a:gd name="connsiteX6" fmla="*/ 167283 w 5842508"/>
              <a:gd name="connsiteY6" fmla="*/ 1003680 h 1003680"/>
              <a:gd name="connsiteX7" fmla="*/ 0 w 5842508"/>
              <a:gd name="connsiteY7" fmla="*/ 836397 h 1003680"/>
              <a:gd name="connsiteX8" fmla="*/ 0 w 5842508"/>
              <a:gd name="connsiteY8" fmla="*/ 167283 h 10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508" h="1003680">
                <a:moveTo>
                  <a:pt x="0" y="167283"/>
                </a:moveTo>
                <a:cubicBezTo>
                  <a:pt x="0" y="74895"/>
                  <a:pt x="74895" y="0"/>
                  <a:pt x="167283" y="0"/>
                </a:cubicBezTo>
                <a:lnTo>
                  <a:pt x="5675225" y="0"/>
                </a:lnTo>
                <a:cubicBezTo>
                  <a:pt x="5767613" y="0"/>
                  <a:pt x="5842508" y="74895"/>
                  <a:pt x="5842508" y="167283"/>
                </a:cubicBezTo>
                <a:lnTo>
                  <a:pt x="5842508" y="836397"/>
                </a:lnTo>
                <a:cubicBezTo>
                  <a:pt x="5842508" y="928785"/>
                  <a:pt x="5767613" y="1003680"/>
                  <a:pt x="5675225" y="1003680"/>
                </a:cubicBezTo>
                <a:lnTo>
                  <a:pt x="167283" y="1003680"/>
                </a:lnTo>
                <a:cubicBezTo>
                  <a:pt x="74895" y="1003680"/>
                  <a:pt x="0" y="928785"/>
                  <a:pt x="0" y="836397"/>
                </a:cubicBezTo>
                <a:lnTo>
                  <a:pt x="0" y="16728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BCDCF5-9B21-479B-867F-144686836EC0}"/>
              </a:ext>
            </a:extLst>
          </p:cNvPr>
          <p:cNvSpPr txBox="1"/>
          <p:nvPr/>
        </p:nvSpPr>
        <p:spPr>
          <a:xfrm>
            <a:off x="1856433" y="2668924"/>
            <a:ext cx="2761067" cy="46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故障车辆信息表</a:t>
            </a:r>
            <a:endParaRPr lang="en-US" altLang="zh-CN" sz="2400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83E5EA-B8C0-48E5-A896-40B9F8464F45}"/>
              </a:ext>
            </a:extLst>
          </p:cNvPr>
          <p:cNvSpPr txBox="1"/>
          <p:nvPr/>
        </p:nvSpPr>
        <p:spPr>
          <a:xfrm>
            <a:off x="1915465" y="4564813"/>
            <a:ext cx="264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实时状态信息表</a:t>
            </a:r>
            <a:endParaRPr lang="en-US" altLang="zh-CN" sz="2400" dirty="0"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1866CC-3493-4E78-AACE-290A30293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339" y="529487"/>
            <a:ext cx="3705172" cy="19061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18A4D2-5938-4E1F-9792-634495A09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676" y="2651019"/>
            <a:ext cx="4105043" cy="214109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3E598B-4447-462D-A28A-821D86E18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676" y="4165430"/>
            <a:ext cx="2994920" cy="16841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19638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DB36E6-C405-41C4-9CF1-BF2A4929D797}"/>
              </a:ext>
            </a:extLst>
          </p:cNvPr>
          <p:cNvSpPr>
            <a:spLocks/>
          </p:cNvSpPr>
          <p:nvPr/>
        </p:nvSpPr>
        <p:spPr>
          <a:xfrm rot="18965374" flipH="1">
            <a:off x="5663322" y="-955649"/>
            <a:ext cx="10784370" cy="10817859"/>
          </a:xfrm>
          <a:prstGeom prst="roundRect">
            <a:avLst>
              <a:gd name="adj" fmla="val 1386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405F6-C9FD-4DA2-ACB1-3FC9ACE06308}"/>
              </a:ext>
            </a:extLst>
          </p:cNvPr>
          <p:cNvSpPr>
            <a:spLocks/>
          </p:cNvSpPr>
          <p:nvPr/>
        </p:nvSpPr>
        <p:spPr>
          <a:xfrm rot="2793688" flipH="1">
            <a:off x="4567065" y="-1314371"/>
            <a:ext cx="2451231" cy="2451231"/>
          </a:xfrm>
          <a:prstGeom prst="roundRect">
            <a:avLst>
              <a:gd name="adj" fmla="val 220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467CD-F8B0-41BE-8C3C-3C5A573EB86C}"/>
              </a:ext>
            </a:extLst>
          </p:cNvPr>
          <p:cNvSpPr>
            <a:spLocks/>
          </p:cNvSpPr>
          <p:nvPr/>
        </p:nvSpPr>
        <p:spPr>
          <a:xfrm rot="13502874" flipH="1">
            <a:off x="-4396837" y="-2363275"/>
            <a:ext cx="8024341" cy="85596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E2C9FE-90AF-4568-B98F-612A5E3AA454}"/>
              </a:ext>
            </a:extLst>
          </p:cNvPr>
          <p:cNvSpPr>
            <a:spLocks/>
          </p:cNvSpPr>
          <p:nvPr/>
        </p:nvSpPr>
        <p:spPr>
          <a:xfrm rot="18920551" flipH="1">
            <a:off x="1833710" y="5023004"/>
            <a:ext cx="2780550" cy="2780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8D4A5F3-86E7-4DF9-90D0-F20E7ECBF47C}"/>
              </a:ext>
            </a:extLst>
          </p:cNvPr>
          <p:cNvGrpSpPr/>
          <p:nvPr/>
        </p:nvGrpSpPr>
        <p:grpSpPr>
          <a:xfrm>
            <a:off x="667573" y="822787"/>
            <a:ext cx="3932222" cy="2007503"/>
            <a:chOff x="741045" y="454185"/>
            <a:chExt cx="3932222" cy="200750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73A61F-0A10-4933-AE42-4C179317FDB9}"/>
                </a:ext>
              </a:extLst>
            </p:cNvPr>
            <p:cNvSpPr txBox="1"/>
            <p:nvPr/>
          </p:nvSpPr>
          <p:spPr>
            <a:xfrm>
              <a:off x="741045" y="454185"/>
              <a:ext cx="39322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主要线程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9B998A-871B-4AE4-9DEA-9193E111C17A}"/>
                </a:ext>
              </a:extLst>
            </p:cNvPr>
            <p:cNvSpPr txBox="1"/>
            <p:nvPr/>
          </p:nvSpPr>
          <p:spPr>
            <a:xfrm>
              <a:off x="741045" y="1538358"/>
              <a:ext cx="37485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Thread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6E7157-0A82-4D52-B77A-967BCE7B29F8}"/>
              </a:ext>
            </a:extLst>
          </p:cNvPr>
          <p:cNvGrpSpPr/>
          <p:nvPr/>
        </p:nvGrpSpPr>
        <p:grpSpPr>
          <a:xfrm>
            <a:off x="7029668" y="1714028"/>
            <a:ext cx="4215961" cy="910352"/>
            <a:chOff x="7280714" y="1714028"/>
            <a:chExt cx="4215961" cy="91035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2AA934F-0389-4AC7-886D-E9B954F2BB3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9C5039-2514-432B-8A9C-C57BE27DF593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user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B403DC-0EED-47D8-9C8B-A33A91543B83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用户线程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1581DDC-9A96-4E41-B977-B1588F717C26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F5B6AC3-2C8A-44DA-8057-E0273C4B47FA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ED27FF-9383-45F5-BA17-B904FD9084D9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7B70FF6-B386-449A-AFD8-C78B32146BD0}"/>
              </a:ext>
            </a:extLst>
          </p:cNvPr>
          <p:cNvGrpSpPr/>
          <p:nvPr/>
        </p:nvGrpSpPr>
        <p:grpSpPr>
          <a:xfrm>
            <a:off x="7029668" y="2866968"/>
            <a:ext cx="4215962" cy="897526"/>
            <a:chOff x="7280714" y="1714028"/>
            <a:chExt cx="4215962" cy="89752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D93C978-5944-4E8B-A9CD-CFBE8B3E75AE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ADC1144-6D7E-48B6-B1FD-67C309542750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manager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7255B17-090D-4BF9-895A-6DA9C4BBCF44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管理员线程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599D46-5429-455C-BA60-A781E6929E7A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4097D97-153E-4CD1-8665-CEEA9FA57ECB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DEBB6A2-2945-48C1-8E49-722427C220C5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840C42D-6AEE-4545-A50B-728188256760}"/>
              </a:ext>
            </a:extLst>
          </p:cNvPr>
          <p:cNvGrpSpPr/>
          <p:nvPr/>
        </p:nvGrpSpPr>
        <p:grpSpPr>
          <a:xfrm>
            <a:off x="7029668" y="4019907"/>
            <a:ext cx="4215962" cy="897526"/>
            <a:chOff x="7280714" y="1714028"/>
            <a:chExt cx="4215962" cy="89752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CC74F41-44AC-4F09-B2D3-A0643C2302C6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260161-EECB-407F-8803-5E8C59B7F6AE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repairman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1BF3EC6-A52F-4579-AAAE-58EF630DA63F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修理员线程</a:t>
                </a: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6840318-AEB2-4D58-AB35-474899BEF367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FF7034A-5680-4D7A-9E51-9106EDEB1548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327CE61-5215-471B-B9EC-76466484169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587E6E-0CD7-43BC-AE9C-CA40E9524026}"/>
              </a:ext>
            </a:extLst>
          </p:cNvPr>
          <p:cNvGrpSpPr/>
          <p:nvPr/>
        </p:nvGrpSpPr>
        <p:grpSpPr>
          <a:xfrm>
            <a:off x="7029668" y="5172847"/>
            <a:ext cx="4215962" cy="897526"/>
            <a:chOff x="7280714" y="1714028"/>
            <a:chExt cx="4215962" cy="89752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21B657D-38E0-4413-8168-BDFBDB6DEA24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EE4EE17-F613-497D-9EEA-C89FAFD8570C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real  time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7253DCB-79C3-4134-8337-CBF55C6C4A01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实时记录线程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E4AFD83-185E-4869-AFEA-1EF0E80F768C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CA0B2E5-0AAD-4854-810D-4170E3D60097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456E82-F828-496B-B3B4-531C79E936C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FC2940-34A9-4A0F-AAA9-19225CCAE432}"/>
              </a:ext>
            </a:extLst>
          </p:cNvPr>
          <p:cNvGrpSpPr/>
          <p:nvPr/>
        </p:nvGrpSpPr>
        <p:grpSpPr>
          <a:xfrm>
            <a:off x="7026453" y="633685"/>
            <a:ext cx="4215961" cy="910352"/>
            <a:chOff x="7280714" y="1714028"/>
            <a:chExt cx="4215961" cy="91035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929A0C-54BB-415F-9E5E-DB974FB7317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D51F6AB-C6A1-471B-B9A3-0E5B33F1FDA8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main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355422-371E-439C-8A48-4175FAE0104C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主线程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89FDDE9-85C4-48DE-AA8E-CC0D40D44771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DC9B5BC-B3B3-44D8-8CA6-B09634BF12FE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0D870A-C71C-4DE8-A95F-3287A5B5BD92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19623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DB36E6-C405-41C4-9CF1-BF2A4929D797}"/>
              </a:ext>
            </a:extLst>
          </p:cNvPr>
          <p:cNvSpPr>
            <a:spLocks/>
          </p:cNvSpPr>
          <p:nvPr/>
        </p:nvSpPr>
        <p:spPr>
          <a:xfrm rot="18965374" flipH="1">
            <a:off x="5663322" y="-955649"/>
            <a:ext cx="10784370" cy="10817859"/>
          </a:xfrm>
          <a:prstGeom prst="roundRect">
            <a:avLst>
              <a:gd name="adj" fmla="val 1386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405F6-C9FD-4DA2-ACB1-3FC9ACE06308}"/>
              </a:ext>
            </a:extLst>
          </p:cNvPr>
          <p:cNvSpPr>
            <a:spLocks/>
          </p:cNvSpPr>
          <p:nvPr/>
        </p:nvSpPr>
        <p:spPr>
          <a:xfrm rot="2793688" flipH="1">
            <a:off x="4567065" y="-1314371"/>
            <a:ext cx="2451231" cy="2451231"/>
          </a:xfrm>
          <a:prstGeom prst="roundRect">
            <a:avLst>
              <a:gd name="adj" fmla="val 220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467CD-F8B0-41BE-8C3C-3C5A573EB86C}"/>
              </a:ext>
            </a:extLst>
          </p:cNvPr>
          <p:cNvSpPr>
            <a:spLocks/>
          </p:cNvSpPr>
          <p:nvPr/>
        </p:nvSpPr>
        <p:spPr>
          <a:xfrm rot="13502874" flipH="1">
            <a:off x="-4396837" y="-2363275"/>
            <a:ext cx="8024341" cy="85596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E2C9FE-90AF-4568-B98F-612A5E3AA454}"/>
              </a:ext>
            </a:extLst>
          </p:cNvPr>
          <p:cNvSpPr>
            <a:spLocks/>
          </p:cNvSpPr>
          <p:nvPr/>
        </p:nvSpPr>
        <p:spPr>
          <a:xfrm rot="18920551" flipH="1">
            <a:off x="1833710" y="5023004"/>
            <a:ext cx="2780550" cy="2780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8D4A5F3-86E7-4DF9-90D0-F20E7ECBF47C}"/>
              </a:ext>
            </a:extLst>
          </p:cNvPr>
          <p:cNvGrpSpPr/>
          <p:nvPr/>
        </p:nvGrpSpPr>
        <p:grpSpPr>
          <a:xfrm>
            <a:off x="667573" y="822787"/>
            <a:ext cx="3932222" cy="2007503"/>
            <a:chOff x="741045" y="454185"/>
            <a:chExt cx="3932222" cy="200750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73A61F-0A10-4933-AE42-4C179317FDB9}"/>
                </a:ext>
              </a:extLst>
            </p:cNvPr>
            <p:cNvSpPr txBox="1"/>
            <p:nvPr/>
          </p:nvSpPr>
          <p:spPr>
            <a:xfrm>
              <a:off x="741045" y="454185"/>
              <a:ext cx="39322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主要线程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9B998A-871B-4AE4-9DEA-9193E111C17A}"/>
                </a:ext>
              </a:extLst>
            </p:cNvPr>
            <p:cNvSpPr txBox="1"/>
            <p:nvPr/>
          </p:nvSpPr>
          <p:spPr>
            <a:xfrm>
              <a:off x="741045" y="1538358"/>
              <a:ext cx="37485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Thread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6E7157-0A82-4D52-B77A-967BCE7B29F8}"/>
              </a:ext>
            </a:extLst>
          </p:cNvPr>
          <p:cNvGrpSpPr/>
          <p:nvPr/>
        </p:nvGrpSpPr>
        <p:grpSpPr>
          <a:xfrm>
            <a:off x="7029668" y="1714028"/>
            <a:ext cx="4215961" cy="910352"/>
            <a:chOff x="7280714" y="1714028"/>
            <a:chExt cx="4215961" cy="91035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2AA934F-0389-4AC7-886D-E9B954F2BB3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9C5039-2514-432B-8A9C-C57BE27DF593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user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B403DC-0EED-47D8-9C8B-A33A91543B83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用户线程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1581DDC-9A96-4E41-B977-B1588F717C26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F5B6AC3-2C8A-44DA-8057-E0273C4B47FA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ED27FF-9383-45F5-BA17-B904FD9084D9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7B70FF6-B386-449A-AFD8-C78B32146BD0}"/>
              </a:ext>
            </a:extLst>
          </p:cNvPr>
          <p:cNvGrpSpPr/>
          <p:nvPr/>
        </p:nvGrpSpPr>
        <p:grpSpPr>
          <a:xfrm>
            <a:off x="7029668" y="2866968"/>
            <a:ext cx="4215962" cy="897526"/>
            <a:chOff x="7280714" y="1714028"/>
            <a:chExt cx="4215962" cy="89752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D93C978-5944-4E8B-A9CD-CFBE8B3E75AE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ADC1144-6D7E-48B6-B1FD-67C309542750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manager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7255B17-090D-4BF9-895A-6DA9C4BBCF44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管理员线程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599D46-5429-455C-BA60-A781E6929E7A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4097D97-153E-4CD1-8665-CEEA9FA57ECB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DEBB6A2-2945-48C1-8E49-722427C220C5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840C42D-6AEE-4545-A50B-728188256760}"/>
              </a:ext>
            </a:extLst>
          </p:cNvPr>
          <p:cNvGrpSpPr/>
          <p:nvPr/>
        </p:nvGrpSpPr>
        <p:grpSpPr>
          <a:xfrm>
            <a:off x="7029668" y="4019907"/>
            <a:ext cx="4215962" cy="897526"/>
            <a:chOff x="7280714" y="1714028"/>
            <a:chExt cx="4215962" cy="89752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CC74F41-44AC-4F09-B2D3-A0643C2302C6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260161-EECB-407F-8803-5E8C59B7F6AE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repairman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1BF3EC6-A52F-4579-AAAE-58EF630DA63F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修理员线程</a:t>
                </a: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6840318-AEB2-4D58-AB35-474899BEF367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FF7034A-5680-4D7A-9E51-9106EDEB1548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327CE61-5215-471B-B9EC-76466484169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587E6E-0CD7-43BC-AE9C-CA40E9524026}"/>
              </a:ext>
            </a:extLst>
          </p:cNvPr>
          <p:cNvGrpSpPr/>
          <p:nvPr/>
        </p:nvGrpSpPr>
        <p:grpSpPr>
          <a:xfrm>
            <a:off x="7029668" y="5172847"/>
            <a:ext cx="4215962" cy="897526"/>
            <a:chOff x="7280714" y="1714028"/>
            <a:chExt cx="4215962" cy="89752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21B657D-38E0-4413-8168-BDFBDB6DEA24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EE4EE17-F613-497D-9EEA-C89FAFD8570C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real  time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7253DCB-79C3-4134-8337-CBF55C6C4A01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实时记录线程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E4AFD83-185E-4869-AFEA-1EF0E80F768C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CA0B2E5-0AAD-4854-810D-4170E3D60097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456E82-F828-496B-B3B4-531C79E936C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FC2940-34A9-4A0F-AAA9-19225CCAE432}"/>
              </a:ext>
            </a:extLst>
          </p:cNvPr>
          <p:cNvGrpSpPr/>
          <p:nvPr/>
        </p:nvGrpSpPr>
        <p:grpSpPr>
          <a:xfrm>
            <a:off x="7029668" y="633685"/>
            <a:ext cx="4212746" cy="910352"/>
            <a:chOff x="7283929" y="1714028"/>
            <a:chExt cx="4212746" cy="91035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929A0C-54BB-415F-9E5E-DB974FB7317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D51F6AB-C6A1-471B-B9A3-0E5B33F1FDA8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main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355422-371E-439C-8A48-4175FAE0104C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主线程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89FDDE9-85C4-48DE-AA8E-CC0D40D44771}"/>
                </a:ext>
              </a:extLst>
            </p:cNvPr>
            <p:cNvGrpSpPr/>
            <p:nvPr/>
          </p:nvGrpSpPr>
          <p:grpSpPr>
            <a:xfrm>
              <a:off x="7283929" y="1772175"/>
              <a:ext cx="721554" cy="721554"/>
              <a:chOff x="5738438" y="3053773"/>
              <a:chExt cx="721554" cy="72155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DC9B5BC-B3B3-44D8-8CA6-B09634BF12FE}"/>
                  </a:ext>
                </a:extLst>
              </p:cNvPr>
              <p:cNvSpPr/>
              <p:nvPr/>
            </p:nvSpPr>
            <p:spPr>
              <a:xfrm>
                <a:off x="5738438" y="3053773"/>
                <a:ext cx="721554" cy="72155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0D870A-C71C-4DE8-A95F-3287A5B5BD92}"/>
                  </a:ext>
                </a:extLst>
              </p:cNvPr>
              <p:cNvSpPr txBox="1"/>
              <p:nvPr/>
            </p:nvSpPr>
            <p:spPr>
              <a:xfrm>
                <a:off x="5769918" y="318371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47733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C6A0348-3B84-493F-B5AE-7E5B49BB02F4}"/>
              </a:ext>
            </a:extLst>
          </p:cNvPr>
          <p:cNvGrpSpPr/>
          <p:nvPr/>
        </p:nvGrpSpPr>
        <p:grpSpPr>
          <a:xfrm>
            <a:off x="1120630" y="929018"/>
            <a:ext cx="9306560" cy="1084208"/>
            <a:chOff x="1666240" y="2886896"/>
            <a:chExt cx="9306560" cy="108420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0CEE987-7766-4804-B856-DDA5739ED22B}"/>
                </a:ext>
              </a:extLst>
            </p:cNvPr>
            <p:cNvSpPr/>
            <p:nvPr/>
          </p:nvSpPr>
          <p:spPr>
            <a:xfrm>
              <a:off x="1666240" y="2886896"/>
              <a:ext cx="9306560" cy="1084208"/>
            </a:xfrm>
            <a:prstGeom prst="round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40C011F-898C-4B76-BE82-866D5C816874}"/>
                </a:ext>
              </a:extLst>
            </p:cNvPr>
            <p:cNvGrpSpPr/>
            <p:nvPr/>
          </p:nvGrpSpPr>
          <p:grpSpPr>
            <a:xfrm>
              <a:off x="2098802" y="3071152"/>
              <a:ext cx="2956562" cy="715695"/>
              <a:chOff x="2464562" y="1800304"/>
              <a:chExt cx="2956562" cy="715695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D24A940-D449-4382-BF4F-8259A43D9B7A}"/>
                  </a:ext>
                </a:extLst>
              </p:cNvPr>
              <p:cNvSpPr/>
              <p:nvPr/>
            </p:nvSpPr>
            <p:spPr>
              <a:xfrm>
                <a:off x="2464562" y="1800304"/>
                <a:ext cx="2956562" cy="715695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5BBDF95-CA0F-4314-9248-81C74B41AA71}"/>
                  </a:ext>
                </a:extLst>
              </p:cNvPr>
              <p:cNvSpPr txBox="1"/>
              <p:nvPr/>
            </p:nvSpPr>
            <p:spPr>
              <a:xfrm>
                <a:off x="2630745" y="1915630"/>
                <a:ext cx="279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调用初始化模块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A86DCE3-CAF0-4DFF-AD55-E188928682FF}"/>
                </a:ext>
              </a:extLst>
            </p:cNvPr>
            <p:cNvSpPr txBox="1"/>
            <p:nvPr/>
          </p:nvSpPr>
          <p:spPr>
            <a:xfrm>
              <a:off x="5159503" y="3055218"/>
              <a:ext cx="5709158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初始化信号量（信号量值从</a:t>
              </a:r>
              <a:r>
                <a:rPr lang="en-US" altLang="zh-CN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init.txt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表读取），互斥锁；初始化管理员，维修员，实时更新三个系统线程。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901E22D-3506-45E0-A1D3-A5D5BF560E5E}"/>
              </a:ext>
            </a:extLst>
          </p:cNvPr>
          <p:cNvGrpSpPr/>
          <p:nvPr/>
        </p:nvGrpSpPr>
        <p:grpSpPr>
          <a:xfrm>
            <a:off x="1120630" y="2344792"/>
            <a:ext cx="9306560" cy="1084208"/>
            <a:chOff x="1600199" y="3190313"/>
            <a:chExt cx="9306560" cy="1084208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B846EBE-FBF9-469E-A75E-23A9F45E117D}"/>
                </a:ext>
              </a:extLst>
            </p:cNvPr>
            <p:cNvSpPr/>
            <p:nvPr/>
          </p:nvSpPr>
          <p:spPr>
            <a:xfrm>
              <a:off x="1600199" y="3190313"/>
              <a:ext cx="9306560" cy="1084208"/>
            </a:xfrm>
            <a:prstGeom prst="roundRect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9815876-9EB4-4ABA-88E9-B2AB1AD19028}"/>
                </a:ext>
              </a:extLst>
            </p:cNvPr>
            <p:cNvGrpSpPr/>
            <p:nvPr/>
          </p:nvGrpSpPr>
          <p:grpSpPr>
            <a:xfrm>
              <a:off x="1875281" y="3502932"/>
              <a:ext cx="3060701" cy="715696"/>
              <a:chOff x="1875281" y="3502932"/>
              <a:chExt cx="3060701" cy="715696"/>
            </a:xfrm>
          </p:grpSpPr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41491B1D-E6CB-40E3-8C5C-71709FCDFD1D}"/>
                  </a:ext>
                </a:extLst>
              </p:cNvPr>
              <p:cNvSpPr/>
              <p:nvPr/>
            </p:nvSpPr>
            <p:spPr>
              <a:xfrm>
                <a:off x="1875281" y="3502932"/>
                <a:ext cx="3060701" cy="715696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183CD93-6878-4A94-AE54-9EE8CE2587D1}"/>
                  </a:ext>
                </a:extLst>
              </p:cNvPr>
              <p:cNvSpPr txBox="1"/>
              <p:nvPr/>
            </p:nvSpPr>
            <p:spPr>
              <a:xfrm>
                <a:off x="2041465" y="3629948"/>
                <a:ext cx="279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循环创建用户线程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DB8D226-DBAA-4E90-85BA-615AF5F57EB2}"/>
                </a:ext>
              </a:extLst>
            </p:cNvPr>
            <p:cNvSpPr txBox="1"/>
            <p:nvPr/>
          </p:nvSpPr>
          <p:spPr>
            <a:xfrm>
              <a:off x="4935983" y="3486998"/>
              <a:ext cx="5655818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等待</a:t>
              </a:r>
              <a:r>
                <a:rPr lang="en-US" altLang="zh-CN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1-5 S 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后，创建并且启动一个用户线程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7E45C3-6B6F-4044-9B73-5637ADD3B98B}"/>
              </a:ext>
            </a:extLst>
          </p:cNvPr>
          <p:cNvSpPr>
            <a:spLocks/>
          </p:cNvSpPr>
          <p:nvPr/>
        </p:nvSpPr>
        <p:spPr>
          <a:xfrm rot="18560884">
            <a:off x="431940" y="590985"/>
            <a:ext cx="335564" cy="335564"/>
          </a:xfrm>
          <a:prstGeom prst="roundRect">
            <a:avLst>
              <a:gd name="adj" fmla="val 2202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26550E-C75A-4081-B3C4-E680CDADB5F0}"/>
              </a:ext>
            </a:extLst>
          </p:cNvPr>
          <p:cNvSpPr>
            <a:spLocks/>
          </p:cNvSpPr>
          <p:nvPr/>
        </p:nvSpPr>
        <p:spPr>
          <a:xfrm rot="7626468">
            <a:off x="241470" y="-358029"/>
            <a:ext cx="716505" cy="764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EEB11D-E702-4454-B937-18407CAC3F56}"/>
              </a:ext>
            </a:extLst>
          </p:cNvPr>
          <p:cNvSpPr>
            <a:spLocks/>
          </p:cNvSpPr>
          <p:nvPr/>
        </p:nvSpPr>
        <p:spPr>
          <a:xfrm rot="2208791">
            <a:off x="-329072" y="326733"/>
            <a:ext cx="597488" cy="597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A66F35-9937-45A8-ACA8-0059344CEEFD}"/>
              </a:ext>
            </a:extLst>
          </p:cNvPr>
          <p:cNvSpPr txBox="1"/>
          <p:nvPr/>
        </p:nvSpPr>
        <p:spPr>
          <a:xfrm>
            <a:off x="1120630" y="278782"/>
            <a:ext cx="562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用</a:t>
            </a:r>
            <a:r>
              <a:rPr lang="en-US" altLang="zh-CN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main()</a:t>
            </a:r>
            <a:r>
              <a:rPr lang="zh-CN" altLang="en-US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函数实现主线程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E67C8">
                  <a:lumMod val="60000"/>
                  <a:lumOff val="4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1930BF-5BC4-435A-8AD2-6C70E63FA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49" y="3556016"/>
            <a:ext cx="5212115" cy="31272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93E04B-67E9-4617-AD9B-E82E6C326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038" y="3903835"/>
            <a:ext cx="5928874" cy="16003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44801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DB36E6-C405-41C4-9CF1-BF2A4929D797}"/>
              </a:ext>
            </a:extLst>
          </p:cNvPr>
          <p:cNvSpPr>
            <a:spLocks/>
          </p:cNvSpPr>
          <p:nvPr/>
        </p:nvSpPr>
        <p:spPr>
          <a:xfrm rot="18965374" flipH="1">
            <a:off x="5663322" y="-955649"/>
            <a:ext cx="10784370" cy="10817859"/>
          </a:xfrm>
          <a:prstGeom prst="roundRect">
            <a:avLst>
              <a:gd name="adj" fmla="val 13862"/>
            </a:avLst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6405F6-C9FD-4DA2-ACB1-3FC9ACE06308}"/>
              </a:ext>
            </a:extLst>
          </p:cNvPr>
          <p:cNvSpPr>
            <a:spLocks/>
          </p:cNvSpPr>
          <p:nvPr/>
        </p:nvSpPr>
        <p:spPr>
          <a:xfrm rot="2793688" flipH="1">
            <a:off x="4567065" y="-1314371"/>
            <a:ext cx="2451231" cy="2451231"/>
          </a:xfrm>
          <a:prstGeom prst="roundRect">
            <a:avLst>
              <a:gd name="adj" fmla="val 220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26467CD-F8B0-41BE-8C3C-3C5A573EB86C}"/>
              </a:ext>
            </a:extLst>
          </p:cNvPr>
          <p:cNvSpPr>
            <a:spLocks/>
          </p:cNvSpPr>
          <p:nvPr/>
        </p:nvSpPr>
        <p:spPr>
          <a:xfrm rot="13502874" flipH="1">
            <a:off x="-4396837" y="-2363275"/>
            <a:ext cx="8024341" cy="85596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E2C9FE-90AF-4568-B98F-612A5E3AA454}"/>
              </a:ext>
            </a:extLst>
          </p:cNvPr>
          <p:cNvSpPr>
            <a:spLocks/>
          </p:cNvSpPr>
          <p:nvPr/>
        </p:nvSpPr>
        <p:spPr>
          <a:xfrm rot="18920551" flipH="1">
            <a:off x="1833710" y="5023004"/>
            <a:ext cx="2780550" cy="27805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8D4A5F3-86E7-4DF9-90D0-F20E7ECBF47C}"/>
              </a:ext>
            </a:extLst>
          </p:cNvPr>
          <p:cNvGrpSpPr/>
          <p:nvPr/>
        </p:nvGrpSpPr>
        <p:grpSpPr>
          <a:xfrm>
            <a:off x="667573" y="822787"/>
            <a:ext cx="3932222" cy="2007503"/>
            <a:chOff x="741045" y="454185"/>
            <a:chExt cx="3932222" cy="200750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73A61F-0A10-4933-AE42-4C179317FDB9}"/>
                </a:ext>
              </a:extLst>
            </p:cNvPr>
            <p:cNvSpPr txBox="1"/>
            <p:nvPr/>
          </p:nvSpPr>
          <p:spPr>
            <a:xfrm>
              <a:off x="741045" y="454185"/>
              <a:ext cx="39322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主要线程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9B998A-871B-4AE4-9DEA-9193E111C17A}"/>
                </a:ext>
              </a:extLst>
            </p:cNvPr>
            <p:cNvSpPr txBox="1"/>
            <p:nvPr/>
          </p:nvSpPr>
          <p:spPr>
            <a:xfrm>
              <a:off x="741045" y="1538358"/>
              <a:ext cx="37485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Thread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6E7157-0A82-4D52-B77A-967BCE7B29F8}"/>
              </a:ext>
            </a:extLst>
          </p:cNvPr>
          <p:cNvGrpSpPr/>
          <p:nvPr/>
        </p:nvGrpSpPr>
        <p:grpSpPr>
          <a:xfrm>
            <a:off x="7029668" y="1714028"/>
            <a:ext cx="4215961" cy="910352"/>
            <a:chOff x="7280714" y="1714028"/>
            <a:chExt cx="4215961" cy="91035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2AA934F-0389-4AC7-886D-E9B954F2BB3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9C5039-2514-432B-8A9C-C57BE27DF593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user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B403DC-0EED-47D8-9C8B-A33A91543B83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用户线程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1581DDC-9A96-4E41-B977-B1588F717C26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F5B6AC3-2C8A-44DA-8057-E0273C4B47FA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ED27FF-9383-45F5-BA17-B904FD9084D9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7B70FF6-B386-449A-AFD8-C78B32146BD0}"/>
              </a:ext>
            </a:extLst>
          </p:cNvPr>
          <p:cNvGrpSpPr/>
          <p:nvPr/>
        </p:nvGrpSpPr>
        <p:grpSpPr>
          <a:xfrm>
            <a:off x="7029668" y="2866968"/>
            <a:ext cx="4215962" cy="897526"/>
            <a:chOff x="7280714" y="1714028"/>
            <a:chExt cx="4215962" cy="89752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D93C978-5944-4E8B-A9CD-CFBE8B3E75AE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ADC1144-6D7E-48B6-B1FD-67C309542750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manager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7255B17-090D-4BF9-895A-6DA9C4BBCF44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管理员线程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599D46-5429-455C-BA60-A781E6929E7A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4097D97-153E-4CD1-8665-CEEA9FA57ECB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DEBB6A2-2945-48C1-8E49-722427C220C5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840C42D-6AEE-4545-A50B-728188256760}"/>
              </a:ext>
            </a:extLst>
          </p:cNvPr>
          <p:cNvGrpSpPr/>
          <p:nvPr/>
        </p:nvGrpSpPr>
        <p:grpSpPr>
          <a:xfrm>
            <a:off x="7029668" y="4019907"/>
            <a:ext cx="4215962" cy="897526"/>
            <a:chOff x="7280714" y="1714028"/>
            <a:chExt cx="4215962" cy="897526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CC74F41-44AC-4F09-B2D3-A0643C2302C6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260161-EECB-407F-8803-5E8C59B7F6AE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repairman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1BF3EC6-A52F-4579-AAAE-58EF630DA63F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修理员线程</a:t>
                </a: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6840318-AEB2-4D58-AB35-474899BEF367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FF7034A-5680-4D7A-9E51-9106EDEB1548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327CE61-5215-471B-B9EC-76466484169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587E6E-0CD7-43BC-AE9C-CA40E9524026}"/>
              </a:ext>
            </a:extLst>
          </p:cNvPr>
          <p:cNvGrpSpPr/>
          <p:nvPr/>
        </p:nvGrpSpPr>
        <p:grpSpPr>
          <a:xfrm>
            <a:off x="7029668" y="5172847"/>
            <a:ext cx="4215962" cy="897526"/>
            <a:chOff x="7280714" y="1714028"/>
            <a:chExt cx="4215962" cy="89752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21B657D-38E0-4413-8168-BDFBDB6DEA24}"/>
                </a:ext>
              </a:extLst>
            </p:cNvPr>
            <p:cNvGrpSpPr/>
            <p:nvPr/>
          </p:nvGrpSpPr>
          <p:grpSpPr>
            <a:xfrm>
              <a:off x="8316118" y="1714028"/>
              <a:ext cx="3180558" cy="897526"/>
              <a:chOff x="9434362" y="2758911"/>
              <a:chExt cx="3180558" cy="897526"/>
            </a:xfrm>
          </p:grpSpPr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EE4EE17-F613-497D-9EEA-C89FAFD8570C}"/>
                  </a:ext>
                </a:extLst>
              </p:cNvPr>
              <p:cNvSpPr txBox="1"/>
              <p:nvPr/>
            </p:nvSpPr>
            <p:spPr>
              <a:xfrm>
                <a:off x="9434364" y="3317883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The  real  time  thread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7253DCB-79C3-4134-8337-CBF55C6C4A01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实时记录线程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E4AFD83-185E-4869-AFEA-1EF0E80F768C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CA0B2E5-0AAD-4854-810D-4170E3D60097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456E82-F828-496B-B3B4-531C79E936CA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FC2940-34A9-4A0F-AAA9-19225CCAE432}"/>
              </a:ext>
            </a:extLst>
          </p:cNvPr>
          <p:cNvGrpSpPr/>
          <p:nvPr/>
        </p:nvGrpSpPr>
        <p:grpSpPr>
          <a:xfrm>
            <a:off x="7026453" y="633685"/>
            <a:ext cx="4215961" cy="910352"/>
            <a:chOff x="7280714" y="1714028"/>
            <a:chExt cx="4215961" cy="91035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929A0C-54BB-415F-9E5E-DB974FB7317E}"/>
                </a:ext>
              </a:extLst>
            </p:cNvPr>
            <p:cNvGrpSpPr/>
            <p:nvPr/>
          </p:nvGrpSpPr>
          <p:grpSpPr>
            <a:xfrm>
              <a:off x="8129213" y="1714028"/>
              <a:ext cx="3367462" cy="910352"/>
              <a:chOff x="9247457" y="2758911"/>
              <a:chExt cx="3367462" cy="91035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D51F6AB-C6A1-471B-B9A3-0E5B33F1FDA8}"/>
                  </a:ext>
                </a:extLst>
              </p:cNvPr>
              <p:cNvSpPr txBox="1"/>
              <p:nvPr/>
            </p:nvSpPr>
            <p:spPr>
              <a:xfrm>
                <a:off x="9247457" y="3330709"/>
                <a:ext cx="3180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dirty="0">
                    <a:solidFill>
                      <a:prstClr val="white">
                        <a:lumMod val="65000"/>
                        <a:alpha val="80000"/>
                      </a:prstClr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The  main  thread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  <a:alpha val="80000"/>
                      </a:prstClr>
                    </a:solidFill>
                    <a:effectLst/>
                    <a:uLnTx/>
                    <a:uFillTx/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355422-371E-439C-8A48-4175FAE0104C}"/>
                  </a:ext>
                </a:extLst>
              </p:cNvPr>
              <p:cNvSpPr txBox="1"/>
              <p:nvPr/>
            </p:nvSpPr>
            <p:spPr>
              <a:xfrm>
                <a:off x="9434362" y="2758911"/>
                <a:ext cx="3180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主线程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89FDDE9-85C4-48DE-AA8E-CC0D40D44771}"/>
                </a:ext>
              </a:extLst>
            </p:cNvPr>
            <p:cNvGrpSpPr/>
            <p:nvPr/>
          </p:nvGrpSpPr>
          <p:grpSpPr>
            <a:xfrm>
              <a:off x="7280714" y="1786625"/>
              <a:ext cx="721554" cy="721554"/>
              <a:chOff x="5735223" y="3068223"/>
              <a:chExt cx="721554" cy="72155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3DC9B5BC-B3B3-44D8-8CA6-B09634BF12FE}"/>
                  </a:ext>
                </a:extLst>
              </p:cNvPr>
              <p:cNvSpPr/>
              <p:nvPr/>
            </p:nvSpPr>
            <p:spPr>
              <a:xfrm>
                <a:off x="5735223" y="3068223"/>
                <a:ext cx="721554" cy="72155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0D870A-C71C-4DE8-A95F-3287A5B5BD92}"/>
                  </a:ext>
                </a:extLst>
              </p:cNvPr>
              <p:cNvSpPr txBox="1"/>
              <p:nvPr/>
            </p:nvSpPr>
            <p:spPr>
              <a:xfrm>
                <a:off x="5766703" y="3198168"/>
                <a:ext cx="65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22183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C6A0348-3B84-493F-B5AE-7E5B49BB02F4}"/>
              </a:ext>
            </a:extLst>
          </p:cNvPr>
          <p:cNvGrpSpPr/>
          <p:nvPr/>
        </p:nvGrpSpPr>
        <p:grpSpPr>
          <a:xfrm>
            <a:off x="835848" y="1059990"/>
            <a:ext cx="10545513" cy="1084208"/>
            <a:chOff x="1666240" y="2886896"/>
            <a:chExt cx="9306560" cy="108420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0CEE987-7766-4804-B856-DDA5739ED22B}"/>
                </a:ext>
              </a:extLst>
            </p:cNvPr>
            <p:cNvSpPr/>
            <p:nvPr/>
          </p:nvSpPr>
          <p:spPr>
            <a:xfrm>
              <a:off x="1666240" y="2886896"/>
              <a:ext cx="9306560" cy="1084208"/>
            </a:xfrm>
            <a:prstGeom prst="round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40C011F-898C-4B76-BE82-866D5C816874}"/>
                </a:ext>
              </a:extLst>
            </p:cNvPr>
            <p:cNvGrpSpPr/>
            <p:nvPr/>
          </p:nvGrpSpPr>
          <p:grpSpPr>
            <a:xfrm>
              <a:off x="1806485" y="3059462"/>
              <a:ext cx="2628138" cy="715695"/>
              <a:chOff x="2172245" y="1788614"/>
              <a:chExt cx="2628138" cy="715695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D24A940-D449-4382-BF4F-8259A43D9B7A}"/>
                  </a:ext>
                </a:extLst>
              </p:cNvPr>
              <p:cNvSpPr/>
              <p:nvPr/>
            </p:nvSpPr>
            <p:spPr>
              <a:xfrm>
                <a:off x="2172245" y="1788614"/>
                <a:ext cx="2628138" cy="715695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5BBDF95-CA0F-4314-9248-81C74B41AA71}"/>
                  </a:ext>
                </a:extLst>
              </p:cNvPr>
              <p:cNvSpPr txBox="1"/>
              <p:nvPr/>
            </p:nvSpPr>
            <p:spPr>
              <a:xfrm>
                <a:off x="2361204" y="1895538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出发和到达</a:t>
                </a:r>
                <a:r>
                  <a:rPr lang="en-US" altLang="zh-CN" sz="240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01</a:t>
                </a:r>
                <a:endParaRPr lang="en-US" altLang="zh-CN" sz="2400" dirty="0"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A86DCE3-CAF0-4DFF-AD55-E188928682FF}"/>
                </a:ext>
              </a:extLst>
            </p:cNvPr>
            <p:cNvSpPr txBox="1"/>
            <p:nvPr/>
          </p:nvSpPr>
          <p:spPr>
            <a:xfrm>
              <a:off x="4561637" y="3055218"/>
              <a:ext cx="630702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 err="1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usingCars</a:t>
              </a:r>
              <a:r>
                <a:rPr lang="en-US" altLang="zh-CN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()</a:t>
              </a:r>
              <a:r>
                <a:rPr lang="zh-CN" altLang="en-US" sz="1600" dirty="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函数随机生成出发地和目的地，骑行时间随机，出发信息和到达信息会被打印、写入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相关文件（多个用户线程可能同时写，用</a:t>
              </a:r>
              <a:r>
                <a:rPr lang="en-US" altLang="zh-CN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flock</a:t>
              </a:r>
              <a:r>
                <a:rPr lang="zh-CN" altLang="en-US" sz="16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上锁）。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901E22D-3506-45E0-A1D3-A5D5BF560E5E}"/>
              </a:ext>
            </a:extLst>
          </p:cNvPr>
          <p:cNvGrpSpPr/>
          <p:nvPr/>
        </p:nvGrpSpPr>
        <p:grpSpPr>
          <a:xfrm>
            <a:off x="889817" y="3124206"/>
            <a:ext cx="10531156" cy="1084208"/>
            <a:chOff x="1442720" y="3318676"/>
            <a:chExt cx="9306560" cy="1084208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B846EBE-FBF9-469E-A75E-23A9F45E117D}"/>
                </a:ext>
              </a:extLst>
            </p:cNvPr>
            <p:cNvSpPr/>
            <p:nvPr/>
          </p:nvSpPr>
          <p:spPr>
            <a:xfrm>
              <a:off x="1442720" y="3318676"/>
              <a:ext cx="9306560" cy="1084208"/>
            </a:xfrm>
            <a:prstGeom prst="roundRect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9815876-9EB4-4ABA-88E9-B2AB1AD19028}"/>
                </a:ext>
              </a:extLst>
            </p:cNvPr>
            <p:cNvGrpSpPr/>
            <p:nvPr/>
          </p:nvGrpSpPr>
          <p:grpSpPr>
            <a:xfrm>
              <a:off x="1547667" y="3502932"/>
              <a:ext cx="2561206" cy="715696"/>
              <a:chOff x="1547667" y="3502932"/>
              <a:chExt cx="2561206" cy="715696"/>
            </a:xfrm>
          </p:grpSpPr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41491B1D-E6CB-40E3-8C5C-71709FCDFD1D}"/>
                  </a:ext>
                </a:extLst>
              </p:cNvPr>
              <p:cNvSpPr/>
              <p:nvPr/>
            </p:nvSpPr>
            <p:spPr>
              <a:xfrm>
                <a:off x="1547667" y="3502932"/>
                <a:ext cx="2561206" cy="715696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183CD93-6878-4A94-AE54-9EE8CE2587D1}"/>
                  </a:ext>
                </a:extLst>
              </p:cNvPr>
              <p:cNvSpPr txBox="1"/>
              <p:nvPr/>
            </p:nvSpPr>
            <p:spPr>
              <a:xfrm>
                <a:off x="1731086" y="3629946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无车可用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 02</a:t>
                </a: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DB8D226-DBAA-4E90-85BA-615AF5F57EB2}"/>
                </a:ext>
              </a:extLst>
            </p:cNvPr>
            <p:cNvSpPr txBox="1"/>
            <p:nvPr/>
          </p:nvSpPr>
          <p:spPr>
            <a:xfrm>
              <a:off x="4315222" y="3467018"/>
              <a:ext cx="5922198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如果出发地没有可用车辆，则会打印出相关信息，用户会选择走路。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9251F39-968F-4EAC-AA84-24917E90D74A}"/>
              </a:ext>
            </a:extLst>
          </p:cNvPr>
          <p:cNvGrpSpPr/>
          <p:nvPr/>
        </p:nvGrpSpPr>
        <p:grpSpPr>
          <a:xfrm>
            <a:off x="850205" y="4812134"/>
            <a:ext cx="10531156" cy="1084208"/>
            <a:chOff x="1442720" y="4820892"/>
            <a:chExt cx="9306560" cy="1084208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E1C65BA-5257-405D-8C1B-75E872DAFC1E}"/>
                </a:ext>
              </a:extLst>
            </p:cNvPr>
            <p:cNvSpPr/>
            <p:nvPr/>
          </p:nvSpPr>
          <p:spPr>
            <a:xfrm>
              <a:off x="1442720" y="4820892"/>
              <a:ext cx="9306560" cy="1084208"/>
            </a:xfrm>
            <a:prstGeom prst="roundRect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B4F3282-5E9D-4A8A-AB44-66D4052EFCAF}"/>
                </a:ext>
              </a:extLst>
            </p:cNvPr>
            <p:cNvGrpSpPr/>
            <p:nvPr/>
          </p:nvGrpSpPr>
          <p:grpSpPr>
            <a:xfrm>
              <a:off x="1601249" y="5017568"/>
              <a:ext cx="2542630" cy="715696"/>
              <a:chOff x="1601249" y="5017568"/>
              <a:chExt cx="2542630" cy="715696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F7704CC8-E9F2-4179-B64F-A2598A09468B}"/>
                  </a:ext>
                </a:extLst>
              </p:cNvPr>
              <p:cNvSpPr/>
              <p:nvPr/>
            </p:nvSpPr>
            <p:spPr>
              <a:xfrm>
                <a:off x="1601249" y="5017568"/>
                <a:ext cx="2542630" cy="715696"/>
              </a:xfrm>
              <a:custGeom>
                <a:avLst/>
                <a:gdLst>
                  <a:gd name="connsiteX0" fmla="*/ 0 w 5842508"/>
                  <a:gd name="connsiteY0" fmla="*/ 167283 h 1003680"/>
                  <a:gd name="connsiteX1" fmla="*/ 167283 w 5842508"/>
                  <a:gd name="connsiteY1" fmla="*/ 0 h 1003680"/>
                  <a:gd name="connsiteX2" fmla="*/ 5675225 w 5842508"/>
                  <a:gd name="connsiteY2" fmla="*/ 0 h 1003680"/>
                  <a:gd name="connsiteX3" fmla="*/ 5842508 w 5842508"/>
                  <a:gd name="connsiteY3" fmla="*/ 167283 h 1003680"/>
                  <a:gd name="connsiteX4" fmla="*/ 5842508 w 5842508"/>
                  <a:gd name="connsiteY4" fmla="*/ 836397 h 1003680"/>
                  <a:gd name="connsiteX5" fmla="*/ 5675225 w 5842508"/>
                  <a:gd name="connsiteY5" fmla="*/ 1003680 h 1003680"/>
                  <a:gd name="connsiteX6" fmla="*/ 167283 w 5842508"/>
                  <a:gd name="connsiteY6" fmla="*/ 1003680 h 1003680"/>
                  <a:gd name="connsiteX7" fmla="*/ 0 w 5842508"/>
                  <a:gd name="connsiteY7" fmla="*/ 836397 h 1003680"/>
                  <a:gd name="connsiteX8" fmla="*/ 0 w 5842508"/>
                  <a:gd name="connsiteY8" fmla="*/ 167283 h 10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42508" h="1003680">
                    <a:moveTo>
                      <a:pt x="0" y="167283"/>
                    </a:moveTo>
                    <a:cubicBezTo>
                      <a:pt x="0" y="74895"/>
                      <a:pt x="74895" y="0"/>
                      <a:pt x="167283" y="0"/>
                    </a:cubicBezTo>
                    <a:lnTo>
                      <a:pt x="5675225" y="0"/>
                    </a:lnTo>
                    <a:cubicBezTo>
                      <a:pt x="5767613" y="0"/>
                      <a:pt x="5842508" y="74895"/>
                      <a:pt x="5842508" y="167283"/>
                    </a:cubicBezTo>
                    <a:lnTo>
                      <a:pt x="5842508" y="836397"/>
                    </a:lnTo>
                    <a:cubicBezTo>
                      <a:pt x="5842508" y="928785"/>
                      <a:pt x="5767613" y="1003680"/>
                      <a:pt x="5675225" y="1003680"/>
                    </a:cubicBezTo>
                    <a:lnTo>
                      <a:pt x="167283" y="1003680"/>
                    </a:lnTo>
                    <a:cubicBezTo>
                      <a:pt x="74895" y="1003680"/>
                      <a:pt x="0" y="928785"/>
                      <a:pt x="0" y="836397"/>
                    </a:cubicBezTo>
                    <a:lnTo>
                      <a:pt x="0" y="167283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E33694F-D0C1-4297-9D0B-CDB8DF50BB47}"/>
                  </a:ext>
                </a:extLst>
              </p:cNvPr>
              <p:cNvSpPr txBox="1"/>
              <p:nvPr/>
            </p:nvSpPr>
            <p:spPr>
              <a:xfrm>
                <a:off x="1801393" y="5084881"/>
                <a:ext cx="229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车辆损坏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阿里巴巴普惠体 B" panose="00020600040101010101" pitchFamily="18" charset="-122"/>
                    <a:ea typeface="阿里巴巴普惠体 B" panose="00020600040101010101" pitchFamily="18" charset="-122"/>
                    <a:cs typeface="阿里巴巴普惠体 B" panose="00020600040101010101" pitchFamily="18" charset="-122"/>
                  </a:rPr>
                  <a:t>     03</a:t>
                </a:r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453E5642-5536-4F75-9386-E863CF68F4A9}"/>
                </a:ext>
              </a:extLst>
            </p:cNvPr>
            <p:cNvSpPr txBox="1"/>
            <p:nvPr/>
          </p:nvSpPr>
          <p:spPr>
            <a:xfrm>
              <a:off x="4669603" y="4989214"/>
              <a:ext cx="5975538" cy="74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从出发地到</a:t>
              </a:r>
              <a:r>
                <a: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目的地的</a:t>
              </a:r>
              <a:r>
                <a:rPr lang="zh-CN" altLang="en-US" sz="15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过程中</a:t>
              </a:r>
              <a:r>
                <a: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</a:t>
              </a:r>
              <a:r>
                <a:rPr kumimoji="0" lang="zh-CN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车辆有</a:t>
              </a:r>
              <a:r>
                <a:rPr kumimoji="0" lang="en-US" altLang="zh-CN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10%</a:t>
              </a:r>
              <a:r>
                <a:rPr kumimoji="0" lang="zh-CN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几率损坏，损坏的车辆不可使用，相关信息用文件</a:t>
              </a:r>
              <a:r>
                <a: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锁存入</a:t>
              </a:r>
              <a:r>
                <a:rPr lang="zh-CN" altLang="en-US" sz="1400">
                  <a:solidFill>
                    <a:prstClr val="white">
                      <a:lumMod val="50000"/>
                      <a:alpha val="80000"/>
                    </a:prst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错误车辆信息表</a:t>
              </a:r>
              <a:r>
                <a: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，</a:t>
              </a:r>
              <a:r>
                <a:rPr kumimoji="0" lang="zh-CN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  <a:alpha val="80000"/>
                    </a:prstClr>
                  </a:solidFill>
                  <a:effectLst/>
                  <a:uLnTx/>
                  <a:uFillTx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等待修理员线程处理。</a:t>
              </a:r>
              <a:endPara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7E45C3-6B6F-4044-9B73-5637ADD3B98B}"/>
              </a:ext>
            </a:extLst>
          </p:cNvPr>
          <p:cNvSpPr>
            <a:spLocks/>
          </p:cNvSpPr>
          <p:nvPr/>
        </p:nvSpPr>
        <p:spPr>
          <a:xfrm rot="18560884">
            <a:off x="431940" y="590985"/>
            <a:ext cx="335564" cy="335564"/>
          </a:xfrm>
          <a:prstGeom prst="roundRect">
            <a:avLst>
              <a:gd name="adj" fmla="val 2202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26550E-C75A-4081-B3C4-E680CDADB5F0}"/>
              </a:ext>
            </a:extLst>
          </p:cNvPr>
          <p:cNvSpPr>
            <a:spLocks/>
          </p:cNvSpPr>
          <p:nvPr/>
        </p:nvSpPr>
        <p:spPr>
          <a:xfrm rot="7626468">
            <a:off x="241470" y="-358029"/>
            <a:ext cx="716505" cy="7643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EEB11D-E702-4454-B937-18407CAC3F56}"/>
              </a:ext>
            </a:extLst>
          </p:cNvPr>
          <p:cNvSpPr>
            <a:spLocks/>
          </p:cNvSpPr>
          <p:nvPr/>
        </p:nvSpPr>
        <p:spPr>
          <a:xfrm rot="2208791">
            <a:off x="-329072" y="326733"/>
            <a:ext cx="597488" cy="5974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A66F35-9937-45A8-ACA8-0059344CEEFD}"/>
              </a:ext>
            </a:extLst>
          </p:cNvPr>
          <p:cNvSpPr txBox="1"/>
          <p:nvPr/>
        </p:nvSpPr>
        <p:spPr>
          <a:xfrm>
            <a:off x="1120630" y="278782"/>
            <a:ext cx="562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用</a:t>
            </a:r>
            <a:r>
              <a:rPr lang="en-US" altLang="zh-CN" sz="2800" dirty="0" err="1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usingCars</a:t>
            </a:r>
            <a:r>
              <a:rPr lang="en-US" altLang="zh-CN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()</a:t>
            </a:r>
            <a:r>
              <a:rPr lang="zh-CN" altLang="en-US" sz="2800" dirty="0">
                <a:solidFill>
                  <a:srgbClr val="4E67C8">
                    <a:lumMod val="60000"/>
                    <a:lumOff val="40000"/>
                  </a:srgb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函数实现用户线程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E67C8">
                  <a:lumMod val="60000"/>
                  <a:lumOff val="4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E1D26C-EC91-4A1B-A7BC-CF521846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47" y="2271214"/>
            <a:ext cx="10393506" cy="3678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229D7E-2FD6-48AF-A3FF-24017E9AD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63" y="2663796"/>
            <a:ext cx="7378409" cy="2920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5799AD-C9C2-4033-805B-DB65E5658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204" y="6023358"/>
            <a:ext cx="10229599" cy="2872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5AB046-5D5A-469D-9876-60721CEFD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17" y="4330340"/>
            <a:ext cx="6610209" cy="287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925316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34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570;#391968;#405338;#400858;#407153;#407145;#394226;#405338;#407111;#398601;#374272;#407144;#407145;#405366;#7851;#164929;#164952;#155418;#394181;#383458;#383458;#405366;#785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3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570;#391968;#405338;#400858;#407153;#407145;#394226;#405338;#407111;#398601;#374272;#407144;#407145;#405366;#7851;#164929;#164952;#155418;#394181;#383458;#383458;#405366;#7851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570;#391968;#405338;#400858;#407153;#407145;#394226;#405338;#407111;#398601;#374272;#407144;#407145;#405366;#7851;#164929;#164952;#155418;#394181;#383458;#383458;#405366;#7851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3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570;#391968;#405338;#400858;#407153;#407145;#394226;#405338;#407111;#398601;#374272;#407144;#407145;#405366;#7851;#164929;#164952;#155418;#394181;#383458;#383458;#405366;#785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570;#391968;#405338;#400858;#407153;#407145;#394226;#405338;#407111;#398601;#374272;#407144;#407145;#405366;#7851;#164929;#164952;#155418;#394181;#383458;#383458;#405366;#7851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570;#391968;#405338;#400858;#407153;#407145;#394226;#405338;#407111;#398601;#374272;#407144;#407145;#405366;#7851;#164929;#164952;#155418;#394181;#383458;#383458;#405366;#785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3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3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570;#391968;#405338;#400858;#407153;#407145;#394226;#405338;#407111;#398601;#374272;#407144;#407145;#405366;#7851;#164929;#164952;#155418;#394181;#383458;#383458;#405366;#785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3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570;#391968;#405338;#400858;#407153;#407145;#394226;#405338;#407111;#398601;#374272;#407144;#407145;#405366;#7851;#164929;#164952;#155418;#394181;#383458;#383458;#405366;#785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434;"/>
</p:tagLst>
</file>

<file path=ppt/theme/theme1.xml><?xml version="1.0" encoding="utf-8"?>
<a:theme xmlns:a="http://schemas.openxmlformats.org/drawingml/2006/main" name="1_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750</Words>
  <Application>Microsoft Office PowerPoint</Application>
  <PresentationFormat>宽屏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阿里巴巴普惠体 B</vt:lpstr>
      <vt:lpstr>阿里巴巴普惠体 R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 ptmob 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summer</dc:creator>
  <cp:keywords>51PPT模板网</cp:keywords>
  <dc:description>www.51pp tm oban.com</dc:description>
  <cp:lastModifiedBy>齐 刘</cp:lastModifiedBy>
  <cp:revision>78</cp:revision>
  <dcterms:created xsi:type="dcterms:W3CDTF">2020-09-29T04:01:29Z</dcterms:created>
  <dcterms:modified xsi:type="dcterms:W3CDTF">2020-11-29T08:31:25Z</dcterms:modified>
</cp:coreProperties>
</file>