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D2B30-9627-4D85-AD75-96AB3632A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200860-D95F-4087-B525-B0DB219C1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89E0D3-9CA8-46ED-ACD8-892EC17CB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F955-A514-4E44-8052-C17E4E4A58B5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0AFD93-95F9-493E-BED5-DBF1AA7C0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8CE53C-7CF5-4C21-B940-9B8989CED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A97F-9E9B-4B42-BA3C-AC674D8378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59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76E3F-F569-4C36-AFB3-5B97884C5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88FD58-EA4D-48BD-93D7-B1873BC4D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48CC7E-6BB2-4653-8A92-09FA328FB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F955-A514-4E44-8052-C17E4E4A58B5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3E3252-E1BB-4965-9B6A-20786CECB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E50ED1-407F-499E-9685-717C6375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A97F-9E9B-4B42-BA3C-AC674D8378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45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CFFDC8-BEC6-4459-BC9F-677D3DDFD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23E6AC-B19B-46C8-86AE-04CA146E4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C7D8FE-0721-4C2F-9157-82D15928D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F955-A514-4E44-8052-C17E4E4A58B5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02B4C0-14F7-4593-9B5F-FC88E076E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C108D3-0CE8-41CC-8AE6-7277A35C6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A97F-9E9B-4B42-BA3C-AC674D8378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8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B8796-B5E0-48B2-BE6C-BCAA2855A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226DAD-885D-4845-B571-8F7DE069A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08C016-5F60-43A5-827A-00648397C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F955-A514-4E44-8052-C17E4E4A58B5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1059C1-F386-4848-B327-64B325D6E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3108E3-2BB4-43DB-8BE5-0C8DDDA61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A97F-9E9B-4B42-BA3C-AC674D8378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20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91A59-1EF0-4AFC-B471-F17F77D9F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0E22A7-037B-467A-9836-C74E8FAD7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513346-2EA8-446A-8D81-966FC4FAE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F955-A514-4E44-8052-C17E4E4A58B5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DD321D-BC85-464A-BAF0-B797B6D46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DD893B-577F-4AAD-B411-8713BC7F0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A97F-9E9B-4B42-BA3C-AC674D8378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932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DB8D7-66D6-4B94-9134-49D97ACA3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ED97FC-F81E-43A4-8BF9-6DC0667F6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7FB44F-79A2-4F8A-AE95-94E51FD3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82EA81-A7C5-493C-95E4-0B469C90F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F955-A514-4E44-8052-C17E4E4A58B5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FDDAC3-33E4-42B9-A4C0-C86B4DEBD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E6A5E5-88B7-4000-8323-6B15F57D7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A97F-9E9B-4B42-BA3C-AC674D8378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57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A03467-7411-4535-BAF6-4BBF6707B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896754-BA5D-427A-B41A-2802BADEC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539A8C-F472-44A1-9D24-E5AC2B0DE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B057AE-BDC5-491F-8517-ED6C965E7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A2661B-7F49-4EA0-A45B-33503AAAC9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131669-E86C-49DF-AD5A-06ACC3065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F955-A514-4E44-8052-C17E4E4A58B5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8CA3CEB-E593-43CC-8741-915ECCBE4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BA0D76-E458-484A-B592-34A955D5C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A97F-9E9B-4B42-BA3C-AC674D8378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177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36306E-7D30-4532-9413-823D5C0D8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20B1B3-9C60-470A-B1E2-8C626A1DC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F955-A514-4E44-8052-C17E4E4A58B5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3670B0-2E79-48E6-86C6-D8F898A2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50CFA0-4ADC-49A2-8519-70B13A20F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A97F-9E9B-4B42-BA3C-AC674D8378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017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F85E3D8-4324-4A95-B144-6D9F0F7A4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F955-A514-4E44-8052-C17E4E4A58B5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2553B3-60AA-4AEF-BD96-E32308A94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A32657-1EBE-4E52-88D6-341CD41E3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A97F-9E9B-4B42-BA3C-AC674D8378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051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0257F7-D960-40E9-8F9A-EB3506F3B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13B9DB-5135-4825-A180-3985A0282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68CA5D-565B-4E33-9E61-C04CDE028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4B4623-4C34-410F-AC87-2FABB6A90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F955-A514-4E44-8052-C17E4E4A58B5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BA3FC6-40F3-4F14-91B3-EC8A19620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C0366E-B150-4B82-8071-6F98C96E3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A97F-9E9B-4B42-BA3C-AC674D8378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30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818068-88CB-4B29-BAC9-ABB5427E9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61C421-056C-45B6-AFE6-CA9D4F780B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4F0C7A-69F1-41E5-9B78-9F6409084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7207BB-4753-48D6-A448-D40F08018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F955-A514-4E44-8052-C17E4E4A58B5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E26AA8-5E37-4D50-8B30-86CA30ACB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E8D297-7195-44FF-B983-3B444FEBC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A97F-9E9B-4B42-BA3C-AC674D8378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896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96C36F7-F4FE-4F0E-8488-3B9BCEF18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6703BA-1366-4939-938A-155D70D16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CB53FF-554B-4B66-AD48-F771487628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0F955-A514-4E44-8052-C17E4E4A58B5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027779-CDE6-4955-84E0-6E16E7E277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93A909-EF3E-4B5C-B579-EB2A15180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DA97F-9E9B-4B42-BA3C-AC674D8378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932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EA1698B-1B27-4C60-9C9B-11A060AFA78D}"/>
              </a:ext>
            </a:extLst>
          </p:cNvPr>
          <p:cNvSpPr txBox="1"/>
          <p:nvPr/>
        </p:nvSpPr>
        <p:spPr>
          <a:xfrm>
            <a:off x="337350" y="355107"/>
            <a:ext cx="459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Cyclegan</a:t>
            </a:r>
            <a:r>
              <a:rPr lang="zh-CN" altLang="en-US" dirty="0"/>
              <a:t>生成体检数据（加入验证集）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C77FC6-646A-4240-9FAA-BFFF83D06CD3}"/>
              </a:ext>
            </a:extLst>
          </p:cNvPr>
          <p:cNvSpPr txBox="1"/>
          <p:nvPr/>
        </p:nvSpPr>
        <p:spPr>
          <a:xfrm>
            <a:off x="1127464" y="1056442"/>
            <a:ext cx="6604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用脂肪肝确诊当年的数据生成确诊前一次体检数据（是否正确？？因为数据集中确诊前一次的数据时隔几年并不确定）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0910A4-E15E-43A7-AAC9-294B5A04A7E2}"/>
              </a:ext>
            </a:extLst>
          </p:cNvPr>
          <p:cNvSpPr/>
          <p:nvPr/>
        </p:nvSpPr>
        <p:spPr>
          <a:xfrm>
            <a:off x="1127464" y="2034776"/>
            <a:ext cx="83243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十个特征：体重指数，谷丙转氨酶，甘油三酯，谷氨酰转酞酶，尿酸，谷草转氨酶，高密度脂蛋白</a:t>
            </a:r>
            <a:r>
              <a:rPr lang="en-US" altLang="zh-CN" dirty="0"/>
              <a:t>-C</a:t>
            </a:r>
            <a:r>
              <a:rPr lang="zh-CN" altLang="en-US" dirty="0"/>
              <a:t>，白细胞计数，空腹血糖，平均血红蛋白含量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5B94505-CA7E-4E34-8160-DD3E7170B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408" y="3149488"/>
            <a:ext cx="6155184" cy="295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487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8148EDC-AA92-405D-B15C-DC2F3AF68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711" y="1851706"/>
            <a:ext cx="6634578" cy="315458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BC7C722-D9CD-493A-B641-0065A0F4D9D3}"/>
              </a:ext>
            </a:extLst>
          </p:cNvPr>
          <p:cNvSpPr txBox="1"/>
          <p:nvPr/>
        </p:nvSpPr>
        <p:spPr>
          <a:xfrm>
            <a:off x="2698812" y="5752730"/>
            <a:ext cx="4367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验证集上</a:t>
            </a:r>
            <a:r>
              <a:rPr lang="en-US" altLang="zh-CN" dirty="0"/>
              <a:t>min(L1Loss)=8.119433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0026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EA1698B-1B27-4C60-9C9B-11A060AFA78D}"/>
              </a:ext>
            </a:extLst>
          </p:cNvPr>
          <p:cNvSpPr txBox="1"/>
          <p:nvPr/>
        </p:nvSpPr>
        <p:spPr>
          <a:xfrm>
            <a:off x="337350" y="355107"/>
            <a:ext cx="575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Cyclegan</a:t>
            </a:r>
            <a:r>
              <a:rPr lang="zh-CN" altLang="en-US" dirty="0"/>
              <a:t>生成体检数据（加入验证集） </a:t>
            </a:r>
            <a:r>
              <a:rPr lang="en-US" altLang="zh-CN" dirty="0"/>
              <a:t>fattyliver3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C77FC6-646A-4240-9FAA-BFFF83D06CD3}"/>
              </a:ext>
            </a:extLst>
          </p:cNvPr>
          <p:cNvSpPr txBox="1"/>
          <p:nvPr/>
        </p:nvSpPr>
        <p:spPr>
          <a:xfrm>
            <a:off x="1127464" y="1056442"/>
            <a:ext cx="6604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用脂肪肝确诊当年的数据生成确诊前一次体检数据（是否正确？？因为数据集中确诊前一次的数据时隔几年并不确定）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0910A4-E15E-43A7-AAC9-294B5A04A7E2}"/>
              </a:ext>
            </a:extLst>
          </p:cNvPr>
          <p:cNvSpPr/>
          <p:nvPr/>
        </p:nvSpPr>
        <p:spPr>
          <a:xfrm>
            <a:off x="1127464" y="2034776"/>
            <a:ext cx="83243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十个特征：体重指数，谷丙转氨酶，甘油三酯，谷氨酰转酞酶，尿酸，谷草转氨酶，高密度脂蛋白</a:t>
            </a:r>
            <a:r>
              <a:rPr lang="en-US" altLang="zh-CN" dirty="0"/>
              <a:t>-C</a:t>
            </a:r>
            <a:r>
              <a:rPr lang="zh-CN" altLang="en-US" dirty="0"/>
              <a:t>，白细胞计数，空腹血糖，平均血红蛋白含量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7A816F0-FF8A-41A6-AD8C-082EDB6762CF}"/>
              </a:ext>
            </a:extLst>
          </p:cNvPr>
          <p:cNvSpPr/>
          <p:nvPr/>
        </p:nvSpPr>
        <p:spPr>
          <a:xfrm>
            <a:off x="1127464" y="3013110"/>
            <a:ext cx="83243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激活函数由</a:t>
            </a:r>
            <a:r>
              <a:rPr lang="en-US" altLang="zh-CN" dirty="0" err="1"/>
              <a:t>nn</a:t>
            </a:r>
            <a:r>
              <a:rPr lang="en-US" altLang="zh-CN" dirty="0"/>
              <a:t>. </a:t>
            </a:r>
            <a:r>
              <a:rPr lang="en-US" altLang="zh-CN" dirty="0" err="1"/>
              <a:t>ReLU</a:t>
            </a:r>
            <a:r>
              <a:rPr lang="zh-CN" altLang="en-US" dirty="0"/>
              <a:t>变为</a:t>
            </a:r>
            <a:r>
              <a:rPr lang="en-US" altLang="zh-CN" dirty="0" err="1"/>
              <a:t>nn</a:t>
            </a:r>
            <a:r>
              <a:rPr lang="en-US" altLang="zh-CN" dirty="0"/>
              <a:t>. </a:t>
            </a:r>
            <a:r>
              <a:rPr lang="en-US" altLang="zh-CN" dirty="0" err="1"/>
              <a:t>LeakyReLU</a:t>
            </a:r>
            <a:r>
              <a:rPr lang="zh-CN" altLang="en-US" dirty="0"/>
              <a:t>，</a:t>
            </a:r>
            <a:r>
              <a:rPr lang="en-US" altLang="zh-CN" dirty="0"/>
              <a:t>100</a:t>
            </a:r>
            <a:r>
              <a:rPr lang="zh-CN" altLang="en-US" dirty="0"/>
              <a:t>个</a:t>
            </a:r>
            <a:r>
              <a:rPr lang="en-US" altLang="zh-CN" dirty="0"/>
              <a:t>epoch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2501E0E-803D-49A5-9F43-049C04CB2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506" y="3558760"/>
            <a:ext cx="6894988" cy="329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528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BC7C722-D9CD-493A-B641-0065A0F4D9D3}"/>
              </a:ext>
            </a:extLst>
          </p:cNvPr>
          <p:cNvSpPr txBox="1"/>
          <p:nvPr/>
        </p:nvSpPr>
        <p:spPr>
          <a:xfrm>
            <a:off x="2698812" y="5752730"/>
            <a:ext cx="4367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验证集上</a:t>
            </a:r>
            <a:r>
              <a:rPr lang="en-US" altLang="zh-CN" dirty="0"/>
              <a:t>min(L1Loss)=7.692084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856D25-CE3A-4DF1-8EE1-97C27AD42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422" y="1496857"/>
            <a:ext cx="5949014" cy="286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85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EA1698B-1B27-4C60-9C9B-11A060AFA78D}"/>
              </a:ext>
            </a:extLst>
          </p:cNvPr>
          <p:cNvSpPr txBox="1"/>
          <p:nvPr/>
        </p:nvSpPr>
        <p:spPr>
          <a:xfrm>
            <a:off x="337350" y="355107"/>
            <a:ext cx="575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Cyclegan</a:t>
            </a:r>
            <a:r>
              <a:rPr lang="zh-CN" altLang="en-US" dirty="0"/>
              <a:t>生成体检数据（加入验证集） </a:t>
            </a:r>
            <a:r>
              <a:rPr lang="en-US" altLang="zh-CN" dirty="0"/>
              <a:t>fattyliver4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C77FC6-646A-4240-9FAA-BFFF83D06CD3}"/>
              </a:ext>
            </a:extLst>
          </p:cNvPr>
          <p:cNvSpPr txBox="1"/>
          <p:nvPr/>
        </p:nvSpPr>
        <p:spPr>
          <a:xfrm>
            <a:off x="1127464" y="1056442"/>
            <a:ext cx="6604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用脂肪肝确诊当年的数据生成确诊前一次体检数据（是否正确？？因为数据集中确诊前一次的数据时隔几年并不确定）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0910A4-E15E-43A7-AAC9-294B5A04A7E2}"/>
              </a:ext>
            </a:extLst>
          </p:cNvPr>
          <p:cNvSpPr/>
          <p:nvPr/>
        </p:nvSpPr>
        <p:spPr>
          <a:xfrm>
            <a:off x="1127464" y="2034776"/>
            <a:ext cx="83243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十个特征：体重指数，谷丙转氨酶，甘油三酯，谷氨酰转酞酶，尿酸，谷草转氨酶，高密度脂蛋白</a:t>
            </a:r>
            <a:r>
              <a:rPr lang="en-US" altLang="zh-CN" dirty="0"/>
              <a:t>-C</a:t>
            </a:r>
            <a:r>
              <a:rPr lang="zh-CN" altLang="en-US" dirty="0"/>
              <a:t>，白细胞计数，空腹血糖，平均血红蛋白含量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7A816F0-FF8A-41A6-AD8C-082EDB6762CF}"/>
              </a:ext>
            </a:extLst>
          </p:cNvPr>
          <p:cNvSpPr/>
          <p:nvPr/>
        </p:nvSpPr>
        <p:spPr>
          <a:xfrm>
            <a:off x="1127464" y="3013110"/>
            <a:ext cx="83243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激活函数由</a:t>
            </a:r>
            <a:r>
              <a:rPr lang="en-US" altLang="zh-CN" dirty="0" err="1"/>
              <a:t>nn</a:t>
            </a:r>
            <a:r>
              <a:rPr lang="en-US" altLang="zh-CN" dirty="0"/>
              <a:t>. </a:t>
            </a:r>
            <a:r>
              <a:rPr lang="en-US" altLang="zh-CN" dirty="0" err="1"/>
              <a:t>ReLU</a:t>
            </a:r>
            <a:r>
              <a:rPr lang="zh-CN" altLang="en-US" dirty="0"/>
              <a:t>变为</a:t>
            </a:r>
            <a:r>
              <a:rPr lang="en-US" altLang="zh-CN" dirty="0" err="1"/>
              <a:t>nn</a:t>
            </a:r>
            <a:r>
              <a:rPr lang="en-US" altLang="zh-CN" dirty="0"/>
              <a:t>. </a:t>
            </a:r>
            <a:r>
              <a:rPr lang="en-US" altLang="zh-CN" dirty="0" err="1"/>
              <a:t>Softplus</a:t>
            </a:r>
            <a:r>
              <a:rPr lang="zh-CN" altLang="en-US" dirty="0"/>
              <a:t>，</a:t>
            </a:r>
            <a:r>
              <a:rPr lang="en-US" altLang="zh-CN" dirty="0"/>
              <a:t>100</a:t>
            </a:r>
            <a:r>
              <a:rPr lang="zh-CN" altLang="en-US" dirty="0"/>
              <a:t>个</a:t>
            </a:r>
            <a:r>
              <a:rPr lang="en-US" altLang="zh-CN" dirty="0"/>
              <a:t>epoch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E0BA6C7-FAC8-40E6-B3C6-08BA03D03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675" y="3826276"/>
            <a:ext cx="4964126" cy="236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702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BC7C722-D9CD-493A-B641-0065A0F4D9D3}"/>
              </a:ext>
            </a:extLst>
          </p:cNvPr>
          <p:cNvSpPr txBox="1"/>
          <p:nvPr/>
        </p:nvSpPr>
        <p:spPr>
          <a:xfrm>
            <a:off x="2698812" y="5752730"/>
            <a:ext cx="4367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验证集上</a:t>
            </a:r>
            <a:r>
              <a:rPr lang="en-US" altLang="zh-CN" dirty="0"/>
              <a:t>min(L1Loss)=9.644998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5941FB2-140B-46C0-8901-DC73884CA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609" y="1606858"/>
            <a:ext cx="7711472" cy="364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280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286</Words>
  <Application>Microsoft Office PowerPoint</Application>
  <PresentationFormat>宽屏</PresentationFormat>
  <Paragraphs>14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13020061876@163.com</dc:creator>
  <cp:lastModifiedBy>13020061876@163.com</cp:lastModifiedBy>
  <cp:revision>11</cp:revision>
  <dcterms:created xsi:type="dcterms:W3CDTF">2019-09-03T02:33:31Z</dcterms:created>
  <dcterms:modified xsi:type="dcterms:W3CDTF">2019-09-10T01:55:22Z</dcterms:modified>
</cp:coreProperties>
</file>