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A7B20-96F4-4417-A070-6EA4176EDB9B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CDA35-D8FC-41E5-8BF5-39DBB9A9F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8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16th IEEE International Conference on Computer Vision (ICCV)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CDA35-D8FC-41E5-8BF5-39DBB9A9F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4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58F64-513B-42E5-B571-1E71D4B7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07D2FE-2A9B-4922-98AB-15F5C28F6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8091A-558B-4EA0-B30A-297720DA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ADE04-D17B-4246-AEE6-E1F01738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A1B90-FCFC-4BDB-93F9-92AD913D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5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86669-3A4B-414E-8318-B4DEA7F5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DE6BD-52D7-4A1E-8EFC-8E194F1C8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1C57-3338-4BBE-8673-DBE28A8F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32CCB-4777-4631-A5C1-F0138F8D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16794-D57E-453D-BA37-3F46860C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25A65A-931F-40E8-A353-992DE263E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340A1-D768-416E-9FB9-124F4A40F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F9F28-3B32-46D1-976F-E8C84C87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4EC45-D96B-489D-BFB3-CCF005BE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1CE4E-7077-45D6-9854-A2F8F0E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4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2B6AB-7F43-4D10-B115-23652BBF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719A4-6502-4A43-BB08-20B564B6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A5778-AB41-4FE0-8961-2AA16CBE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8E49A-632D-4714-8137-43C5D11E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08088-47FB-458F-8F1B-4FAA4E8A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0B68F-5BA8-4C88-AE1E-C198A05A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767ED-4827-4707-81AC-23D249540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8037B-AE77-4C5E-B97D-CA411413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C65A0-B09E-4253-9DCF-0C75C21D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CCEE8-8EA6-4705-920D-940CC516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5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64484-AC13-4E97-8A3A-13D84FAA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23F01-A0CA-40AD-9E0F-2FBB0F310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A10B4-0671-4194-B35A-D328C5CD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5D636-CE7E-48F7-A506-64AA2D5C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72AED-29EE-45D2-95F0-E5ADC1F7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798E0-32BA-4015-A44C-1A8394EF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5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1221-BC11-4E28-BACA-DC23520C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E8435-1A14-4E98-A1DE-14C0EAD21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D1327-D6D0-4D69-A262-230D01FF2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0B74D4-459C-4AA5-BBDE-4EAC15FD9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E75DF3-6EE2-426A-886F-3431705AF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29C83B-2E6B-4086-815D-49A0AAC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0279E-EE15-4CF0-81C8-0DF6BF14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9BEAF1-160A-42C3-B24E-3411CC6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3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675F0-AB4E-4EE2-8F78-41C577AB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3E7042-7AE8-43F4-9AEB-FC728B2B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890A11-5134-4DE1-9D30-88250051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3618A5-BB2D-4745-B245-65A3BAEF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1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CF79C3-7326-4366-A04A-E43318C3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62EE6-430F-435D-94C3-6F094573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046A2-1AFC-4B17-8C7D-22668EA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9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7E996-0E30-4A0C-B704-01BE095C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37B41-DDEA-42B0-91DE-0F994B4F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31479-50CF-49DB-B296-C95BD836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BF0B7-A7C6-4B36-AB11-F0EC93DB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31771-7516-4B21-A86C-C833E982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56DCA-082A-45F8-B4C0-88870B6B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1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C4026-CAC6-4A17-988D-8E292553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792E4A-A131-40E2-9131-4D3079E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889092-BF43-4B93-82E2-47850C72E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4562C-E4AE-4530-B20A-7D40D65E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2C5BF-459C-4350-9DA8-2648054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97D636-C220-48AE-AA1D-6403D019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0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35F5A-D508-4AC2-B5A2-46124A7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D0F8E-FFA4-4C1D-8880-8397084E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233B1-7DEE-4021-A7D0-1F83C61D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3BCA-BF51-4F20-9518-431C955D3F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C988C-C961-4883-A077-A8300D51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FBE70-8C2D-4D71-8B58-1F00404A7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46E8-34C4-4BD5-B326-5C311680A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344605-67A4-400C-93F5-3347FBF07ED1}"/>
              </a:ext>
            </a:extLst>
          </p:cNvPr>
          <p:cNvSpPr txBox="1"/>
          <p:nvPr/>
        </p:nvSpPr>
        <p:spPr>
          <a:xfrm>
            <a:off x="346229" y="310718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利用</a:t>
            </a:r>
            <a:r>
              <a:rPr lang="en-US" altLang="zh-CN" dirty="0" err="1"/>
              <a:t>cyclegan</a:t>
            </a:r>
            <a:r>
              <a:rPr lang="zh-CN" altLang="en-US" dirty="0"/>
              <a:t>生成时序数据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268990-AB79-4672-ACE8-DCA47C76BA58}"/>
              </a:ext>
            </a:extLst>
          </p:cNvPr>
          <p:cNvSpPr txBox="1"/>
          <p:nvPr/>
        </p:nvSpPr>
        <p:spPr>
          <a:xfrm>
            <a:off x="1012054" y="1091953"/>
            <a:ext cx="22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数据集大小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3B04B80B-9611-409D-A207-DBFA61256F21}"/>
              </a:ext>
            </a:extLst>
          </p:cNvPr>
          <p:cNvSpPr/>
          <p:nvPr/>
        </p:nvSpPr>
        <p:spPr>
          <a:xfrm>
            <a:off x="2721005" y="952584"/>
            <a:ext cx="150920" cy="64807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5C8396-BDE0-44F6-8DE9-5BC6E9F95137}"/>
              </a:ext>
            </a:extLst>
          </p:cNvPr>
          <p:cNvSpPr txBox="1"/>
          <p:nvPr/>
        </p:nvSpPr>
        <p:spPr>
          <a:xfrm>
            <a:off x="2956265" y="819419"/>
            <a:ext cx="47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脂肪肝确诊当年数据</a:t>
            </a:r>
            <a:r>
              <a:rPr lang="en-US" altLang="zh-CN" dirty="0"/>
              <a:t>+</a:t>
            </a:r>
            <a:r>
              <a:rPr lang="zh-CN" altLang="en-US" dirty="0"/>
              <a:t>确诊前一年数据（</a:t>
            </a:r>
            <a:r>
              <a:rPr lang="en-US" altLang="zh-CN" dirty="0"/>
              <a:t>1031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F3BEE2-5BE8-4686-92E1-1C158C691B69}"/>
              </a:ext>
            </a:extLst>
          </p:cNvPr>
          <p:cNvSpPr txBox="1"/>
          <p:nvPr/>
        </p:nvSpPr>
        <p:spPr>
          <a:xfrm>
            <a:off x="2956265" y="1373364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非脂肪肝患者最新两年数据（</a:t>
            </a:r>
            <a:r>
              <a:rPr lang="en-US" altLang="zh-CN" dirty="0"/>
              <a:t>1031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769C5F-CE87-4D14-A1ED-70E9611847A0}"/>
              </a:ext>
            </a:extLst>
          </p:cNvPr>
          <p:cNvSpPr txBox="1"/>
          <p:nvPr/>
        </p:nvSpPr>
        <p:spPr>
          <a:xfrm>
            <a:off x="1296140" y="2139518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训练集：测试集：验证集</a:t>
            </a:r>
            <a:r>
              <a:rPr lang="en-US" altLang="zh-CN" dirty="0"/>
              <a:t>=7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194689-B141-4A1B-BFB2-CBECEE7DB482}"/>
              </a:ext>
            </a:extLst>
          </p:cNvPr>
          <p:cNvSpPr txBox="1"/>
          <p:nvPr/>
        </p:nvSpPr>
        <p:spPr>
          <a:xfrm>
            <a:off x="1012054" y="2863048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AFB906-DB5F-4EB7-A622-F9125BEBA5EF}"/>
              </a:ext>
            </a:extLst>
          </p:cNvPr>
          <p:cNvSpPr txBox="1"/>
          <p:nvPr/>
        </p:nvSpPr>
        <p:spPr>
          <a:xfrm>
            <a:off x="1296140" y="3440955"/>
            <a:ext cx="432342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生成网络：</a:t>
            </a:r>
            <a:r>
              <a:rPr lang="en-US" altLang="zh-CN" dirty="0"/>
              <a:t>LSTM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判别网络：</a:t>
            </a:r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65E329-4299-46C2-9012-BD6626BA17A6}"/>
              </a:ext>
            </a:extLst>
          </p:cNvPr>
          <p:cNvSpPr txBox="1"/>
          <p:nvPr/>
        </p:nvSpPr>
        <p:spPr>
          <a:xfrm>
            <a:off x="1012053" y="4719960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55E5B6-DCAD-4BFC-AE3C-0A9090B8C583}"/>
              </a:ext>
            </a:extLst>
          </p:cNvPr>
          <p:cNvSpPr txBox="1"/>
          <p:nvPr/>
        </p:nvSpPr>
        <p:spPr>
          <a:xfrm>
            <a:off x="1291700" y="5325477"/>
            <a:ext cx="432342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epoch:100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9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6C46E5-BC58-4A44-B5A1-99321D310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59" y="781457"/>
            <a:ext cx="3639058" cy="344853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31DA1CE-8635-4B10-9CAB-2A1B388823E3}"/>
              </a:ext>
            </a:extLst>
          </p:cNvPr>
          <p:cNvSpPr txBox="1"/>
          <p:nvPr/>
        </p:nvSpPr>
        <p:spPr>
          <a:xfrm>
            <a:off x="2946646" y="4499855"/>
            <a:ext cx="106088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整体</a:t>
            </a:r>
            <a:r>
              <a:rPr lang="en-US" altLang="zh-CN" dirty="0"/>
              <a:t>loss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E212682-021F-4E4A-9449-A0096CDE3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64" y="1497521"/>
            <a:ext cx="4256526" cy="20164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94AB805-0AF2-4713-AFD7-C51FE3A75C0B}"/>
              </a:ext>
            </a:extLst>
          </p:cNvPr>
          <p:cNvSpPr txBox="1"/>
          <p:nvPr/>
        </p:nvSpPr>
        <p:spPr>
          <a:xfrm>
            <a:off x="8348083" y="4499855"/>
            <a:ext cx="1497254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D loss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65F38D-003C-4C49-A41E-4852012CA794}"/>
              </a:ext>
            </a:extLst>
          </p:cNvPr>
          <p:cNvSpPr txBox="1"/>
          <p:nvPr/>
        </p:nvSpPr>
        <p:spPr>
          <a:xfrm>
            <a:off x="4909352" y="5479287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验证集上最小</a:t>
            </a:r>
            <a:r>
              <a:rPr lang="en-US" altLang="zh-CN" dirty="0"/>
              <a:t>loss=7.4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79E36B-247C-44D2-A5A8-63C954BD1218}"/>
              </a:ext>
            </a:extLst>
          </p:cNvPr>
          <p:cNvSpPr txBox="1"/>
          <p:nvPr/>
        </p:nvSpPr>
        <p:spPr>
          <a:xfrm>
            <a:off x="3673541" y="6076543"/>
            <a:ext cx="542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问题：生成的全部数据数值上非常接近</a:t>
            </a:r>
          </a:p>
        </p:txBody>
      </p:sp>
    </p:spTree>
    <p:extLst>
      <p:ext uri="{BB962C8B-B14F-4D97-AF65-F5344CB8AC3E}">
        <p14:creationId xmlns:p14="http://schemas.microsoft.com/office/powerpoint/2010/main" val="347644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DCE992-6D0D-4B4D-8D9F-E1B606A84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0" y="319597"/>
            <a:ext cx="5569258" cy="15019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58D31D-401F-4475-A2A6-EC05C62C3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77" y="394193"/>
            <a:ext cx="3667644" cy="2188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829C34-4499-46DC-B9A1-9E49BD126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1" y="3109778"/>
            <a:ext cx="6386004" cy="18226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445136-3933-4F9A-ACC0-0983F0307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88" y="2705841"/>
            <a:ext cx="3806422" cy="375796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8DF4527-4247-454E-8370-2320F3987D88}"/>
              </a:ext>
            </a:extLst>
          </p:cNvPr>
          <p:cNvSpPr/>
          <p:nvPr/>
        </p:nvSpPr>
        <p:spPr>
          <a:xfrm>
            <a:off x="2228295" y="763480"/>
            <a:ext cx="790112" cy="248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1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88</Words>
  <Application>Microsoft Office PowerPoint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13020061876@163.com</dc:creator>
  <cp:lastModifiedBy>13020061876@163.com</cp:lastModifiedBy>
  <cp:revision>10</cp:revision>
  <dcterms:created xsi:type="dcterms:W3CDTF">2019-09-23T14:22:45Z</dcterms:created>
  <dcterms:modified xsi:type="dcterms:W3CDTF">2019-09-27T12:22:01Z</dcterms:modified>
</cp:coreProperties>
</file>