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3"/>
    <p:sldId id="279" r:id="rId5"/>
    <p:sldId id="280" r:id="rId6"/>
    <p:sldId id="346" r:id="rId7"/>
    <p:sldId id="363" r:id="rId8"/>
    <p:sldId id="285" r:id="rId9"/>
    <p:sldId id="366" r:id="rId10"/>
    <p:sldId id="325" r:id="rId11"/>
    <p:sldId id="284" r:id="rId12"/>
    <p:sldId id="324" r:id="rId13"/>
    <p:sldId id="365" r:id="rId14"/>
    <p:sldId id="392" r:id="rId15"/>
    <p:sldId id="382" r:id="rId16"/>
    <p:sldId id="383" r:id="rId17"/>
    <p:sldId id="384" r:id="rId18"/>
    <p:sldId id="385" r:id="rId19"/>
    <p:sldId id="386" r:id="rId20"/>
    <p:sldId id="326" r:id="rId21"/>
    <p:sldId id="328" r:id="rId22"/>
    <p:sldId id="283" r:id="rId23"/>
    <p:sldId id="314" r:id="rId24"/>
    <p:sldId id="31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44BAB3"/>
    <a:srgbClr val="002060"/>
    <a:srgbClr val="323652"/>
    <a:srgbClr val="3A3A86"/>
    <a:srgbClr val="6563BB"/>
    <a:srgbClr val="6A72AD"/>
    <a:srgbClr val="5EA4C5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4660"/>
  </p:normalViewPr>
  <p:slideViewPr>
    <p:cSldViewPr snapToGrid="0">
      <p:cViewPr>
        <p:scale>
          <a:sx n="46" d="100"/>
          <a:sy n="46" d="100"/>
        </p:scale>
        <p:origin x="35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听起来像是课程设计，但是远远没有那么简单。下面我就开始介绍一下我们听起来简单的系统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财务发起高端预算模板给到各中心，各中心填写后邮件发给财务和统筹部门。人力预算由科办发起模板，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替换成新图</a:t>
            </a:r>
            <a:endParaRPr lang="zh-CN" altLang="en-US"/>
          </a:p>
          <a:p>
            <a:r>
              <a:rPr lang="zh-CN" altLang="en-US"/>
              <a:t>系统有 表头配置、预算填写、预算审批、预算汇总、权限管理五大功能</a:t>
            </a:r>
            <a:endParaRPr lang="zh-CN" altLang="en-US"/>
          </a:p>
          <a:p>
            <a:r>
              <a:rPr lang="zh-CN" altLang="en-US"/>
              <a:t>在表头配置时，财务和统筹部门可以随时发起预算收集，并且可以实现模板复用，设置截止时间。发起收集流程后还可随时修改模板。</a:t>
            </a:r>
            <a:endParaRPr lang="zh-CN" altLang="en-US"/>
          </a:p>
          <a:p>
            <a:r>
              <a:rPr lang="zh-CN" altLang="en-US"/>
              <a:t>预算填写时，中心管理员可以分配权限给指定人员进行填写，当本中心预算填写完成后统一提交给流程发起者。</a:t>
            </a:r>
            <a:endParaRPr lang="zh-CN" altLang="en-US"/>
          </a:p>
          <a:p>
            <a:r>
              <a:rPr lang="zh-CN" altLang="en-US"/>
              <a:t>预算审批：当中心预算填写完成提交后，发起者可以审批中心的数据，通过与驳回。</a:t>
            </a:r>
            <a:endParaRPr lang="zh-CN" altLang="en-US"/>
          </a:p>
          <a:p>
            <a:r>
              <a:rPr lang="zh-CN" altLang="en-US"/>
              <a:t>预算汇总：审批通过后的数据会在这里按照流程进行汇总。可以进行数据分析和历史对比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婷燕写的话可以放在此处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科技预算调整大，模板变化多，我们系统可以直接模板复用。而且可以随时新增字段。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首先预算分为非统筹资源和统筹资源，非统筹资源直接由财务发起收集，然后直接提交给财务。非统筹资源需要先由统筹部门进行汇总再统一提交给财务。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拆分成两个图</a:t>
            </a:r>
            <a:endParaRPr lang="zh-CN" altLang="en-US"/>
          </a:p>
          <a:p>
            <a:r>
              <a:rPr lang="zh-CN" altLang="en-US"/>
              <a:t>首先预算分为非统筹资源和统筹资源，非统筹资源直接由财务发起收集，然后直接提交给财务。非统筹资源需要先由统筹部门进行汇总再统一提交给财务。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拆分成两个图</a:t>
            </a:r>
            <a:endParaRPr lang="zh-CN" altLang="en-US"/>
          </a:p>
          <a:p>
            <a:r>
              <a:rPr lang="zh-CN" altLang="en-US"/>
              <a:t>首先预算分为非统筹资源和统筹资源，非统筹资源直接由财务发起收集，然后直接提交给财务。非统筹资源需要先由统筹部门进行汇总再统一提交给财务。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左边的条形框换成两个圆形，中间条形框背景换掉。</a:t>
            </a:r>
            <a:endParaRPr lang="zh-CN" altLang="en-US"/>
          </a:p>
          <a:p>
            <a:r>
              <a:rPr lang="zh-CN" altLang="en-US"/>
              <a:t>痛点：收集繁琐、整理困难、模板变动多、需多次填写，数据难以核验正确性、</a:t>
            </a:r>
            <a:endParaRPr lang="zh-CN" altLang="en-US"/>
          </a:p>
          <a:p>
            <a:r>
              <a:rPr lang="zh-CN" altLang="en-US"/>
              <a:t>预算收集系统由此而生，我们的系统很好的规避和解决了这些问题。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4025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矩形 28"/>
          <p:cNvSpPr/>
          <p:nvPr/>
        </p:nvSpPr>
        <p:spPr>
          <a:xfrm>
            <a:off x="0" y="-228600"/>
            <a:ext cx="12192000" cy="4025900"/>
          </a:xfrm>
          <a:prstGeom prst="rect">
            <a:avLst/>
          </a:prstGeom>
          <a:solidFill>
            <a:srgbClr val="00206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菱形 20"/>
          <p:cNvSpPr/>
          <p:nvPr/>
        </p:nvSpPr>
        <p:spPr>
          <a:xfrm rot="2700000">
            <a:off x="2744470" y="167005"/>
            <a:ext cx="6323965" cy="6265545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3089275" y="1677035"/>
            <a:ext cx="583692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A4C5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089910" y="3488690"/>
            <a:ext cx="5836285" cy="1527810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39820" y="2967990"/>
            <a:ext cx="453326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预算收集系统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圆角矩形 1"/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"/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1"/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圆角矩形 12"/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圆角矩形 14"/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15"/>
          <p:cNvSpPr/>
          <p:nvPr/>
        </p:nvSpPr>
        <p:spPr>
          <a:xfrm>
            <a:off x="11516621" y="6328252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835" y="5633720"/>
            <a:ext cx="732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项目成员：王隆利、王春花、张海鑫、刘乾、邓尧远、曾婷燕、任世超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74110" y="2219960"/>
            <a:ext cx="4668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Budget collection system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3835" y="60966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队名：强强联合队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多边形: 形状 21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3200" y="37147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系统流图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49275" y="1866900"/>
          <a:ext cx="10439400" cy="36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823200" imgH="2768600" progId="Visio.Drawing.15">
                  <p:embed/>
                </p:oleObj>
              </mc:Choice>
              <mc:Fallback>
                <p:oleObj name="" r:id="rId1" imgW="7823200" imgH="27686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275" y="1866900"/>
                        <a:ext cx="10439400" cy="367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任意多边形: 形状 21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任意多边形: 形状 22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73200" y="37147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系统介绍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48690" y="2399665"/>
            <a:ext cx="9652635" cy="17970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1104900" dist="50800" dir="4380000" sx="3000" sy="3000" algn="ctr" rotWithShape="0">
              <a:srgbClr val="000000">
                <a:alpha val="78000"/>
              </a:srgbClr>
            </a:outerShdw>
            <a:softEdge rad="2540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flipV="1">
            <a:off x="964565" y="2430145"/>
            <a:ext cx="9636760" cy="76200"/>
          </a:xfrm>
          <a:prstGeom prst="roundRect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333072" y="2192504"/>
            <a:ext cx="534256" cy="534256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420402" y="2286271"/>
            <a:ext cx="359596" cy="3595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314265" y="2192504"/>
            <a:ext cx="534256" cy="534256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3401595" y="2286271"/>
            <a:ext cx="359596" cy="35959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975259" y="2192504"/>
            <a:ext cx="534256" cy="534256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62589" y="2286271"/>
            <a:ext cx="359596" cy="35959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671204" y="2192504"/>
            <a:ext cx="534256" cy="534256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758534" y="2286271"/>
            <a:ext cx="359596" cy="359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56466" y="2186067"/>
            <a:ext cx="534256" cy="534256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443796" y="2279834"/>
            <a:ext cx="359596" cy="35959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>
            <a:stCxn id="19" idx="4"/>
          </p:cNvCxnSpPr>
          <p:nvPr/>
        </p:nvCxnSpPr>
        <p:spPr>
          <a:xfrm flipH="1">
            <a:off x="3578326" y="2629991"/>
            <a:ext cx="3067" cy="6546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750820" y="3300730"/>
            <a:ext cx="1905635" cy="19170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600233" y="3059096"/>
            <a:ext cx="231168" cy="48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6940044" y="2645866"/>
            <a:ext cx="3067" cy="6546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159594" y="3300539"/>
            <a:ext cx="1787704" cy="179797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961951" y="3059096"/>
            <a:ext cx="231168" cy="482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084248" y="2899298"/>
            <a:ext cx="1463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权限管理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81499" y="3398680"/>
            <a:ext cx="15660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添加人员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46281" y="3592946"/>
            <a:ext cx="25763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表头配置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710962" y="2914067"/>
            <a:ext cx="25763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预算填写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405933" y="3612510"/>
            <a:ext cx="25763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预算审批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269532" y="2928210"/>
            <a:ext cx="25763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预算汇总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122481" y="3971365"/>
            <a:ext cx="14955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新增配置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121916" y="4287638"/>
            <a:ext cx="15660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已有配置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141152" y="4608715"/>
            <a:ext cx="15660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我的流程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405933" y="4011552"/>
            <a:ext cx="167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待审批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414811" y="4308784"/>
            <a:ext cx="167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已审批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236365" y="3339767"/>
            <a:ext cx="167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数据汇总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245243" y="3659450"/>
            <a:ext cx="167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历史对比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239176" y="3980592"/>
            <a:ext cx="167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29068" y="3364162"/>
            <a:ext cx="14955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待填写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728768" y="3733410"/>
            <a:ext cx="14955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已填写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4674" y="3705385"/>
            <a:ext cx="15660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选择角色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7342" y="4911610"/>
            <a:ext cx="1566042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基础配置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8768" y="4058530"/>
            <a:ext cx="149556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字段补录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36636" y="4287297"/>
            <a:ext cx="167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人力汇总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37271" y="4614957"/>
            <a:ext cx="1671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预算表上传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690" y="1182370"/>
            <a:ext cx="1085723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785495" y="1577340"/>
            <a:ext cx="10647045" cy="7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57555" y="1511300"/>
            <a:ext cx="10647045" cy="200660"/>
          </a:xfrm>
          <a:prstGeom prst="roundRect">
            <a:avLst/>
          </a:prstGeom>
          <a:solidFill>
            <a:schemeClr val="bg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77975" y="1375410"/>
            <a:ext cx="443865" cy="473710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626235" y="1447165"/>
            <a:ext cx="347345" cy="328295"/>
          </a:xfrm>
          <a:prstGeom prst="ellipse">
            <a:avLst/>
          </a:prstGeom>
          <a:solidFill>
            <a:srgbClr val="6563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87825" y="1382395"/>
            <a:ext cx="443865" cy="473710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36085" y="1451610"/>
            <a:ext cx="347345" cy="3282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604635" y="1373505"/>
            <a:ext cx="443865" cy="473710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652895" y="1446530"/>
            <a:ext cx="347345" cy="32829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818370" y="1374140"/>
            <a:ext cx="443865" cy="473710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866630" y="1454150"/>
            <a:ext cx="347345" cy="3282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297940" y="1973580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表单生成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75710" y="1973580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发布流程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493510" y="1973580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审批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9633585" y="2031365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汇总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328920" y="2935605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修改表单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698740" y="3040380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驳回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73200" y="4441190"/>
            <a:ext cx="157353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填写人员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473200" y="5224780"/>
            <a:ext cx="157353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中心管理员</a:t>
            </a:r>
            <a:endParaRPr lang="zh-CN" altLang="en-US"/>
          </a:p>
        </p:txBody>
      </p:sp>
      <p:sp>
        <p:nvSpPr>
          <p:cNvPr id="42" name="左大括号 41"/>
          <p:cNvSpPr/>
          <p:nvPr/>
        </p:nvSpPr>
        <p:spPr>
          <a:xfrm>
            <a:off x="3082290" y="4692015"/>
            <a:ext cx="561340" cy="704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834130" y="5155565"/>
            <a:ext cx="157353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修改数据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834130" y="4441190"/>
            <a:ext cx="1573530" cy="415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补录数据</a:t>
            </a:r>
            <a:endParaRPr lang="zh-CN" altLang="en-US"/>
          </a:p>
        </p:txBody>
      </p:sp>
      <p:cxnSp>
        <p:nvCxnSpPr>
          <p:cNvPr id="46" name="肘形连接符 45"/>
          <p:cNvCxnSpPr>
            <a:stCxn id="41" idx="2"/>
            <a:endCxn id="12" idx="4"/>
          </p:cNvCxnSpPr>
          <p:nvPr/>
        </p:nvCxnSpPr>
        <p:spPr>
          <a:xfrm rot="5400000" flipH="1" flipV="1">
            <a:off x="2646998" y="1460183"/>
            <a:ext cx="3792855" cy="4566920"/>
          </a:xfrm>
          <a:prstGeom prst="bentConnector3">
            <a:avLst>
              <a:gd name="adj1" fmla="val -6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/>
          <p:nvPr/>
        </p:nvCxnSpPr>
        <p:spPr>
          <a:xfrm rot="5400000" flipH="1" flipV="1">
            <a:off x="9926320" y="1575435"/>
            <a:ext cx="404495" cy="156845"/>
          </a:xfrm>
          <a:prstGeom prst="curvedConnector5">
            <a:avLst>
              <a:gd name="adj1" fmla="val -58870"/>
              <a:gd name="adj2" fmla="val 293117"/>
              <a:gd name="adj3" fmla="val 175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926195" y="890270"/>
            <a:ext cx="3329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统筹部门提交至财务汇总</a:t>
            </a:r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2259965" y="4856480"/>
            <a:ext cx="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>
            <a:off x="2547620" y="2056765"/>
            <a:ext cx="2104390" cy="1534795"/>
          </a:xfrm>
          <a:prstGeom prst="curvedConnector3">
            <a:avLst>
              <a:gd name="adj1" fmla="val 491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/>
          <p:nvPr/>
        </p:nvCxnSpPr>
        <p:spPr>
          <a:xfrm rot="5400000">
            <a:off x="4375785" y="1938020"/>
            <a:ext cx="2104390" cy="1534795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5400000">
            <a:off x="6737985" y="1938020"/>
            <a:ext cx="2104390" cy="1534795"/>
          </a:xfrm>
          <a:prstGeom prst="curvedConnector3">
            <a:avLst>
              <a:gd name="adj1" fmla="val 5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: 形状 22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73200" y="37147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数据流程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240270" y="2763520"/>
            <a:ext cx="1100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rgbClr val="FF0000"/>
                </a:solidFill>
              </a:rPr>
              <a:t>X</a:t>
            </a:r>
            <a:endParaRPr lang="en-US" altLang="zh-CN" sz="5400">
              <a:solidFill>
                <a:srgbClr val="FF0000"/>
              </a:solidFill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23" y="3534535"/>
            <a:ext cx="2228124" cy="2228124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68" y="4480322"/>
            <a:ext cx="881443" cy="743938"/>
          </a:xfrm>
          <a:prstGeom prst="rect">
            <a:avLst/>
          </a:prstGeom>
        </p:spPr>
      </p:pic>
      <p:sp>
        <p:nvSpPr>
          <p:cNvPr id="66" name="文本框 65"/>
          <p:cNvSpPr txBox="1"/>
          <p:nvPr/>
        </p:nvSpPr>
        <p:spPr>
          <a:xfrm>
            <a:off x="8513445" y="5570855"/>
            <a:ext cx="2654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如何控制模板随时可变？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/>
      <p:bldP spid="20" grpId="0"/>
      <p:bldP spid="21" grpId="0"/>
      <p:bldP spid="22" grpId="0"/>
      <p:bldP spid="33" grpId="0"/>
      <p:bldP spid="36" grpId="0"/>
      <p:bldP spid="40" grpId="0" animBg="1"/>
      <p:bldP spid="41" grpId="0" animBg="1"/>
      <p:bldP spid="42" grpId="0" animBg="1"/>
      <p:bldP spid="43" grpId="0" animBg="1"/>
      <p:bldP spid="44" grpId="0" animBg="1"/>
      <p:bldP spid="59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图片 16" descr="首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8890"/>
            <a:ext cx="12226925" cy="662749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023620" y="130175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11250" y="139890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20000">
            <a:off x="1206500" y="1552575"/>
            <a:ext cx="612775" cy="612775"/>
          </a:xfrm>
          <a:prstGeom prst="rect">
            <a:avLst/>
          </a:prstGeom>
        </p:spPr>
      </p:pic>
      <p:pic>
        <p:nvPicPr>
          <p:cNvPr id="18" name="图片 17" descr="表头配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-8890"/>
            <a:ext cx="12226290" cy="6753225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2305050" y="482092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392680" y="491807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2487930" y="5071745"/>
            <a:ext cx="612775" cy="612775"/>
          </a:xfrm>
          <a:prstGeom prst="rect">
            <a:avLst/>
          </a:prstGeom>
        </p:spPr>
      </p:pic>
      <p:pic>
        <p:nvPicPr>
          <p:cNvPr id="22" name="图片 21" descr="新增表头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" y="-7620"/>
            <a:ext cx="12449810" cy="763016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5876925" y="5001895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5964555" y="5099050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6059805" y="5252720"/>
            <a:ext cx="612775" cy="612775"/>
          </a:xfrm>
          <a:prstGeom prst="rect">
            <a:avLst/>
          </a:prstGeom>
        </p:spPr>
      </p:pic>
      <p:pic>
        <p:nvPicPr>
          <p:cNvPr id="5" name="图片 4" descr="保存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170" y="-7620"/>
            <a:ext cx="12644755" cy="70688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102610" y="5376545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90240" y="5473700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3285490" y="5627370"/>
            <a:ext cx="612775" cy="612775"/>
          </a:xfrm>
          <a:prstGeom prst="rect">
            <a:avLst/>
          </a:prstGeom>
        </p:spPr>
      </p:pic>
      <p:pic>
        <p:nvPicPr>
          <p:cNvPr id="23" name="图片 22" descr="sav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70" y="57150"/>
            <a:ext cx="12449810" cy="6779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6" grpId="1" animBg="1"/>
      <p:bldP spid="8" grpId="2" animBg="1"/>
      <p:bldP spid="6" grpId="2" animBg="1"/>
      <p:bldP spid="8" grpId="3" animBg="1"/>
      <p:bldP spid="6" grpId="3" animBg="1"/>
      <p:bldP spid="8" grpId="4" animBg="1"/>
      <p:bldP spid="6" grpId="4" animBg="1"/>
      <p:bldP spid="8" grpId="5" animBg="1"/>
      <p:bldP spid="6" grpId="5" animBg="1"/>
      <p:bldP spid="8" grpId="6" animBg="1"/>
      <p:bldP spid="6" grpId="6" animBg="1"/>
      <p:bldP spid="8" grpId="7" animBg="1"/>
      <p:bldP spid="6" grpId="7" animBg="1"/>
      <p:bldP spid="8" grpId="8" animBg="1"/>
      <p:bldP spid="6" grpId="8" animBg="1"/>
      <p:bldP spid="8" grpId="9" animBg="1"/>
      <p:bldP spid="6" grpId="9" animBg="1"/>
      <p:bldP spid="8" grpId="10" animBg="1"/>
      <p:bldP spid="6" grpId="10" animBg="1"/>
      <p:bldP spid="8" grpId="11" animBg="1"/>
      <p:bldP spid="6" grpId="11" animBg="1"/>
      <p:bldP spid="8" grpId="12" animBg="1"/>
      <p:bldP spid="6" grpId="12" animBg="1"/>
      <p:bldP spid="8" grpId="13" animBg="1"/>
      <p:bldP spid="6" grpId="13" animBg="1"/>
      <p:bldP spid="8" grpId="14" animBg="1"/>
      <p:bldP spid="6" grpId="14" animBg="1"/>
      <p:bldP spid="8" grpId="15" animBg="1"/>
      <p:bldP spid="6" grpId="15" animBg="1"/>
      <p:bldP spid="8" grpId="16" bldLvl="0" animBg="1"/>
      <p:bldP spid="6" grpId="16" bldLvl="0" animBg="1"/>
      <p:bldP spid="8" grpId="17" animBg="1"/>
      <p:bldP spid="6" grpId="17" animBg="1"/>
      <p:bldP spid="8" grpId="18" bldLvl="0" animBg="1"/>
      <p:bldP spid="6" grpId="18" bldLvl="0" animBg="1"/>
      <p:bldP spid="20" grpId="1" animBg="1"/>
      <p:bldP spid="19" grpId="1" animBg="1"/>
      <p:bldP spid="20" grpId="2" animBg="1"/>
      <p:bldP spid="19" grpId="2" animBg="1"/>
      <p:bldP spid="20" grpId="3" animBg="1"/>
      <p:bldP spid="19" grpId="3" animBg="1"/>
      <p:bldP spid="20" grpId="4" animBg="1"/>
      <p:bldP spid="19" grpId="4" animBg="1"/>
      <p:bldP spid="20" grpId="5" animBg="1"/>
      <p:bldP spid="19" grpId="5" animBg="1"/>
      <p:bldP spid="20" grpId="6" animBg="1"/>
      <p:bldP spid="19" grpId="6" animBg="1"/>
      <p:bldP spid="20" grpId="7" animBg="1"/>
      <p:bldP spid="19" grpId="7" animBg="1"/>
      <p:bldP spid="20" grpId="8" animBg="1"/>
      <p:bldP spid="19" grpId="8" animBg="1"/>
      <p:bldP spid="20" grpId="9" animBg="1"/>
      <p:bldP spid="19" grpId="9" animBg="1"/>
      <p:bldP spid="20" grpId="10" animBg="1"/>
      <p:bldP spid="19" grpId="10" animBg="1"/>
      <p:bldP spid="20" grpId="11" animBg="1"/>
      <p:bldP spid="19" grpId="11" animBg="1"/>
      <p:bldP spid="20" grpId="12" animBg="1"/>
      <p:bldP spid="19" grpId="12" animBg="1"/>
      <p:bldP spid="20" grpId="13" animBg="1"/>
      <p:bldP spid="19" grpId="13" animBg="1"/>
      <p:bldP spid="20" grpId="14" animBg="1"/>
      <p:bldP spid="19" grpId="14" animBg="1"/>
      <p:bldP spid="20" grpId="15" animBg="1"/>
      <p:bldP spid="19" grpId="15" animBg="1"/>
      <p:bldP spid="20" grpId="16" bldLvl="0" animBg="1"/>
      <p:bldP spid="19" grpId="16" bldLvl="0" animBg="1"/>
      <p:bldP spid="20" grpId="17" animBg="1"/>
      <p:bldP spid="19" grpId="17" animBg="1"/>
      <p:bldP spid="20" grpId="18" bldLvl="0" animBg="1"/>
      <p:bldP spid="19" grpId="18" bldLvl="0" animBg="1"/>
      <p:bldP spid="3" grpId="1" animBg="1"/>
      <p:bldP spid="2" grpId="1" animBg="1"/>
      <p:bldP spid="3" grpId="2" animBg="1"/>
      <p:bldP spid="2" grpId="2" animBg="1"/>
      <p:bldP spid="3" grpId="3" animBg="1"/>
      <p:bldP spid="2" grpId="3" animBg="1"/>
      <p:bldP spid="3" grpId="4" animBg="1"/>
      <p:bldP spid="2" grpId="4" animBg="1"/>
      <p:bldP spid="3" grpId="5" animBg="1"/>
      <p:bldP spid="2" grpId="5" animBg="1"/>
      <p:bldP spid="3" grpId="6" animBg="1"/>
      <p:bldP spid="2" grpId="6" animBg="1"/>
      <p:bldP spid="3" grpId="7" animBg="1"/>
      <p:bldP spid="2" grpId="7" animBg="1"/>
      <p:bldP spid="3" grpId="8" animBg="1"/>
      <p:bldP spid="2" grpId="8" animBg="1"/>
      <p:bldP spid="3" grpId="9" animBg="1"/>
      <p:bldP spid="2" grpId="9" animBg="1"/>
      <p:bldP spid="3" grpId="10" animBg="1"/>
      <p:bldP spid="2" grpId="10" animBg="1"/>
      <p:bldP spid="3" grpId="11" animBg="1"/>
      <p:bldP spid="2" grpId="11" animBg="1"/>
      <p:bldP spid="3" grpId="12" animBg="1"/>
      <p:bldP spid="2" grpId="12" animBg="1"/>
      <p:bldP spid="3" grpId="13" animBg="1"/>
      <p:bldP spid="2" grpId="13" animBg="1"/>
      <p:bldP spid="3" grpId="14" animBg="1"/>
      <p:bldP spid="2" grpId="14" animBg="1"/>
      <p:bldP spid="3" grpId="15" animBg="1"/>
      <p:bldP spid="2" grpId="15" animBg="1"/>
      <p:bldP spid="3" grpId="16" bldLvl="0" animBg="1"/>
      <p:bldP spid="2" grpId="16" bldLvl="0" animBg="1"/>
      <p:bldP spid="3" grpId="17" animBg="1"/>
      <p:bldP spid="2" grpId="17" animBg="1"/>
      <p:bldP spid="3" grpId="18" bldLvl="0" animBg="1"/>
      <p:bldP spid="2" grpId="18" bldLvl="0" animBg="1"/>
      <p:bldP spid="10" grpId="1" animBg="1"/>
      <p:bldP spid="7" grpId="1" animBg="1"/>
      <p:bldP spid="10" grpId="2" animBg="1"/>
      <p:bldP spid="7" grpId="2" animBg="1"/>
      <p:bldP spid="10" grpId="3" animBg="1"/>
      <p:bldP spid="7" grpId="3" animBg="1"/>
      <p:bldP spid="10" grpId="4" animBg="1"/>
      <p:bldP spid="7" grpId="4" animBg="1"/>
      <p:bldP spid="10" grpId="5" animBg="1"/>
      <p:bldP spid="7" grpId="5" animBg="1"/>
      <p:bldP spid="10" grpId="6" animBg="1"/>
      <p:bldP spid="7" grpId="6" animBg="1"/>
      <p:bldP spid="10" grpId="7" animBg="1"/>
      <p:bldP spid="7" grpId="7" animBg="1"/>
      <p:bldP spid="10" grpId="8" animBg="1"/>
      <p:bldP spid="7" grpId="8" animBg="1"/>
      <p:bldP spid="10" grpId="9" animBg="1"/>
      <p:bldP spid="7" grpId="9" animBg="1"/>
      <p:bldP spid="10" grpId="10" animBg="1"/>
      <p:bldP spid="7" grpId="10" animBg="1"/>
      <p:bldP spid="10" grpId="11" animBg="1"/>
      <p:bldP spid="7" grpId="11" animBg="1"/>
      <p:bldP spid="10" grpId="12" animBg="1"/>
      <p:bldP spid="7" grpId="12" animBg="1"/>
      <p:bldP spid="10" grpId="13" animBg="1"/>
      <p:bldP spid="7" grpId="13" animBg="1"/>
      <p:bldP spid="10" grpId="14" animBg="1"/>
      <p:bldP spid="7" grpId="14" animBg="1"/>
      <p:bldP spid="10" grpId="15" animBg="1"/>
      <p:bldP spid="7" grpId="15" animBg="1"/>
      <p:bldP spid="10" grpId="16" bldLvl="0" animBg="1"/>
      <p:bldP spid="7" grpId="16" bldLvl="0" animBg="1"/>
      <p:bldP spid="10" grpId="17" animBg="1"/>
      <p:bldP spid="7" grpId="17" animBg="1"/>
      <p:bldP spid="10" grpId="18" bldLvl="0" animBg="1"/>
      <p:bldP spid="7" grpId="18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已有配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270"/>
            <a:ext cx="12212320" cy="760285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203055" y="270129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90685" y="279844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20000">
            <a:off x="9385935" y="2952115"/>
            <a:ext cx="612775" cy="612775"/>
          </a:xfrm>
          <a:prstGeom prst="rect">
            <a:avLst/>
          </a:prstGeom>
        </p:spPr>
      </p:pic>
      <p:pic>
        <p:nvPicPr>
          <p:cNvPr id="5" name="图片 4" descr="我的流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" y="1270"/>
            <a:ext cx="12124690" cy="772033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3768090" y="3504565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855720" y="3601720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20000">
            <a:off x="3950970" y="3755390"/>
            <a:ext cx="612775" cy="612775"/>
          </a:xfrm>
          <a:prstGeom prst="rect">
            <a:avLst/>
          </a:prstGeom>
        </p:spPr>
      </p:pic>
      <p:pic>
        <p:nvPicPr>
          <p:cNvPr id="12" name="图片 11" descr="流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" y="1270"/>
            <a:ext cx="12209780" cy="789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6" grpId="1" animBg="1"/>
      <p:bldP spid="8" grpId="2" animBg="1"/>
      <p:bldP spid="6" grpId="2" animBg="1"/>
      <p:bldP spid="8" grpId="3" animBg="1"/>
      <p:bldP spid="6" grpId="3" animBg="1"/>
      <p:bldP spid="8" grpId="4" animBg="1"/>
      <p:bldP spid="6" grpId="4" animBg="1"/>
      <p:bldP spid="8" grpId="5" animBg="1"/>
      <p:bldP spid="6" grpId="5" animBg="1"/>
      <p:bldP spid="8" grpId="6" animBg="1"/>
      <p:bldP spid="6" grpId="6" animBg="1"/>
      <p:bldP spid="8" grpId="7" animBg="1"/>
      <p:bldP spid="6" grpId="7" animBg="1"/>
      <p:bldP spid="8" grpId="8" animBg="1"/>
      <p:bldP spid="6" grpId="8" animBg="1"/>
      <p:bldP spid="8" grpId="9" animBg="1"/>
      <p:bldP spid="6" grpId="9" animBg="1"/>
      <p:bldP spid="8" grpId="10" animBg="1"/>
      <p:bldP spid="6" grpId="10" animBg="1"/>
      <p:bldP spid="8" grpId="11" animBg="1"/>
      <p:bldP spid="6" grpId="11" animBg="1"/>
      <p:bldP spid="8" grpId="12" animBg="1"/>
      <p:bldP spid="6" grpId="12" animBg="1"/>
      <p:bldP spid="8" grpId="13" animBg="1"/>
      <p:bldP spid="6" grpId="13" animBg="1"/>
      <p:bldP spid="8" grpId="14" animBg="1"/>
      <p:bldP spid="6" grpId="14" animBg="1"/>
      <p:bldP spid="8" grpId="15" animBg="1"/>
      <p:bldP spid="6" grpId="15" animBg="1"/>
      <p:bldP spid="8" grpId="16" bldLvl="0" animBg="1"/>
      <p:bldP spid="6" grpId="16" bldLvl="0" animBg="1"/>
      <p:bldP spid="8" grpId="17" animBg="1"/>
      <p:bldP spid="6" grpId="17" animBg="1"/>
      <p:bldP spid="8" grpId="18" bldLvl="0" animBg="1"/>
      <p:bldP spid="6" grpId="18" bldLvl="0" animBg="1"/>
      <p:bldP spid="10" grpId="1" animBg="1"/>
      <p:bldP spid="7" grpId="1" animBg="1"/>
      <p:bldP spid="10" grpId="2" animBg="1"/>
      <p:bldP spid="7" grpId="2" animBg="1"/>
      <p:bldP spid="10" grpId="3" animBg="1"/>
      <p:bldP spid="7" grpId="3" animBg="1"/>
      <p:bldP spid="10" grpId="4" animBg="1"/>
      <p:bldP spid="7" grpId="4" animBg="1"/>
      <p:bldP spid="10" grpId="5" animBg="1"/>
      <p:bldP spid="7" grpId="5" animBg="1"/>
      <p:bldP spid="10" grpId="6" animBg="1"/>
      <p:bldP spid="7" grpId="6" animBg="1"/>
      <p:bldP spid="10" grpId="7" animBg="1"/>
      <p:bldP spid="7" grpId="7" animBg="1"/>
      <p:bldP spid="10" grpId="8" animBg="1"/>
      <p:bldP spid="7" grpId="8" animBg="1"/>
      <p:bldP spid="10" grpId="9" animBg="1"/>
      <p:bldP spid="7" grpId="9" animBg="1"/>
      <p:bldP spid="10" grpId="10" animBg="1"/>
      <p:bldP spid="7" grpId="10" animBg="1"/>
      <p:bldP spid="10" grpId="11" animBg="1"/>
      <p:bldP spid="7" grpId="11" animBg="1"/>
      <p:bldP spid="10" grpId="12" animBg="1"/>
      <p:bldP spid="7" grpId="12" animBg="1"/>
      <p:bldP spid="10" grpId="13" animBg="1"/>
      <p:bldP spid="7" grpId="13" animBg="1"/>
      <p:bldP spid="10" grpId="14" animBg="1"/>
      <p:bldP spid="7" grpId="14" animBg="1"/>
      <p:bldP spid="10" grpId="15" animBg="1"/>
      <p:bldP spid="7" grpId="15" animBg="1"/>
      <p:bldP spid="10" grpId="16" bldLvl="0" animBg="1"/>
      <p:bldP spid="7" grpId="16" bldLvl="0" animBg="1"/>
      <p:bldP spid="10" grpId="17" animBg="1"/>
      <p:bldP spid="7" grpId="17" animBg="1"/>
      <p:bldP spid="10" grpId="18" bldLvl="0" animBg="1"/>
      <p:bldP spid="7" grpId="18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-44450"/>
            <a:ext cx="12171045" cy="7866380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10993755" y="2361565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1081385" y="2458720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11176635" y="2612390"/>
            <a:ext cx="612775" cy="612775"/>
          </a:xfrm>
          <a:prstGeom prst="rect">
            <a:avLst/>
          </a:prstGeom>
        </p:spPr>
      </p:pic>
      <p:pic>
        <p:nvPicPr>
          <p:cNvPr id="24" name="图片 23" descr="补录框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-44450"/>
            <a:ext cx="12033250" cy="7452995"/>
          </a:xfrm>
          <a:prstGeom prst="rect">
            <a:avLst/>
          </a:prstGeom>
        </p:spPr>
      </p:pic>
      <p:sp>
        <p:nvSpPr>
          <p:cNvPr id="29" name="椭圆 28"/>
          <p:cNvSpPr/>
          <p:nvPr/>
        </p:nvSpPr>
        <p:spPr>
          <a:xfrm>
            <a:off x="2961005" y="5911215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48635" y="6008370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3143885" y="6162040"/>
            <a:ext cx="612775" cy="612775"/>
          </a:xfrm>
          <a:prstGeom prst="rect">
            <a:avLst/>
          </a:prstGeom>
        </p:spPr>
      </p:pic>
      <p:pic>
        <p:nvPicPr>
          <p:cNvPr id="34" name="图片 33" descr="2019-09-24_1908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" y="-44450"/>
            <a:ext cx="12192000" cy="6911340"/>
          </a:xfrm>
          <a:prstGeom prst="rect">
            <a:avLst/>
          </a:prstGeom>
        </p:spPr>
      </p:pic>
      <p:sp>
        <p:nvSpPr>
          <p:cNvPr id="35" name="椭圆 34"/>
          <p:cNvSpPr/>
          <p:nvPr/>
        </p:nvSpPr>
        <p:spPr>
          <a:xfrm>
            <a:off x="10903585" y="140589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0991215" y="150304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11086465" y="1656715"/>
            <a:ext cx="612775" cy="612775"/>
          </a:xfrm>
          <a:prstGeom prst="rect">
            <a:avLst/>
          </a:prstGeom>
        </p:spPr>
      </p:pic>
      <p:pic>
        <p:nvPicPr>
          <p:cNvPr id="38" name="图片 37" descr="补录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" y="-44450"/>
            <a:ext cx="12183110" cy="6247765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9702800" y="2070735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790430" y="2167890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9885680" y="2321560"/>
            <a:ext cx="612775" cy="612775"/>
          </a:xfrm>
          <a:prstGeom prst="rect">
            <a:avLst/>
          </a:prstGeom>
        </p:spPr>
      </p:pic>
      <p:pic>
        <p:nvPicPr>
          <p:cNvPr id="43" name="图片 42" descr="补录表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540" y="-44450"/>
            <a:ext cx="12183745" cy="7072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19" grpId="1" animBg="1"/>
      <p:bldP spid="20" grpId="2" animBg="1"/>
      <p:bldP spid="19" grpId="2" animBg="1"/>
      <p:bldP spid="20" grpId="3" animBg="1"/>
      <p:bldP spid="19" grpId="3" animBg="1"/>
      <p:bldP spid="20" grpId="4" animBg="1"/>
      <p:bldP spid="19" grpId="4" animBg="1"/>
      <p:bldP spid="20" grpId="5" animBg="1"/>
      <p:bldP spid="19" grpId="5" animBg="1"/>
      <p:bldP spid="20" grpId="6" animBg="1"/>
      <p:bldP spid="19" grpId="6" animBg="1"/>
      <p:bldP spid="20" grpId="7" animBg="1"/>
      <p:bldP spid="19" grpId="7" animBg="1"/>
      <p:bldP spid="20" grpId="8" animBg="1"/>
      <p:bldP spid="19" grpId="8" animBg="1"/>
      <p:bldP spid="20" grpId="9" animBg="1"/>
      <p:bldP spid="19" grpId="9" animBg="1"/>
      <p:bldP spid="20" grpId="10" animBg="1"/>
      <p:bldP spid="19" grpId="10" animBg="1"/>
      <p:bldP spid="20" grpId="11" animBg="1"/>
      <p:bldP spid="19" grpId="11" animBg="1"/>
      <p:bldP spid="20" grpId="12" animBg="1"/>
      <p:bldP spid="19" grpId="12" animBg="1"/>
      <p:bldP spid="20" grpId="13" animBg="1"/>
      <p:bldP spid="19" grpId="13" animBg="1"/>
      <p:bldP spid="20" grpId="14" animBg="1"/>
      <p:bldP spid="19" grpId="14" animBg="1"/>
      <p:bldP spid="20" grpId="15" animBg="1"/>
      <p:bldP spid="19" grpId="15" animBg="1"/>
      <p:bldP spid="20" grpId="16" bldLvl="0" animBg="1"/>
      <p:bldP spid="19" grpId="16" bldLvl="0" animBg="1"/>
      <p:bldP spid="20" grpId="17" animBg="1"/>
      <p:bldP spid="19" grpId="17" animBg="1"/>
      <p:bldP spid="20" grpId="18" bldLvl="0" animBg="1"/>
      <p:bldP spid="19" grpId="18" bldLvl="0" animBg="1"/>
      <p:bldP spid="30" grpId="1" animBg="1"/>
      <p:bldP spid="29" grpId="1" animBg="1"/>
      <p:bldP spid="30" grpId="2" animBg="1"/>
      <p:bldP spid="29" grpId="2" animBg="1"/>
      <p:bldP spid="30" grpId="3" animBg="1"/>
      <p:bldP spid="29" grpId="3" animBg="1"/>
      <p:bldP spid="30" grpId="4" animBg="1"/>
      <p:bldP spid="29" grpId="4" animBg="1"/>
      <p:bldP spid="30" grpId="5" animBg="1"/>
      <p:bldP spid="29" grpId="5" animBg="1"/>
      <p:bldP spid="30" grpId="6" animBg="1"/>
      <p:bldP spid="29" grpId="6" animBg="1"/>
      <p:bldP spid="30" grpId="7" animBg="1"/>
      <p:bldP spid="29" grpId="7" animBg="1"/>
      <p:bldP spid="30" grpId="8" animBg="1"/>
      <p:bldP spid="29" grpId="8" animBg="1"/>
      <p:bldP spid="30" grpId="9" animBg="1"/>
      <p:bldP spid="29" grpId="9" animBg="1"/>
      <p:bldP spid="30" grpId="10" animBg="1"/>
      <p:bldP spid="29" grpId="10" animBg="1"/>
      <p:bldP spid="30" grpId="11" animBg="1"/>
      <p:bldP spid="29" grpId="11" animBg="1"/>
      <p:bldP spid="30" grpId="12" animBg="1"/>
      <p:bldP spid="29" grpId="12" animBg="1"/>
      <p:bldP spid="30" grpId="13" animBg="1"/>
      <p:bldP spid="29" grpId="13" animBg="1"/>
      <p:bldP spid="30" grpId="14" animBg="1"/>
      <p:bldP spid="29" grpId="14" animBg="1"/>
      <p:bldP spid="30" grpId="15" animBg="1"/>
      <p:bldP spid="29" grpId="15" animBg="1"/>
      <p:bldP spid="30" grpId="16" bldLvl="0" animBg="1"/>
      <p:bldP spid="29" grpId="16" bldLvl="0" animBg="1"/>
      <p:bldP spid="30" grpId="17" animBg="1"/>
      <p:bldP spid="29" grpId="17" animBg="1"/>
      <p:bldP spid="30" grpId="18" bldLvl="0" animBg="1"/>
      <p:bldP spid="29" grpId="18" bldLvl="0" animBg="1"/>
      <p:bldP spid="36" grpId="1" animBg="1"/>
      <p:bldP spid="35" grpId="1" animBg="1"/>
      <p:bldP spid="36" grpId="2" animBg="1"/>
      <p:bldP spid="35" grpId="2" animBg="1"/>
      <p:bldP spid="36" grpId="3" animBg="1"/>
      <p:bldP spid="35" grpId="3" animBg="1"/>
      <p:bldP spid="36" grpId="4" animBg="1"/>
      <p:bldP spid="35" grpId="4" animBg="1"/>
      <p:bldP spid="36" grpId="5" animBg="1"/>
      <p:bldP spid="35" grpId="5" animBg="1"/>
      <p:bldP spid="36" grpId="6" animBg="1"/>
      <p:bldP spid="35" grpId="6" animBg="1"/>
      <p:bldP spid="36" grpId="7" animBg="1"/>
      <p:bldP spid="35" grpId="7" animBg="1"/>
      <p:bldP spid="36" grpId="8" animBg="1"/>
      <p:bldP spid="35" grpId="8" animBg="1"/>
      <p:bldP spid="36" grpId="9" animBg="1"/>
      <p:bldP spid="35" grpId="9" animBg="1"/>
      <p:bldP spid="36" grpId="10" animBg="1"/>
      <p:bldP spid="35" grpId="10" animBg="1"/>
      <p:bldP spid="36" grpId="11" animBg="1"/>
      <p:bldP spid="35" grpId="11" animBg="1"/>
      <p:bldP spid="36" grpId="12" animBg="1"/>
      <p:bldP spid="35" grpId="12" animBg="1"/>
      <p:bldP spid="36" grpId="13" animBg="1"/>
      <p:bldP spid="35" grpId="13" animBg="1"/>
      <p:bldP spid="36" grpId="14" animBg="1"/>
      <p:bldP spid="35" grpId="14" animBg="1"/>
      <p:bldP spid="36" grpId="15" animBg="1"/>
      <p:bldP spid="35" grpId="15" animBg="1"/>
      <p:bldP spid="36" grpId="16" bldLvl="0" animBg="1"/>
      <p:bldP spid="35" grpId="16" bldLvl="0" animBg="1"/>
      <p:bldP spid="36" grpId="17" animBg="1"/>
      <p:bldP spid="35" grpId="17" animBg="1"/>
      <p:bldP spid="36" grpId="18" bldLvl="0" animBg="1"/>
      <p:bldP spid="35" grpId="18" bldLvl="0" animBg="1"/>
      <p:bldP spid="40" grpId="1" animBg="1"/>
      <p:bldP spid="39" grpId="1" animBg="1"/>
      <p:bldP spid="40" grpId="2" animBg="1"/>
      <p:bldP spid="39" grpId="2" animBg="1"/>
      <p:bldP spid="40" grpId="3" animBg="1"/>
      <p:bldP spid="39" grpId="3" animBg="1"/>
      <p:bldP spid="40" grpId="4" animBg="1"/>
      <p:bldP spid="39" grpId="4" animBg="1"/>
      <p:bldP spid="40" grpId="5" animBg="1"/>
      <p:bldP spid="39" grpId="5" animBg="1"/>
      <p:bldP spid="40" grpId="6" animBg="1"/>
      <p:bldP spid="39" grpId="6" animBg="1"/>
      <p:bldP spid="40" grpId="7" animBg="1"/>
      <p:bldP spid="39" grpId="7" animBg="1"/>
      <p:bldP spid="40" grpId="8" animBg="1"/>
      <p:bldP spid="39" grpId="8" animBg="1"/>
      <p:bldP spid="40" grpId="9" animBg="1"/>
      <p:bldP spid="39" grpId="9" animBg="1"/>
      <p:bldP spid="40" grpId="10" animBg="1"/>
      <p:bldP spid="39" grpId="10" animBg="1"/>
      <p:bldP spid="40" grpId="11" animBg="1"/>
      <p:bldP spid="39" grpId="11" animBg="1"/>
      <p:bldP spid="40" grpId="12" animBg="1"/>
      <p:bldP spid="39" grpId="12" animBg="1"/>
      <p:bldP spid="40" grpId="13" animBg="1"/>
      <p:bldP spid="39" grpId="13" animBg="1"/>
      <p:bldP spid="40" grpId="14" animBg="1"/>
      <p:bldP spid="39" grpId="14" animBg="1"/>
      <p:bldP spid="40" grpId="15" animBg="1"/>
      <p:bldP spid="39" grpId="15" animBg="1"/>
      <p:bldP spid="40" grpId="16" bldLvl="0" animBg="1"/>
      <p:bldP spid="39" grpId="16" bldLvl="0" animBg="1"/>
      <p:bldP spid="40" grpId="17" animBg="1"/>
      <p:bldP spid="39" grpId="17" animBg="1"/>
      <p:bldP spid="40" grpId="18" bldLvl="0" animBg="1"/>
      <p:bldP spid="39" grpId="18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审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065" y="-1270"/>
            <a:ext cx="12238355" cy="7400290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10547985" y="249301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635615" y="259016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10730865" y="2743835"/>
            <a:ext cx="612775" cy="612775"/>
          </a:xfrm>
          <a:prstGeom prst="rect">
            <a:avLst/>
          </a:prstGeom>
        </p:spPr>
      </p:pic>
      <p:pic>
        <p:nvPicPr>
          <p:cNvPr id="5" name="图片 4" descr="驳回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65" y="-1270"/>
            <a:ext cx="12228195" cy="752221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566660" y="491871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54290" y="501586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7749540" y="5169535"/>
            <a:ext cx="612775" cy="612775"/>
          </a:xfrm>
          <a:prstGeom prst="rect">
            <a:avLst/>
          </a:prstGeom>
        </p:spPr>
      </p:pic>
      <p:pic>
        <p:nvPicPr>
          <p:cNvPr id="9" name="图片 8" descr="汇总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065" y="-1270"/>
            <a:ext cx="12252325" cy="720217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7476490" y="1537335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564120" y="1634490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7659370" y="1788160"/>
            <a:ext cx="612775" cy="612775"/>
          </a:xfrm>
          <a:prstGeom prst="rect">
            <a:avLst/>
          </a:prstGeom>
        </p:spPr>
      </p:pic>
      <p:pic>
        <p:nvPicPr>
          <p:cNvPr id="13" name="图片 12" descr="到处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065" y="-1270"/>
            <a:ext cx="12228195" cy="731329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3974465" y="243205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62095" y="252920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4157345" y="2682875"/>
            <a:ext cx="612775" cy="612775"/>
          </a:xfrm>
          <a:prstGeom prst="rect">
            <a:avLst/>
          </a:prstGeom>
        </p:spPr>
      </p:pic>
      <p:pic>
        <p:nvPicPr>
          <p:cNvPr id="17" name="图片 16" descr="ece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5" y="6461125"/>
            <a:ext cx="12228195" cy="439420"/>
          </a:xfrm>
          <a:prstGeom prst="rect">
            <a:avLst/>
          </a:prstGeom>
        </p:spPr>
      </p:pic>
      <p:pic>
        <p:nvPicPr>
          <p:cNvPr id="18" name="图片 17" descr="预算表上传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" y="-31115"/>
            <a:ext cx="12203430" cy="7262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animBg="1"/>
      <p:bldP spid="39" grpId="1" animBg="1"/>
      <p:bldP spid="40" grpId="2" animBg="1"/>
      <p:bldP spid="39" grpId="2" animBg="1"/>
      <p:bldP spid="40" grpId="3" animBg="1"/>
      <p:bldP spid="39" grpId="3" animBg="1"/>
      <p:bldP spid="40" grpId="4" animBg="1"/>
      <p:bldP spid="39" grpId="4" animBg="1"/>
      <p:bldP spid="40" grpId="5" animBg="1"/>
      <p:bldP spid="39" grpId="5" animBg="1"/>
      <p:bldP spid="40" grpId="6" animBg="1"/>
      <p:bldP spid="39" grpId="6" animBg="1"/>
      <p:bldP spid="40" grpId="7" animBg="1"/>
      <p:bldP spid="39" grpId="7" animBg="1"/>
      <p:bldP spid="40" grpId="8" animBg="1"/>
      <p:bldP spid="39" grpId="8" animBg="1"/>
      <p:bldP spid="40" grpId="9" animBg="1"/>
      <p:bldP spid="39" grpId="9" animBg="1"/>
      <p:bldP spid="40" grpId="10" animBg="1"/>
      <p:bldP spid="39" grpId="10" animBg="1"/>
      <p:bldP spid="40" grpId="11" animBg="1"/>
      <p:bldP spid="39" grpId="11" animBg="1"/>
      <p:bldP spid="40" grpId="12" animBg="1"/>
      <p:bldP spid="39" grpId="12" animBg="1"/>
      <p:bldP spid="40" grpId="13" animBg="1"/>
      <p:bldP spid="39" grpId="13" animBg="1"/>
      <p:bldP spid="40" grpId="14" animBg="1"/>
      <p:bldP spid="39" grpId="14" animBg="1"/>
      <p:bldP spid="40" grpId="15" animBg="1"/>
      <p:bldP spid="39" grpId="15" animBg="1"/>
      <p:bldP spid="40" grpId="16" bldLvl="0" animBg="1"/>
      <p:bldP spid="39" grpId="16" bldLvl="0" animBg="1"/>
      <p:bldP spid="40" grpId="17" animBg="1"/>
      <p:bldP spid="39" grpId="17" animBg="1"/>
      <p:bldP spid="40" grpId="18" bldLvl="0" animBg="1"/>
      <p:bldP spid="39" grpId="18" bldLvl="0" animBg="1"/>
      <p:bldP spid="7" grpId="1" animBg="1"/>
      <p:bldP spid="6" grpId="1" animBg="1"/>
      <p:bldP spid="7" grpId="2" animBg="1"/>
      <p:bldP spid="6" grpId="2" animBg="1"/>
      <p:bldP spid="7" grpId="3" animBg="1"/>
      <p:bldP spid="6" grpId="3" animBg="1"/>
      <p:bldP spid="7" grpId="4" animBg="1"/>
      <p:bldP spid="6" grpId="4" animBg="1"/>
      <p:bldP spid="7" grpId="5" animBg="1"/>
      <p:bldP spid="6" grpId="5" animBg="1"/>
      <p:bldP spid="7" grpId="6" animBg="1"/>
      <p:bldP spid="6" grpId="6" animBg="1"/>
      <p:bldP spid="7" grpId="7" animBg="1"/>
      <p:bldP spid="6" grpId="7" animBg="1"/>
      <p:bldP spid="7" grpId="8" animBg="1"/>
      <p:bldP spid="6" grpId="8" animBg="1"/>
      <p:bldP spid="7" grpId="9" animBg="1"/>
      <p:bldP spid="6" grpId="9" animBg="1"/>
      <p:bldP spid="7" grpId="10" animBg="1"/>
      <p:bldP spid="6" grpId="10" animBg="1"/>
      <p:bldP spid="7" grpId="11" animBg="1"/>
      <p:bldP spid="6" grpId="11" animBg="1"/>
      <p:bldP spid="7" grpId="12" animBg="1"/>
      <p:bldP spid="6" grpId="12" animBg="1"/>
      <p:bldP spid="7" grpId="13" animBg="1"/>
      <p:bldP spid="6" grpId="13" animBg="1"/>
      <p:bldP spid="7" grpId="14" animBg="1"/>
      <p:bldP spid="6" grpId="14" animBg="1"/>
      <p:bldP spid="7" grpId="15" animBg="1"/>
      <p:bldP spid="6" grpId="15" animBg="1"/>
      <p:bldP spid="7" grpId="16" bldLvl="0" animBg="1"/>
      <p:bldP spid="6" grpId="16" bldLvl="0" animBg="1"/>
      <p:bldP spid="7" grpId="17" animBg="1"/>
      <p:bldP spid="6" grpId="17" animBg="1"/>
      <p:bldP spid="7" grpId="18" bldLvl="0" animBg="1"/>
      <p:bldP spid="6" grpId="18" bldLvl="0" animBg="1"/>
      <p:bldP spid="11" grpId="1" animBg="1"/>
      <p:bldP spid="10" grpId="1" animBg="1"/>
      <p:bldP spid="11" grpId="2" animBg="1"/>
      <p:bldP spid="10" grpId="2" animBg="1"/>
      <p:bldP spid="11" grpId="3" animBg="1"/>
      <p:bldP spid="10" grpId="3" animBg="1"/>
      <p:bldP spid="11" grpId="4" animBg="1"/>
      <p:bldP spid="10" grpId="4" animBg="1"/>
      <p:bldP spid="11" grpId="5" animBg="1"/>
      <p:bldP spid="10" grpId="5" animBg="1"/>
      <p:bldP spid="11" grpId="6" animBg="1"/>
      <p:bldP spid="10" grpId="6" animBg="1"/>
      <p:bldP spid="11" grpId="7" animBg="1"/>
      <p:bldP spid="10" grpId="7" animBg="1"/>
      <p:bldP spid="11" grpId="8" animBg="1"/>
      <p:bldP spid="10" grpId="8" animBg="1"/>
      <p:bldP spid="11" grpId="9" animBg="1"/>
      <p:bldP spid="10" grpId="9" animBg="1"/>
      <p:bldP spid="11" grpId="10" animBg="1"/>
      <p:bldP spid="10" grpId="10" animBg="1"/>
      <p:bldP spid="11" grpId="11" animBg="1"/>
      <p:bldP spid="10" grpId="11" animBg="1"/>
      <p:bldP spid="11" grpId="12" animBg="1"/>
      <p:bldP spid="10" grpId="12" animBg="1"/>
      <p:bldP spid="11" grpId="13" animBg="1"/>
      <p:bldP spid="10" grpId="13" animBg="1"/>
      <p:bldP spid="11" grpId="14" animBg="1"/>
      <p:bldP spid="10" grpId="14" animBg="1"/>
      <p:bldP spid="11" grpId="15" animBg="1"/>
      <p:bldP spid="10" grpId="15" animBg="1"/>
      <p:bldP spid="11" grpId="16" bldLvl="0" animBg="1"/>
      <p:bldP spid="10" grpId="16" bldLvl="0" animBg="1"/>
      <p:bldP spid="11" grpId="17" animBg="1"/>
      <p:bldP spid="10" grpId="17" animBg="1"/>
      <p:bldP spid="11" grpId="18" bldLvl="0" animBg="1"/>
      <p:bldP spid="10" grpId="18" bldLvl="0" animBg="1"/>
      <p:bldP spid="15" grpId="1" animBg="1"/>
      <p:bldP spid="14" grpId="1" animBg="1"/>
      <p:bldP spid="15" grpId="2" animBg="1"/>
      <p:bldP spid="14" grpId="2" animBg="1"/>
      <p:bldP spid="15" grpId="3" animBg="1"/>
      <p:bldP spid="14" grpId="3" animBg="1"/>
      <p:bldP spid="15" grpId="4" animBg="1"/>
      <p:bldP spid="14" grpId="4" animBg="1"/>
      <p:bldP spid="15" grpId="5" animBg="1"/>
      <p:bldP spid="14" grpId="5" animBg="1"/>
      <p:bldP spid="15" grpId="6" animBg="1"/>
      <p:bldP spid="14" grpId="6" animBg="1"/>
      <p:bldP spid="15" grpId="7" animBg="1"/>
      <p:bldP spid="14" grpId="7" animBg="1"/>
      <p:bldP spid="15" grpId="8" animBg="1"/>
      <p:bldP spid="14" grpId="8" animBg="1"/>
      <p:bldP spid="15" grpId="9" animBg="1"/>
      <p:bldP spid="14" grpId="9" animBg="1"/>
      <p:bldP spid="15" grpId="10" animBg="1"/>
      <p:bldP spid="14" grpId="10" animBg="1"/>
      <p:bldP spid="15" grpId="11" animBg="1"/>
      <p:bldP spid="14" grpId="11" animBg="1"/>
      <p:bldP spid="15" grpId="12" animBg="1"/>
      <p:bldP spid="14" grpId="12" animBg="1"/>
      <p:bldP spid="15" grpId="13" animBg="1"/>
      <p:bldP spid="14" grpId="13" animBg="1"/>
      <p:bldP spid="15" grpId="14" animBg="1"/>
      <p:bldP spid="14" grpId="14" animBg="1"/>
      <p:bldP spid="15" grpId="15" animBg="1"/>
      <p:bldP spid="14" grpId="15" animBg="1"/>
      <p:bldP spid="15" grpId="16" bldLvl="0" animBg="1"/>
      <p:bldP spid="14" grpId="16" bldLvl="0" animBg="1"/>
      <p:bldP spid="15" grpId="17" animBg="1"/>
      <p:bldP spid="14" grpId="17" animBg="1"/>
      <p:bldP spid="15" grpId="18" bldLvl="0" animBg="1"/>
      <p:bldP spid="14" grpId="18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数据分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6990"/>
            <a:ext cx="12193905" cy="7160895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11005185" y="1607820"/>
            <a:ext cx="542925" cy="532765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1092815" y="1704975"/>
            <a:ext cx="368300" cy="3384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 descr="hand-tap-1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80000">
            <a:off x="11188065" y="1858645"/>
            <a:ext cx="612775" cy="612775"/>
          </a:xfrm>
          <a:prstGeom prst="rect">
            <a:avLst/>
          </a:prstGeom>
        </p:spPr>
      </p:pic>
      <p:pic>
        <p:nvPicPr>
          <p:cNvPr id="5" name="图片 4" descr="图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6990"/>
            <a:ext cx="12193905" cy="763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 animBg="1"/>
      <p:bldP spid="14" grpId="1" animBg="1"/>
      <p:bldP spid="15" grpId="2" animBg="1"/>
      <p:bldP spid="14" grpId="2" animBg="1"/>
      <p:bldP spid="15" grpId="3" animBg="1"/>
      <p:bldP spid="14" grpId="3" animBg="1"/>
      <p:bldP spid="15" grpId="4" animBg="1"/>
      <p:bldP spid="14" grpId="4" animBg="1"/>
      <p:bldP spid="15" grpId="5" animBg="1"/>
      <p:bldP spid="14" grpId="5" animBg="1"/>
      <p:bldP spid="15" grpId="6" animBg="1"/>
      <p:bldP spid="14" grpId="6" animBg="1"/>
      <p:bldP spid="15" grpId="7" animBg="1"/>
      <p:bldP spid="14" grpId="7" animBg="1"/>
      <p:bldP spid="15" grpId="8" animBg="1"/>
      <p:bldP spid="14" grpId="8" animBg="1"/>
      <p:bldP spid="15" grpId="9" animBg="1"/>
      <p:bldP spid="14" grpId="9" animBg="1"/>
      <p:bldP spid="15" grpId="10" animBg="1"/>
      <p:bldP spid="14" grpId="10" animBg="1"/>
      <p:bldP spid="15" grpId="11" animBg="1"/>
      <p:bldP spid="14" grpId="11" animBg="1"/>
      <p:bldP spid="15" grpId="12" animBg="1"/>
      <p:bldP spid="14" grpId="12" animBg="1"/>
      <p:bldP spid="15" grpId="13" animBg="1"/>
      <p:bldP spid="14" grpId="13" animBg="1"/>
      <p:bldP spid="15" grpId="14" animBg="1"/>
      <p:bldP spid="14" grpId="14" animBg="1"/>
      <p:bldP spid="15" grpId="15" animBg="1"/>
      <p:bldP spid="14" grpId="15" animBg="1"/>
      <p:bldP spid="15" grpId="16" bldLvl="0" animBg="1"/>
      <p:bldP spid="14" grpId="16" bldLvl="0" animBg="1"/>
      <p:bldP spid="15" grpId="17" animBg="1"/>
      <p:bldP spid="14" grpId="17" animBg="1"/>
      <p:bldP spid="15" grpId="18" bldLvl="0" animBg="1"/>
      <p:bldP spid="14" grpId="18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7086600" y="5080635"/>
            <a:ext cx="2118360" cy="1417320"/>
          </a:xfrm>
          <a:prstGeom prst="rect">
            <a:avLst/>
          </a:prstGeom>
          <a:solidFill>
            <a:srgbClr val="00206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73200" y="371475"/>
            <a:ext cx="222440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解决的痛点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0515" y="1308100"/>
            <a:ext cx="3626485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模板复用、随时新增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60515" y="2300605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展示各中心提交情况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6195" y="5173345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新增审批</a:t>
            </a:r>
            <a:endParaRPr lang="zh-CN" altLang="en-US" sz="28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60515" y="3961765"/>
            <a:ext cx="4191635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选择性展示、数据透析、历史对比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85560" y="5835650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权限管理</a:t>
            </a:r>
            <a:endParaRPr lang="zh-CN" altLang="en-US" sz="28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4953635" y="1610360"/>
            <a:ext cx="1310640" cy="152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4953635" y="2529205"/>
            <a:ext cx="1310640" cy="152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953635" y="3425190"/>
            <a:ext cx="1310640" cy="762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28395" y="1308100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模板变化多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8395" y="3098165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收集繁琐、汇总复杂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5995" y="2300605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统计提交情况困难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5995" y="3961130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数据查询对比困难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815340" y="1452245"/>
            <a:ext cx="313055" cy="2844165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660515" y="3098165"/>
            <a:ext cx="4496435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zh-CN" altLang="zh-CN" sz="2800">
                <a:solidFill>
                  <a:schemeClr val="tx1"/>
                </a:solidFill>
                <a:sym typeface="+mn-ea"/>
              </a:rPr>
              <a:t>审批通过自动汇总</a:t>
            </a:r>
            <a:endParaRPr lang="zh-CN" altLang="zh-CN" sz="280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953635" y="4288790"/>
            <a:ext cx="1310640" cy="762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6" grpId="0" bldLvl="0" animBg="1"/>
      <p:bldP spid="1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文本框 36"/>
          <p:cNvSpPr txBox="1"/>
          <p:nvPr/>
        </p:nvSpPr>
        <p:spPr>
          <a:xfrm>
            <a:off x="1473200" y="371475"/>
            <a:ext cx="14077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创新点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任意多边形: 形状 22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任意多边形: 形状 23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19285" y="366875"/>
            <a:ext cx="92374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584325" y="1755775"/>
            <a:ext cx="348615" cy="3486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32940" y="1673225"/>
            <a:ext cx="268224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灵活性高：表头配置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584325" y="2979420"/>
            <a:ext cx="348615" cy="3486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2940" y="2896870"/>
            <a:ext cx="287591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可扩展性强：新增字段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4325" y="4479925"/>
            <a:ext cx="348615" cy="3486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32940" y="4397375"/>
            <a:ext cx="268224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实用性大：实现需求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7292340" y="1673225"/>
            <a:ext cx="348615" cy="3486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06055" y="1617345"/>
            <a:ext cx="287147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多维度的预算展示形式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292340" y="2910205"/>
            <a:ext cx="348615" cy="3486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06055" y="2896870"/>
            <a:ext cx="2682240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20000"/>
              </a:lnSpc>
            </a:pP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便捷的消息通知体系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292340" y="4453255"/>
            <a:ext cx="348615" cy="34861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06055" y="4397375"/>
            <a:ext cx="253047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20000"/>
              </a:lnSpc>
            </a:pPr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多样化的编辑模式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11" grpId="0" bldLvl="0" animBg="1"/>
      <p:bldP spid="14" grpId="0" bldLvl="0" animBg="1"/>
      <p:bldP spid="2" grpId="0" bldLvl="0" animBg="1"/>
      <p:bldP spid="8" grpId="0" bldLvl="0" animBg="1"/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2763519"/>
            <a:ext cx="12192000" cy="40513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85335" y="963042"/>
            <a:ext cx="3426670" cy="1314688"/>
            <a:chOff x="16673" y="17489"/>
            <a:chExt cx="3843458" cy="1408112"/>
          </a:xfrm>
        </p:grpSpPr>
        <p:sp>
          <p:nvSpPr>
            <p:cNvPr id="36" name="任意多边形: 形状 35"/>
            <p:cNvSpPr/>
            <p:nvPr/>
          </p:nvSpPr>
          <p:spPr>
            <a:xfrm rot="5400000">
              <a:off x="156374" y="-122212"/>
              <a:ext cx="1408112" cy="1687514"/>
            </a:xfrm>
            <a:custGeom>
              <a:avLst/>
              <a:gdLst>
                <a:gd name="connsiteX0" fmla="*/ 0 w 1408112"/>
                <a:gd name="connsiteY0" fmla="*/ 0 h 1687513"/>
                <a:gd name="connsiteX1" fmla="*/ 60577 w 1408112"/>
                <a:gd name="connsiteY1" fmla="*/ 0 h 1687513"/>
                <a:gd name="connsiteX2" fmla="*/ 60577 w 1408112"/>
                <a:gd name="connsiteY2" fmla="*/ 1626936 h 1687513"/>
                <a:gd name="connsiteX3" fmla="*/ 1347535 w 1408112"/>
                <a:gd name="connsiteY3" fmla="*/ 1626936 h 1687513"/>
                <a:gd name="connsiteX4" fmla="*/ 1347535 w 1408112"/>
                <a:gd name="connsiteY4" fmla="*/ 0 h 1687513"/>
                <a:gd name="connsiteX5" fmla="*/ 1408112 w 1408112"/>
                <a:gd name="connsiteY5" fmla="*/ 0 h 1687513"/>
                <a:gd name="connsiteX6" fmla="*/ 1408112 w 1408112"/>
                <a:gd name="connsiteY6" fmla="*/ 1687513 h 1687513"/>
                <a:gd name="connsiteX7" fmla="*/ 0 w 1408112"/>
                <a:gd name="connsiteY7" fmla="*/ 1687513 h 1687513"/>
                <a:gd name="connsiteX8" fmla="*/ 0 w 1408112"/>
                <a:gd name="connsiteY8" fmla="*/ 0 h 168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1687513">
                  <a:moveTo>
                    <a:pt x="0" y="0"/>
                  </a:moveTo>
                  <a:lnTo>
                    <a:pt x="60577" y="0"/>
                  </a:lnTo>
                  <a:lnTo>
                    <a:pt x="60577" y="1626936"/>
                  </a:lnTo>
                  <a:lnTo>
                    <a:pt x="1347535" y="1626936"/>
                  </a:lnTo>
                  <a:lnTo>
                    <a:pt x="1347535" y="0"/>
                  </a:lnTo>
                  <a:lnTo>
                    <a:pt x="1408112" y="0"/>
                  </a:lnTo>
                  <a:lnTo>
                    <a:pt x="1408112" y="1687513"/>
                  </a:lnTo>
                  <a:lnTo>
                    <a:pt x="0" y="1687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/>
            <p:nvPr/>
          </p:nvSpPr>
          <p:spPr>
            <a:xfrm rot="5400000">
              <a:off x="2096419" y="-338111"/>
              <a:ext cx="1408111" cy="2119313"/>
            </a:xfrm>
            <a:custGeom>
              <a:avLst/>
              <a:gdLst>
                <a:gd name="connsiteX0" fmla="*/ 0 w 1408112"/>
                <a:gd name="connsiteY0" fmla="*/ 0 h 2119313"/>
                <a:gd name="connsiteX1" fmla="*/ 1408112 w 1408112"/>
                <a:gd name="connsiteY1" fmla="*/ 0 h 2119313"/>
                <a:gd name="connsiteX2" fmla="*/ 1408112 w 1408112"/>
                <a:gd name="connsiteY2" fmla="*/ 2119313 h 2119313"/>
                <a:gd name="connsiteX3" fmla="*/ 1347535 w 1408112"/>
                <a:gd name="connsiteY3" fmla="*/ 2119313 h 2119313"/>
                <a:gd name="connsiteX4" fmla="*/ 1347535 w 1408112"/>
                <a:gd name="connsiteY4" fmla="*/ 60577 h 2119313"/>
                <a:gd name="connsiteX5" fmla="*/ 60577 w 1408112"/>
                <a:gd name="connsiteY5" fmla="*/ 60577 h 2119313"/>
                <a:gd name="connsiteX6" fmla="*/ 60577 w 1408112"/>
                <a:gd name="connsiteY6" fmla="*/ 2119313 h 2119313"/>
                <a:gd name="connsiteX7" fmla="*/ 0 w 1408112"/>
                <a:gd name="connsiteY7" fmla="*/ 2119313 h 2119313"/>
                <a:gd name="connsiteX8" fmla="*/ 0 w 1408112"/>
                <a:gd name="connsiteY8" fmla="*/ 0 h 211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112" h="2119313">
                  <a:moveTo>
                    <a:pt x="0" y="0"/>
                  </a:moveTo>
                  <a:lnTo>
                    <a:pt x="1408112" y="0"/>
                  </a:lnTo>
                  <a:lnTo>
                    <a:pt x="1408112" y="2119313"/>
                  </a:lnTo>
                  <a:lnTo>
                    <a:pt x="1347535" y="2119313"/>
                  </a:lnTo>
                  <a:lnTo>
                    <a:pt x="1347535" y="60577"/>
                  </a:lnTo>
                  <a:lnTo>
                    <a:pt x="60577" y="60577"/>
                  </a:lnTo>
                  <a:lnTo>
                    <a:pt x="60577" y="2119313"/>
                  </a:lnTo>
                  <a:lnTo>
                    <a:pt x="0" y="2119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3061" y="242389"/>
              <a:ext cx="3641264" cy="988943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5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5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896" y="1736513"/>
            <a:ext cx="2071370" cy="2162175"/>
            <a:chOff x="2908432" y="1524238"/>
            <a:chExt cx="2071370" cy="2162175"/>
          </a:xfrm>
        </p:grpSpPr>
        <p:sp>
          <p:nvSpPr>
            <p:cNvPr id="17" name="文本框 16"/>
            <p:cNvSpPr txBox="1"/>
            <p:nvPr/>
          </p:nvSpPr>
          <p:spPr>
            <a:xfrm>
              <a:off x="2908432" y="3226038"/>
              <a:ext cx="20713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项目背景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图文框 5"/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219527" y="1752833"/>
            <a:ext cx="1866768" cy="2161937"/>
            <a:chOff x="5093361" y="1524238"/>
            <a:chExt cx="1866768" cy="2161937"/>
          </a:xfrm>
        </p:grpSpPr>
        <p:sp>
          <p:nvSpPr>
            <p:cNvPr id="18" name="文本框 17"/>
            <p:cNvSpPr txBox="1"/>
            <p:nvPr/>
          </p:nvSpPr>
          <p:spPr>
            <a:xfrm>
              <a:off x="5093361" y="3225800"/>
              <a:ext cx="1866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现状分析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图文框 38"/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2" name="等腰三角形 41"/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94719" y="1752838"/>
            <a:ext cx="1866768" cy="2161937"/>
            <a:chOff x="7278290" y="1524238"/>
            <a:chExt cx="1866768" cy="2161937"/>
          </a:xfrm>
        </p:grpSpPr>
        <p:sp>
          <p:nvSpPr>
            <p:cNvPr id="28" name="文本框 27"/>
            <p:cNvSpPr txBox="1"/>
            <p:nvPr/>
          </p:nvSpPr>
          <p:spPr>
            <a:xfrm>
              <a:off x="7278290" y="3225800"/>
              <a:ext cx="1866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系统介绍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图文框 39"/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81685" y="1752842"/>
            <a:ext cx="1866768" cy="2161937"/>
            <a:chOff x="9463219" y="1524238"/>
            <a:chExt cx="1866768" cy="2161937"/>
          </a:xfrm>
        </p:grpSpPr>
        <p:sp>
          <p:nvSpPr>
            <p:cNvPr id="29" name="文本框 28"/>
            <p:cNvSpPr txBox="1"/>
            <p:nvPr/>
          </p:nvSpPr>
          <p:spPr>
            <a:xfrm>
              <a:off x="9463219" y="3225800"/>
              <a:ext cx="1866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复盘</a:t>
              </a:r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&amp;&amp;</a:t>
              </a:r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收获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图文框 40"/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等腰三角形 43"/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0" name="肘形连接符 9"/>
          <p:cNvCxnSpPr>
            <a:endCxn id="39" idx="0"/>
          </p:cNvCxnSpPr>
          <p:nvPr/>
        </p:nvCxnSpPr>
        <p:spPr>
          <a:xfrm rot="10800000" flipV="1">
            <a:off x="3152775" y="1567180"/>
            <a:ext cx="1221105" cy="18542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6" idx="1"/>
            <a:endCxn id="45" idx="3"/>
          </p:cNvCxnSpPr>
          <p:nvPr/>
        </p:nvCxnSpPr>
        <p:spPr>
          <a:xfrm flipH="1" flipV="1">
            <a:off x="1619250" y="2287270"/>
            <a:ext cx="996950" cy="15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endCxn id="40" idx="0"/>
          </p:cNvCxnSpPr>
          <p:nvPr/>
        </p:nvCxnSpPr>
        <p:spPr>
          <a:xfrm>
            <a:off x="7848600" y="1551940"/>
            <a:ext cx="1179830" cy="200660"/>
          </a:xfrm>
          <a:prstGeom prst="bentConnector2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8" idx="1"/>
          </p:cNvCxnSpPr>
          <p:nvPr/>
        </p:nvCxnSpPr>
        <p:spPr>
          <a:xfrm flipH="1" flipV="1">
            <a:off x="9585960" y="2283460"/>
            <a:ext cx="992505" cy="1968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329826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3298261"/>
          </a:xfrm>
          <a:prstGeom prst="rect">
            <a:avLst/>
          </a:prstGeom>
          <a:solidFill>
            <a:srgbClr val="00206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复盘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&amp;&amp;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收获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菱形 12"/>
          <p:cNvSpPr/>
          <p:nvPr/>
        </p:nvSpPr>
        <p:spPr>
          <a:xfrm rot="2700000">
            <a:off x="2870200" y="-7169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图文框 13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3"/>
          <p:cNvSpPr/>
          <p:nvPr/>
        </p:nvSpPr>
        <p:spPr>
          <a:xfrm flipV="1">
            <a:off x="3919220" y="2667635"/>
            <a:ext cx="1804035" cy="1525905"/>
          </a:xfrm>
          <a:prstGeom prst="rect">
            <a:avLst/>
          </a:prstGeom>
          <a:solidFill>
            <a:srgbClr val="002060"/>
          </a:solidFill>
          <a:ln>
            <a:noFill/>
          </a:ln>
          <a:scene3d>
            <a:camera prst="perspectiveRelaxed" fov="5700000">
              <a:rot lat="16800000" lon="0" rev="0"/>
            </a:camera>
            <a:lightRig rig="soft" dir="t">
              <a:rot lat="0" lon="0" rev="4800000"/>
            </a:lightRig>
          </a:scene3d>
          <a:sp3d extrusionH="57150" prstMaterial="plastic">
            <a:bevelT w="0" h="12700"/>
            <a:bevelB w="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19895" y="2882900"/>
            <a:ext cx="1922145" cy="7556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和小伙伴们一起成长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77925" y="3072765"/>
            <a:ext cx="1922145" cy="1779270"/>
            <a:chOff x="5961" y="4785"/>
            <a:chExt cx="3027" cy="2802"/>
          </a:xfrm>
        </p:grpSpPr>
        <p:grpSp>
          <p:nvGrpSpPr>
            <p:cNvPr id="6" name="组合 5"/>
            <p:cNvGrpSpPr/>
            <p:nvPr/>
          </p:nvGrpSpPr>
          <p:grpSpPr>
            <a:xfrm>
              <a:off x="6054" y="4785"/>
              <a:ext cx="2841" cy="2633"/>
              <a:chOff x="3844203" y="3038564"/>
              <a:chExt cx="1803926" cy="1671883"/>
            </a:xfrm>
          </p:grpSpPr>
          <p:sp>
            <p:nvSpPr>
              <p:cNvPr id="7" name="Rectangle 13"/>
              <p:cNvSpPr/>
              <p:nvPr/>
            </p:nvSpPr>
            <p:spPr>
              <a:xfrm flipV="1">
                <a:off x="3844203" y="3184623"/>
                <a:ext cx="1803926" cy="1525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scene3d>
                <a:camera prst="perspectiveRelaxed" fov="5700000">
                  <a:rot lat="16800000" lon="0" rev="0"/>
                </a:camera>
                <a:lightRig rig="soft" dir="t">
                  <a:rot lat="0" lon="0" rev="4800000"/>
                </a:lightRig>
              </a:scene3d>
              <a:sp3d extrusionH="57150" prstMaterial="plastic">
                <a:bevelT w="0" h="12700"/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7"/>
              <p:cNvSpPr/>
              <p:nvPr/>
            </p:nvSpPr>
            <p:spPr bwMode="auto">
              <a:xfrm>
                <a:off x="4421308" y="3038564"/>
                <a:ext cx="649716" cy="643830"/>
              </a:xfrm>
              <a:custGeom>
                <a:avLst/>
                <a:gdLst>
                  <a:gd name="T0" fmla="*/ 6848 w 6914"/>
                  <a:gd name="T1" fmla="*/ 2638 h 6861"/>
                  <a:gd name="T2" fmla="*/ 6360 w 6914"/>
                  <a:gd name="T3" fmla="*/ 2276 h 6861"/>
                  <a:gd name="T4" fmla="*/ 4507 w 6914"/>
                  <a:gd name="T5" fmla="*/ 2276 h 6861"/>
                  <a:gd name="T6" fmla="*/ 3944 w 6914"/>
                  <a:gd name="T7" fmla="*/ 360 h 6861"/>
                  <a:gd name="T8" fmla="*/ 3459 w 6914"/>
                  <a:gd name="T9" fmla="*/ 0 h 6861"/>
                  <a:gd name="T10" fmla="*/ 2970 w 6914"/>
                  <a:gd name="T11" fmla="*/ 357 h 6861"/>
                  <a:gd name="T12" fmla="*/ 2389 w 6914"/>
                  <a:gd name="T13" fmla="*/ 2276 h 6861"/>
                  <a:gd name="T14" fmla="*/ 554 w 6914"/>
                  <a:gd name="T15" fmla="*/ 2276 h 6861"/>
                  <a:gd name="T16" fmla="*/ 65 w 6914"/>
                  <a:gd name="T17" fmla="*/ 2639 h 6861"/>
                  <a:gd name="T18" fmla="*/ 266 w 6914"/>
                  <a:gd name="T19" fmla="*/ 3207 h 6861"/>
                  <a:gd name="T20" fmla="*/ 1767 w 6914"/>
                  <a:gd name="T21" fmla="*/ 4329 h 6861"/>
                  <a:gd name="T22" fmla="*/ 1186 w 6914"/>
                  <a:gd name="T23" fmla="*/ 6162 h 6861"/>
                  <a:gd name="T24" fmla="*/ 1382 w 6914"/>
                  <a:gd name="T25" fmla="*/ 6736 h 6861"/>
                  <a:gd name="T26" fmla="*/ 1983 w 6914"/>
                  <a:gd name="T27" fmla="*/ 6722 h 6861"/>
                  <a:gd name="T28" fmla="*/ 3119 w 6914"/>
                  <a:gd name="T29" fmla="*/ 5944 h 6861"/>
                  <a:gd name="T30" fmla="*/ 3149 w 6914"/>
                  <a:gd name="T31" fmla="*/ 5786 h 6861"/>
                  <a:gd name="T32" fmla="*/ 2991 w 6914"/>
                  <a:gd name="T33" fmla="*/ 5757 h 6861"/>
                  <a:gd name="T34" fmla="*/ 1848 w 6914"/>
                  <a:gd name="T35" fmla="*/ 6539 h 6861"/>
                  <a:gd name="T36" fmla="*/ 1512 w 6914"/>
                  <a:gd name="T37" fmla="*/ 6549 h 6861"/>
                  <a:gd name="T38" fmla="*/ 1403 w 6914"/>
                  <a:gd name="T39" fmla="*/ 6231 h 6861"/>
                  <a:gd name="T40" fmla="*/ 2008 w 6914"/>
                  <a:gd name="T41" fmla="*/ 4321 h 6861"/>
                  <a:gd name="T42" fmla="*/ 1968 w 6914"/>
                  <a:gd name="T43" fmla="*/ 4195 h 6861"/>
                  <a:gd name="T44" fmla="*/ 397 w 6914"/>
                  <a:gd name="T45" fmla="*/ 3021 h 6861"/>
                  <a:gd name="T46" fmla="*/ 283 w 6914"/>
                  <a:gd name="T47" fmla="*/ 2704 h 6861"/>
                  <a:gd name="T48" fmla="*/ 554 w 6914"/>
                  <a:gd name="T49" fmla="*/ 2504 h 6861"/>
                  <a:gd name="T50" fmla="*/ 2473 w 6914"/>
                  <a:gd name="T51" fmla="*/ 2504 h 6861"/>
                  <a:gd name="T52" fmla="*/ 2582 w 6914"/>
                  <a:gd name="T53" fmla="*/ 2423 h 6861"/>
                  <a:gd name="T54" fmla="*/ 3187 w 6914"/>
                  <a:gd name="T55" fmla="*/ 425 h 6861"/>
                  <a:gd name="T56" fmla="*/ 3458 w 6914"/>
                  <a:gd name="T57" fmla="*/ 228 h 6861"/>
                  <a:gd name="T58" fmla="*/ 3727 w 6914"/>
                  <a:gd name="T59" fmla="*/ 426 h 6861"/>
                  <a:gd name="T60" fmla="*/ 4313 w 6914"/>
                  <a:gd name="T61" fmla="*/ 2422 h 6861"/>
                  <a:gd name="T62" fmla="*/ 4422 w 6914"/>
                  <a:gd name="T63" fmla="*/ 2504 h 6861"/>
                  <a:gd name="T64" fmla="*/ 6360 w 6914"/>
                  <a:gd name="T65" fmla="*/ 2504 h 6861"/>
                  <a:gd name="T66" fmla="*/ 6631 w 6914"/>
                  <a:gd name="T67" fmla="*/ 2704 h 6861"/>
                  <a:gd name="T68" fmla="*/ 6512 w 6914"/>
                  <a:gd name="T69" fmla="*/ 3025 h 6861"/>
                  <a:gd name="T70" fmla="*/ 4946 w 6914"/>
                  <a:gd name="T71" fmla="*/ 4195 h 6861"/>
                  <a:gd name="T72" fmla="*/ 4906 w 6914"/>
                  <a:gd name="T73" fmla="*/ 4321 h 6861"/>
                  <a:gd name="T74" fmla="*/ 5510 w 6914"/>
                  <a:gd name="T75" fmla="*/ 6231 h 6861"/>
                  <a:gd name="T76" fmla="*/ 5402 w 6914"/>
                  <a:gd name="T77" fmla="*/ 6549 h 6861"/>
                  <a:gd name="T78" fmla="*/ 5059 w 6914"/>
                  <a:gd name="T79" fmla="*/ 6534 h 6861"/>
                  <a:gd name="T80" fmla="*/ 3182 w 6914"/>
                  <a:gd name="T81" fmla="*/ 5254 h 6861"/>
                  <a:gd name="T82" fmla="*/ 3024 w 6914"/>
                  <a:gd name="T83" fmla="*/ 5284 h 6861"/>
                  <a:gd name="T84" fmla="*/ 3054 w 6914"/>
                  <a:gd name="T85" fmla="*/ 5442 h 6861"/>
                  <a:gd name="T86" fmla="*/ 4925 w 6914"/>
                  <a:gd name="T87" fmla="*/ 6717 h 6861"/>
                  <a:gd name="T88" fmla="*/ 5241 w 6914"/>
                  <a:gd name="T89" fmla="*/ 6827 h 6861"/>
                  <a:gd name="T90" fmla="*/ 5531 w 6914"/>
                  <a:gd name="T91" fmla="*/ 6736 h 6861"/>
                  <a:gd name="T92" fmla="*/ 5727 w 6914"/>
                  <a:gd name="T93" fmla="*/ 6162 h 6861"/>
                  <a:gd name="T94" fmla="*/ 5147 w 6914"/>
                  <a:gd name="T95" fmla="*/ 4329 h 6861"/>
                  <a:gd name="T96" fmla="*/ 6643 w 6914"/>
                  <a:gd name="T97" fmla="*/ 3211 h 6861"/>
                  <a:gd name="T98" fmla="*/ 6848 w 6914"/>
                  <a:gd name="T99" fmla="*/ 2638 h 6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914" h="6861">
                    <a:moveTo>
                      <a:pt x="6848" y="2638"/>
                    </a:moveTo>
                    <a:cubicBezTo>
                      <a:pt x="6783" y="2422"/>
                      <a:pt x="6586" y="2276"/>
                      <a:pt x="6360" y="2276"/>
                    </a:cubicBezTo>
                    <a:lnTo>
                      <a:pt x="4507" y="2276"/>
                    </a:lnTo>
                    <a:lnTo>
                      <a:pt x="3944" y="360"/>
                    </a:lnTo>
                    <a:cubicBezTo>
                      <a:pt x="3878" y="146"/>
                      <a:pt x="3683" y="1"/>
                      <a:pt x="3459" y="0"/>
                    </a:cubicBezTo>
                    <a:cubicBezTo>
                      <a:pt x="3234" y="0"/>
                      <a:pt x="3038" y="143"/>
                      <a:pt x="2970" y="357"/>
                    </a:cubicBezTo>
                    <a:lnTo>
                      <a:pt x="2389" y="2276"/>
                    </a:lnTo>
                    <a:lnTo>
                      <a:pt x="554" y="2276"/>
                    </a:lnTo>
                    <a:cubicBezTo>
                      <a:pt x="327" y="2276"/>
                      <a:pt x="131" y="2422"/>
                      <a:pt x="65" y="2639"/>
                    </a:cubicBezTo>
                    <a:cubicBezTo>
                      <a:pt x="0" y="2855"/>
                      <a:pt x="82" y="3085"/>
                      <a:pt x="266" y="3207"/>
                    </a:cubicBezTo>
                    <a:lnTo>
                      <a:pt x="1767" y="4329"/>
                    </a:lnTo>
                    <a:lnTo>
                      <a:pt x="1186" y="6162"/>
                    </a:lnTo>
                    <a:cubicBezTo>
                      <a:pt x="1118" y="6377"/>
                      <a:pt x="1196" y="6608"/>
                      <a:pt x="1382" y="6736"/>
                    </a:cubicBezTo>
                    <a:cubicBezTo>
                      <a:pt x="1562" y="6861"/>
                      <a:pt x="1823" y="6849"/>
                      <a:pt x="1983" y="6722"/>
                    </a:cubicBezTo>
                    <a:lnTo>
                      <a:pt x="3119" y="5944"/>
                    </a:lnTo>
                    <a:cubicBezTo>
                      <a:pt x="3171" y="5909"/>
                      <a:pt x="3184" y="5838"/>
                      <a:pt x="3149" y="5786"/>
                    </a:cubicBezTo>
                    <a:cubicBezTo>
                      <a:pt x="3113" y="5735"/>
                      <a:pt x="3043" y="5721"/>
                      <a:pt x="2991" y="5757"/>
                    </a:cubicBezTo>
                    <a:lnTo>
                      <a:pt x="1848" y="6539"/>
                    </a:lnTo>
                    <a:cubicBezTo>
                      <a:pt x="1753" y="6614"/>
                      <a:pt x="1611" y="6618"/>
                      <a:pt x="1512" y="6549"/>
                    </a:cubicBezTo>
                    <a:cubicBezTo>
                      <a:pt x="1409" y="6478"/>
                      <a:pt x="1365" y="6350"/>
                      <a:pt x="1403" y="6231"/>
                    </a:cubicBezTo>
                    <a:lnTo>
                      <a:pt x="2008" y="4321"/>
                    </a:lnTo>
                    <a:cubicBezTo>
                      <a:pt x="2023" y="4275"/>
                      <a:pt x="2006" y="4224"/>
                      <a:pt x="1968" y="4195"/>
                    </a:cubicBezTo>
                    <a:lnTo>
                      <a:pt x="397" y="3021"/>
                    </a:lnTo>
                    <a:cubicBezTo>
                      <a:pt x="293" y="2952"/>
                      <a:pt x="247" y="2825"/>
                      <a:pt x="283" y="2704"/>
                    </a:cubicBezTo>
                    <a:cubicBezTo>
                      <a:pt x="319" y="2584"/>
                      <a:pt x="428" y="2504"/>
                      <a:pt x="554" y="2504"/>
                    </a:cubicBezTo>
                    <a:lnTo>
                      <a:pt x="2473" y="2504"/>
                    </a:lnTo>
                    <a:cubicBezTo>
                      <a:pt x="2523" y="2504"/>
                      <a:pt x="2567" y="2471"/>
                      <a:pt x="2582" y="2423"/>
                    </a:cubicBezTo>
                    <a:lnTo>
                      <a:pt x="3187" y="425"/>
                    </a:lnTo>
                    <a:cubicBezTo>
                      <a:pt x="3225" y="307"/>
                      <a:pt x="3334" y="228"/>
                      <a:pt x="3458" y="228"/>
                    </a:cubicBezTo>
                    <a:cubicBezTo>
                      <a:pt x="3582" y="229"/>
                      <a:pt x="3690" y="309"/>
                      <a:pt x="3727" y="426"/>
                    </a:cubicBezTo>
                    <a:lnTo>
                      <a:pt x="4313" y="2422"/>
                    </a:lnTo>
                    <a:cubicBezTo>
                      <a:pt x="4327" y="2470"/>
                      <a:pt x="4372" y="2504"/>
                      <a:pt x="4422" y="2504"/>
                    </a:cubicBezTo>
                    <a:lnTo>
                      <a:pt x="6360" y="2504"/>
                    </a:lnTo>
                    <a:cubicBezTo>
                      <a:pt x="6485" y="2504"/>
                      <a:pt x="6594" y="2584"/>
                      <a:pt x="6631" y="2704"/>
                    </a:cubicBezTo>
                    <a:cubicBezTo>
                      <a:pt x="6667" y="2825"/>
                      <a:pt x="6621" y="2952"/>
                      <a:pt x="6512" y="3025"/>
                    </a:cubicBezTo>
                    <a:lnTo>
                      <a:pt x="4946" y="4195"/>
                    </a:lnTo>
                    <a:cubicBezTo>
                      <a:pt x="4907" y="4224"/>
                      <a:pt x="4891" y="4275"/>
                      <a:pt x="4906" y="4321"/>
                    </a:cubicBezTo>
                    <a:lnTo>
                      <a:pt x="5510" y="6231"/>
                    </a:lnTo>
                    <a:cubicBezTo>
                      <a:pt x="5549" y="6350"/>
                      <a:pt x="5505" y="6478"/>
                      <a:pt x="5402" y="6549"/>
                    </a:cubicBezTo>
                    <a:cubicBezTo>
                      <a:pt x="5303" y="6618"/>
                      <a:pt x="5167" y="6618"/>
                      <a:pt x="5059" y="6534"/>
                    </a:cubicBezTo>
                    <a:lnTo>
                      <a:pt x="3182" y="5254"/>
                    </a:lnTo>
                    <a:cubicBezTo>
                      <a:pt x="3130" y="5219"/>
                      <a:pt x="3059" y="5232"/>
                      <a:pt x="3024" y="5284"/>
                    </a:cubicBezTo>
                    <a:cubicBezTo>
                      <a:pt x="2988" y="5336"/>
                      <a:pt x="3002" y="5407"/>
                      <a:pt x="3054" y="5442"/>
                    </a:cubicBezTo>
                    <a:lnTo>
                      <a:pt x="4925" y="6717"/>
                    </a:lnTo>
                    <a:cubicBezTo>
                      <a:pt x="5014" y="6788"/>
                      <a:pt x="5127" y="6827"/>
                      <a:pt x="5241" y="6827"/>
                    </a:cubicBezTo>
                    <a:cubicBezTo>
                      <a:pt x="5345" y="6827"/>
                      <a:pt x="5446" y="6796"/>
                      <a:pt x="5531" y="6736"/>
                    </a:cubicBezTo>
                    <a:cubicBezTo>
                      <a:pt x="5717" y="6608"/>
                      <a:pt x="5796" y="6377"/>
                      <a:pt x="5727" y="6162"/>
                    </a:cubicBezTo>
                    <a:lnTo>
                      <a:pt x="5147" y="4329"/>
                    </a:lnTo>
                    <a:lnTo>
                      <a:pt x="6643" y="3211"/>
                    </a:lnTo>
                    <a:cubicBezTo>
                      <a:pt x="6831" y="3085"/>
                      <a:pt x="6914" y="2855"/>
                      <a:pt x="6848" y="263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5961" y="6920"/>
              <a:ext cx="3027" cy="6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需求无穷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56375" y="2070100"/>
            <a:ext cx="1922145" cy="1717675"/>
            <a:chOff x="14501" y="2360"/>
            <a:chExt cx="3027" cy="2705"/>
          </a:xfrm>
        </p:grpSpPr>
        <p:grpSp>
          <p:nvGrpSpPr>
            <p:cNvPr id="2" name="组合 1"/>
            <p:cNvGrpSpPr/>
            <p:nvPr/>
          </p:nvGrpSpPr>
          <p:grpSpPr>
            <a:xfrm>
              <a:off x="14593" y="2360"/>
              <a:ext cx="2841" cy="2624"/>
              <a:chOff x="9266792" y="1498601"/>
              <a:chExt cx="1803926" cy="1666356"/>
            </a:xfrm>
          </p:grpSpPr>
          <p:sp>
            <p:nvSpPr>
              <p:cNvPr id="13" name="Rectangle 18"/>
              <p:cNvSpPr/>
              <p:nvPr/>
            </p:nvSpPr>
            <p:spPr>
              <a:xfrm flipV="1">
                <a:off x="9266792" y="1639133"/>
                <a:ext cx="1803926" cy="15258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scene3d>
                <a:camera prst="perspectiveRelaxed" fov="5700000">
                  <a:rot lat="16800000" lon="0" rev="0"/>
                </a:camera>
                <a:lightRig rig="soft" dir="t">
                  <a:rot lat="0" lon="0" rev="4800000"/>
                </a:lightRig>
              </a:scene3d>
              <a:sp3d extrusionH="57150" prstMaterial="plastic">
                <a:bevelB w="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6"/>
              <p:cNvSpPr/>
              <p:nvPr/>
            </p:nvSpPr>
            <p:spPr bwMode="auto">
              <a:xfrm>
                <a:off x="9848868" y="1498601"/>
                <a:ext cx="639770" cy="649716"/>
              </a:xfrm>
              <a:custGeom>
                <a:avLst/>
                <a:gdLst>
                  <a:gd name="connsiteX0" fmla="*/ 87620 w 596114"/>
                  <a:gd name="connsiteY0" fmla="*/ 437153 h 605381"/>
                  <a:gd name="connsiteX1" fmla="*/ 147471 w 596114"/>
                  <a:gd name="connsiteY1" fmla="*/ 437153 h 605381"/>
                  <a:gd name="connsiteX2" fmla="*/ 155808 w 596114"/>
                  <a:gd name="connsiteY2" fmla="*/ 476105 h 605381"/>
                  <a:gd name="connsiteX3" fmla="*/ 87620 w 596114"/>
                  <a:gd name="connsiteY3" fmla="*/ 476105 h 605381"/>
                  <a:gd name="connsiteX4" fmla="*/ 68166 w 596114"/>
                  <a:gd name="connsiteY4" fmla="*/ 456679 h 605381"/>
                  <a:gd name="connsiteX5" fmla="*/ 87620 w 596114"/>
                  <a:gd name="connsiteY5" fmla="*/ 437153 h 605381"/>
                  <a:gd name="connsiteX6" fmla="*/ 241113 w 596114"/>
                  <a:gd name="connsiteY6" fmla="*/ 372802 h 605381"/>
                  <a:gd name="connsiteX7" fmla="*/ 230888 w 596114"/>
                  <a:gd name="connsiteY7" fmla="*/ 419692 h 605381"/>
                  <a:gd name="connsiteX8" fmla="*/ 277846 w 596114"/>
                  <a:gd name="connsiteY8" fmla="*/ 409481 h 605381"/>
                  <a:gd name="connsiteX9" fmla="*/ 87625 w 596114"/>
                  <a:gd name="connsiteY9" fmla="*/ 339420 h 605381"/>
                  <a:gd name="connsiteX10" fmla="*/ 168439 w 596114"/>
                  <a:gd name="connsiteY10" fmla="*/ 339420 h 605381"/>
                  <a:gd name="connsiteX11" fmla="*/ 160000 w 596114"/>
                  <a:gd name="connsiteY11" fmla="*/ 378372 h 605381"/>
                  <a:gd name="connsiteX12" fmla="*/ 87625 w 596114"/>
                  <a:gd name="connsiteY12" fmla="*/ 378372 h 605381"/>
                  <a:gd name="connsiteX13" fmla="*/ 68166 w 596114"/>
                  <a:gd name="connsiteY13" fmla="*/ 358946 h 605381"/>
                  <a:gd name="connsiteX14" fmla="*/ 87625 w 596114"/>
                  <a:gd name="connsiteY14" fmla="*/ 339420 h 605381"/>
                  <a:gd name="connsiteX15" fmla="*/ 87622 w 596114"/>
                  <a:gd name="connsiteY15" fmla="*/ 241687 h 605381"/>
                  <a:gd name="connsiteX16" fmla="*/ 239005 w 596114"/>
                  <a:gd name="connsiteY16" fmla="*/ 241687 h 605381"/>
                  <a:gd name="connsiteX17" fmla="*/ 199993 w 596114"/>
                  <a:gd name="connsiteY17" fmla="*/ 280639 h 605381"/>
                  <a:gd name="connsiteX18" fmla="*/ 87622 w 596114"/>
                  <a:gd name="connsiteY18" fmla="*/ 280639 h 605381"/>
                  <a:gd name="connsiteX19" fmla="*/ 68166 w 596114"/>
                  <a:gd name="connsiteY19" fmla="*/ 261213 h 605381"/>
                  <a:gd name="connsiteX20" fmla="*/ 87622 w 596114"/>
                  <a:gd name="connsiteY20" fmla="*/ 241687 h 605381"/>
                  <a:gd name="connsiteX21" fmla="*/ 87627 w 596114"/>
                  <a:gd name="connsiteY21" fmla="*/ 143954 h 605381"/>
                  <a:gd name="connsiteX22" fmla="*/ 336949 w 596114"/>
                  <a:gd name="connsiteY22" fmla="*/ 143954 h 605381"/>
                  <a:gd name="connsiteX23" fmla="*/ 297927 w 596114"/>
                  <a:gd name="connsiteY23" fmla="*/ 182906 h 605381"/>
                  <a:gd name="connsiteX24" fmla="*/ 87627 w 596114"/>
                  <a:gd name="connsiteY24" fmla="*/ 182906 h 605381"/>
                  <a:gd name="connsiteX25" fmla="*/ 68166 w 596114"/>
                  <a:gd name="connsiteY25" fmla="*/ 163480 h 605381"/>
                  <a:gd name="connsiteX26" fmla="*/ 87627 w 596114"/>
                  <a:gd name="connsiteY26" fmla="*/ 143954 h 605381"/>
                  <a:gd name="connsiteX27" fmla="*/ 515787 w 596114"/>
                  <a:gd name="connsiteY27" fmla="*/ 93955 h 605381"/>
                  <a:gd name="connsiteX28" fmla="*/ 484936 w 596114"/>
                  <a:gd name="connsiteY28" fmla="*/ 106334 h 605381"/>
                  <a:gd name="connsiteX29" fmla="*/ 257196 w 596114"/>
                  <a:gd name="connsiteY29" fmla="*/ 333744 h 605381"/>
                  <a:gd name="connsiteX30" fmla="*/ 316961 w 596114"/>
                  <a:gd name="connsiteY30" fmla="*/ 393422 h 605381"/>
                  <a:gd name="connsiteX31" fmla="*/ 544701 w 596114"/>
                  <a:gd name="connsiteY31" fmla="*/ 166012 h 605381"/>
                  <a:gd name="connsiteX32" fmla="*/ 546190 w 596114"/>
                  <a:gd name="connsiteY32" fmla="*/ 107821 h 605381"/>
                  <a:gd name="connsiteX33" fmla="*/ 515787 w 596114"/>
                  <a:gd name="connsiteY33" fmla="*/ 93955 h 605381"/>
                  <a:gd name="connsiteX34" fmla="*/ 515178 w 596114"/>
                  <a:gd name="connsiteY34" fmla="*/ 54984 h 605381"/>
                  <a:gd name="connsiteX35" fmla="*/ 573094 w 596114"/>
                  <a:gd name="connsiteY35" fmla="*/ 79668 h 605381"/>
                  <a:gd name="connsiteX36" fmla="*/ 572300 w 596114"/>
                  <a:gd name="connsiteY36" fmla="*/ 193571 h 605381"/>
                  <a:gd name="connsiteX37" fmla="*/ 330760 w 596114"/>
                  <a:gd name="connsiteY37" fmla="*/ 434760 h 605381"/>
                  <a:gd name="connsiteX38" fmla="*/ 321031 w 596114"/>
                  <a:gd name="connsiteY38" fmla="*/ 440014 h 605381"/>
                  <a:gd name="connsiteX39" fmla="*/ 209543 w 596114"/>
                  <a:gd name="connsiteY39" fmla="*/ 464202 h 605381"/>
                  <a:gd name="connsiteX40" fmla="*/ 191674 w 596114"/>
                  <a:gd name="connsiteY40" fmla="*/ 458849 h 605381"/>
                  <a:gd name="connsiteX41" fmla="*/ 186412 w 596114"/>
                  <a:gd name="connsiteY41" fmla="*/ 441005 h 605381"/>
                  <a:gd name="connsiteX42" fmla="*/ 210536 w 596114"/>
                  <a:gd name="connsiteY42" fmla="*/ 329680 h 605381"/>
                  <a:gd name="connsiteX43" fmla="*/ 215798 w 596114"/>
                  <a:gd name="connsiteY43" fmla="*/ 319965 h 605381"/>
                  <a:gd name="connsiteX44" fmla="*/ 457338 w 596114"/>
                  <a:gd name="connsiteY44" fmla="*/ 78776 h 605381"/>
                  <a:gd name="connsiteX45" fmla="*/ 515178 w 596114"/>
                  <a:gd name="connsiteY45" fmla="*/ 54984 h 605381"/>
                  <a:gd name="connsiteX46" fmla="*/ 42688 w 596114"/>
                  <a:gd name="connsiteY46" fmla="*/ 0 h 605381"/>
                  <a:gd name="connsiteX47" fmla="*/ 398388 w 596114"/>
                  <a:gd name="connsiteY47" fmla="*/ 0 h 605381"/>
                  <a:gd name="connsiteX48" fmla="*/ 441076 w 596114"/>
                  <a:gd name="connsiteY48" fmla="*/ 41337 h 605381"/>
                  <a:gd name="connsiteX49" fmla="*/ 402160 w 596114"/>
                  <a:gd name="connsiteY49" fmla="*/ 78907 h 605381"/>
                  <a:gd name="connsiteX50" fmla="*/ 402160 w 596114"/>
                  <a:gd name="connsiteY50" fmla="*/ 42625 h 605381"/>
                  <a:gd name="connsiteX51" fmla="*/ 398388 w 596114"/>
                  <a:gd name="connsiteY51" fmla="*/ 38958 h 605381"/>
                  <a:gd name="connsiteX52" fmla="*/ 42688 w 596114"/>
                  <a:gd name="connsiteY52" fmla="*/ 38958 h 605381"/>
                  <a:gd name="connsiteX53" fmla="*/ 39015 w 596114"/>
                  <a:gd name="connsiteY53" fmla="*/ 42625 h 605381"/>
                  <a:gd name="connsiteX54" fmla="*/ 39015 w 596114"/>
                  <a:gd name="connsiteY54" fmla="*/ 562656 h 605381"/>
                  <a:gd name="connsiteX55" fmla="*/ 42688 w 596114"/>
                  <a:gd name="connsiteY55" fmla="*/ 566423 h 605381"/>
                  <a:gd name="connsiteX56" fmla="*/ 398388 w 596114"/>
                  <a:gd name="connsiteY56" fmla="*/ 566423 h 605381"/>
                  <a:gd name="connsiteX57" fmla="*/ 402160 w 596114"/>
                  <a:gd name="connsiteY57" fmla="*/ 562656 h 605381"/>
                  <a:gd name="connsiteX58" fmla="*/ 402160 w 596114"/>
                  <a:gd name="connsiteY58" fmla="*/ 418622 h 605381"/>
                  <a:gd name="connsiteX59" fmla="*/ 441175 w 596114"/>
                  <a:gd name="connsiteY59" fmla="*/ 379664 h 605381"/>
                  <a:gd name="connsiteX60" fmla="*/ 441175 w 596114"/>
                  <a:gd name="connsiteY60" fmla="*/ 562656 h 605381"/>
                  <a:gd name="connsiteX61" fmla="*/ 398388 w 596114"/>
                  <a:gd name="connsiteY61" fmla="*/ 605381 h 605381"/>
                  <a:gd name="connsiteX62" fmla="*/ 42688 w 596114"/>
                  <a:gd name="connsiteY62" fmla="*/ 605381 h 605381"/>
                  <a:gd name="connsiteX63" fmla="*/ 0 w 596114"/>
                  <a:gd name="connsiteY63" fmla="*/ 562656 h 605381"/>
                  <a:gd name="connsiteX64" fmla="*/ 0 w 596114"/>
                  <a:gd name="connsiteY64" fmla="*/ 42625 h 605381"/>
                  <a:gd name="connsiteX65" fmla="*/ 42688 w 596114"/>
                  <a:gd name="connsiteY65" fmla="*/ 0 h 605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96114" h="605381">
                    <a:moveTo>
                      <a:pt x="87620" y="437153"/>
                    </a:moveTo>
                    <a:lnTo>
                      <a:pt x="147471" y="437153"/>
                    </a:lnTo>
                    <a:cubicBezTo>
                      <a:pt x="145585" y="450930"/>
                      <a:pt x="148562" y="464608"/>
                      <a:pt x="155808" y="476105"/>
                    </a:cubicBezTo>
                    <a:lnTo>
                      <a:pt x="87620" y="476105"/>
                    </a:lnTo>
                    <a:cubicBezTo>
                      <a:pt x="76900" y="476105"/>
                      <a:pt x="68166" y="467383"/>
                      <a:pt x="68166" y="456679"/>
                    </a:cubicBezTo>
                    <a:cubicBezTo>
                      <a:pt x="68166" y="445875"/>
                      <a:pt x="76900" y="437153"/>
                      <a:pt x="87620" y="437153"/>
                    </a:cubicBezTo>
                    <a:close/>
                    <a:moveTo>
                      <a:pt x="241113" y="372802"/>
                    </a:moveTo>
                    <a:lnTo>
                      <a:pt x="230888" y="419692"/>
                    </a:lnTo>
                    <a:lnTo>
                      <a:pt x="277846" y="409481"/>
                    </a:lnTo>
                    <a:close/>
                    <a:moveTo>
                      <a:pt x="87625" y="339420"/>
                    </a:moveTo>
                    <a:lnTo>
                      <a:pt x="168439" y="339420"/>
                    </a:lnTo>
                    <a:lnTo>
                      <a:pt x="160000" y="378372"/>
                    </a:lnTo>
                    <a:lnTo>
                      <a:pt x="87625" y="378372"/>
                    </a:lnTo>
                    <a:cubicBezTo>
                      <a:pt x="76903" y="378372"/>
                      <a:pt x="68166" y="369650"/>
                      <a:pt x="68166" y="358946"/>
                    </a:cubicBezTo>
                    <a:cubicBezTo>
                      <a:pt x="68166" y="348142"/>
                      <a:pt x="76903" y="339420"/>
                      <a:pt x="87625" y="339420"/>
                    </a:cubicBezTo>
                    <a:close/>
                    <a:moveTo>
                      <a:pt x="87622" y="241687"/>
                    </a:moveTo>
                    <a:lnTo>
                      <a:pt x="239005" y="241687"/>
                    </a:lnTo>
                    <a:lnTo>
                      <a:pt x="199993" y="280639"/>
                    </a:lnTo>
                    <a:lnTo>
                      <a:pt x="87622" y="280639"/>
                    </a:lnTo>
                    <a:cubicBezTo>
                      <a:pt x="76902" y="280639"/>
                      <a:pt x="68166" y="271917"/>
                      <a:pt x="68166" y="261213"/>
                    </a:cubicBezTo>
                    <a:cubicBezTo>
                      <a:pt x="68166" y="250409"/>
                      <a:pt x="76902" y="241687"/>
                      <a:pt x="87622" y="241687"/>
                    </a:cubicBezTo>
                    <a:close/>
                    <a:moveTo>
                      <a:pt x="87627" y="143954"/>
                    </a:moveTo>
                    <a:lnTo>
                      <a:pt x="336949" y="143954"/>
                    </a:lnTo>
                    <a:lnTo>
                      <a:pt x="297927" y="182906"/>
                    </a:lnTo>
                    <a:lnTo>
                      <a:pt x="87627" y="182906"/>
                    </a:lnTo>
                    <a:cubicBezTo>
                      <a:pt x="76904" y="182906"/>
                      <a:pt x="68166" y="174184"/>
                      <a:pt x="68166" y="163480"/>
                    </a:cubicBezTo>
                    <a:cubicBezTo>
                      <a:pt x="68166" y="152676"/>
                      <a:pt x="76904" y="143954"/>
                      <a:pt x="87627" y="143954"/>
                    </a:cubicBezTo>
                    <a:close/>
                    <a:moveTo>
                      <a:pt x="515787" y="93955"/>
                    </a:moveTo>
                    <a:cubicBezTo>
                      <a:pt x="504643" y="93695"/>
                      <a:pt x="493425" y="97809"/>
                      <a:pt x="484936" y="106334"/>
                    </a:cubicBezTo>
                    <a:lnTo>
                      <a:pt x="257196" y="333744"/>
                    </a:lnTo>
                    <a:lnTo>
                      <a:pt x="316961" y="393422"/>
                    </a:lnTo>
                    <a:lnTo>
                      <a:pt x="544701" y="166012"/>
                    </a:lnTo>
                    <a:cubicBezTo>
                      <a:pt x="560784" y="149953"/>
                      <a:pt x="561082" y="124376"/>
                      <a:pt x="546190" y="107821"/>
                    </a:cubicBezTo>
                    <a:cubicBezTo>
                      <a:pt x="538000" y="98850"/>
                      <a:pt x="526930" y="94215"/>
                      <a:pt x="515787" y="93955"/>
                    </a:cubicBezTo>
                    <a:close/>
                    <a:moveTo>
                      <a:pt x="515178" y="54984"/>
                    </a:moveTo>
                    <a:cubicBezTo>
                      <a:pt x="536138" y="55083"/>
                      <a:pt x="557110" y="63262"/>
                      <a:pt x="573094" y="79668"/>
                    </a:cubicBezTo>
                    <a:cubicBezTo>
                      <a:pt x="603870" y="111291"/>
                      <a:pt x="603969" y="161948"/>
                      <a:pt x="572300" y="193571"/>
                    </a:cubicBezTo>
                    <a:lnTo>
                      <a:pt x="330760" y="434760"/>
                    </a:lnTo>
                    <a:cubicBezTo>
                      <a:pt x="328179" y="437337"/>
                      <a:pt x="324704" y="439221"/>
                      <a:pt x="321031" y="440014"/>
                    </a:cubicBezTo>
                    <a:lnTo>
                      <a:pt x="209543" y="464202"/>
                    </a:lnTo>
                    <a:cubicBezTo>
                      <a:pt x="203090" y="465590"/>
                      <a:pt x="196340" y="463607"/>
                      <a:pt x="191674" y="458849"/>
                    </a:cubicBezTo>
                    <a:cubicBezTo>
                      <a:pt x="186908" y="454190"/>
                      <a:pt x="185022" y="447350"/>
                      <a:pt x="186412" y="441005"/>
                    </a:cubicBezTo>
                    <a:lnTo>
                      <a:pt x="210536" y="329680"/>
                    </a:lnTo>
                    <a:cubicBezTo>
                      <a:pt x="211330" y="325913"/>
                      <a:pt x="213217" y="322542"/>
                      <a:pt x="215798" y="319965"/>
                    </a:cubicBezTo>
                    <a:cubicBezTo>
                      <a:pt x="225825" y="310051"/>
                      <a:pt x="439369" y="96719"/>
                      <a:pt x="457338" y="78776"/>
                    </a:cubicBezTo>
                    <a:cubicBezTo>
                      <a:pt x="473271" y="62865"/>
                      <a:pt x="494219" y="54885"/>
                      <a:pt x="515178" y="54984"/>
                    </a:cubicBezTo>
                    <a:close/>
                    <a:moveTo>
                      <a:pt x="42688" y="0"/>
                    </a:moveTo>
                    <a:lnTo>
                      <a:pt x="398388" y="0"/>
                    </a:lnTo>
                    <a:cubicBezTo>
                      <a:pt x="421519" y="0"/>
                      <a:pt x="440381" y="18438"/>
                      <a:pt x="441076" y="41337"/>
                    </a:cubicBezTo>
                    <a:lnTo>
                      <a:pt x="402160" y="78907"/>
                    </a:lnTo>
                    <a:lnTo>
                      <a:pt x="402160" y="42625"/>
                    </a:lnTo>
                    <a:cubicBezTo>
                      <a:pt x="402160" y="40643"/>
                      <a:pt x="400473" y="38958"/>
                      <a:pt x="398388" y="38958"/>
                    </a:cubicBezTo>
                    <a:lnTo>
                      <a:pt x="42688" y="38958"/>
                    </a:lnTo>
                    <a:cubicBezTo>
                      <a:pt x="40702" y="38958"/>
                      <a:pt x="39015" y="40643"/>
                      <a:pt x="39015" y="42625"/>
                    </a:cubicBezTo>
                    <a:lnTo>
                      <a:pt x="39015" y="562656"/>
                    </a:lnTo>
                    <a:cubicBezTo>
                      <a:pt x="39015" y="564738"/>
                      <a:pt x="40702" y="566423"/>
                      <a:pt x="42688" y="566423"/>
                    </a:cubicBezTo>
                    <a:lnTo>
                      <a:pt x="398388" y="566423"/>
                    </a:lnTo>
                    <a:cubicBezTo>
                      <a:pt x="400473" y="566423"/>
                      <a:pt x="402160" y="564738"/>
                      <a:pt x="402160" y="562656"/>
                    </a:cubicBezTo>
                    <a:lnTo>
                      <a:pt x="402160" y="418622"/>
                    </a:lnTo>
                    <a:lnTo>
                      <a:pt x="441175" y="379664"/>
                    </a:lnTo>
                    <a:lnTo>
                      <a:pt x="441175" y="562656"/>
                    </a:lnTo>
                    <a:cubicBezTo>
                      <a:pt x="441175" y="586249"/>
                      <a:pt x="422015" y="605381"/>
                      <a:pt x="398388" y="605381"/>
                    </a:cubicBezTo>
                    <a:lnTo>
                      <a:pt x="42688" y="605381"/>
                    </a:lnTo>
                    <a:cubicBezTo>
                      <a:pt x="19160" y="605381"/>
                      <a:pt x="0" y="586249"/>
                      <a:pt x="0" y="562656"/>
                    </a:cubicBezTo>
                    <a:lnTo>
                      <a:pt x="0" y="42625"/>
                    </a:lnTo>
                    <a:cubicBezTo>
                      <a:pt x="0" y="19132"/>
                      <a:pt x="19160" y="0"/>
                      <a:pt x="4268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14501" y="4398"/>
              <a:ext cx="3027" cy="66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bug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修复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1473200" y="37147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总结收获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任意多边形: 形状 13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2" name="任意多边形: 形状 14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03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0165" y="3822700"/>
            <a:ext cx="1922145" cy="4235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不断踩坑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78950" y="1745615"/>
            <a:ext cx="1803400" cy="1617980"/>
            <a:chOff x="1766" y="6248"/>
            <a:chExt cx="2840" cy="2548"/>
          </a:xfrm>
        </p:grpSpPr>
        <p:sp>
          <p:nvSpPr>
            <p:cNvPr id="4" name="Rectangle 17"/>
            <p:cNvSpPr/>
            <p:nvPr/>
          </p:nvSpPr>
          <p:spPr>
            <a:xfrm flipV="1">
              <a:off x="1766" y="6248"/>
              <a:ext cx="2841" cy="2549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scene3d>
              <a:camera prst="perspectiveRelaxed" fov="5700000">
                <a:rot lat="16800000" lon="0" rev="0"/>
              </a:camera>
              <a:lightRig rig="soft" dir="t">
                <a:rot lat="0" lon="0" rev="4800000"/>
              </a:lightRig>
            </a:scene3d>
            <a:sp3d extrusionH="57150" prstMaterial="plastic">
              <a:bevelT w="0" h="12700"/>
              <a:bevelB w="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28"/>
            <p:cNvSpPr/>
            <p:nvPr/>
          </p:nvSpPr>
          <p:spPr bwMode="auto">
            <a:xfrm>
              <a:off x="2675" y="6288"/>
              <a:ext cx="1023" cy="828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1" name="Freeform: Shape 25"/>
          <p:cNvSpPr/>
          <p:nvPr/>
        </p:nvSpPr>
        <p:spPr bwMode="auto">
          <a:xfrm>
            <a:off x="4496118" y="2655570"/>
            <a:ext cx="649755" cy="636534"/>
          </a:xfrm>
          <a:custGeom>
            <a:avLst/>
            <a:gdLst>
              <a:gd name="connsiteX0" fmla="*/ 186302 w 608697"/>
              <a:gd name="connsiteY0" fmla="*/ 63862 h 562124"/>
              <a:gd name="connsiteX1" fmla="*/ 204357 w 608697"/>
              <a:gd name="connsiteY1" fmla="*/ 81889 h 562124"/>
              <a:gd name="connsiteX2" fmla="*/ 186302 w 608697"/>
              <a:gd name="connsiteY2" fmla="*/ 99991 h 562124"/>
              <a:gd name="connsiteX3" fmla="*/ 99759 w 608697"/>
              <a:gd name="connsiteY3" fmla="*/ 186326 h 562124"/>
              <a:gd name="connsiteX4" fmla="*/ 81705 w 608697"/>
              <a:gd name="connsiteY4" fmla="*/ 204428 h 562124"/>
              <a:gd name="connsiteX5" fmla="*/ 63650 w 608697"/>
              <a:gd name="connsiteY5" fmla="*/ 186326 h 562124"/>
              <a:gd name="connsiteX6" fmla="*/ 186302 w 608697"/>
              <a:gd name="connsiteY6" fmla="*/ 63862 h 562124"/>
              <a:gd name="connsiteX7" fmla="*/ 175448 w 608697"/>
              <a:gd name="connsiteY7" fmla="*/ 36129 h 562124"/>
              <a:gd name="connsiteX8" fmla="*/ 36179 w 608697"/>
              <a:gd name="connsiteY8" fmla="*/ 175282 h 562124"/>
              <a:gd name="connsiteX9" fmla="*/ 276226 w 608697"/>
              <a:gd name="connsiteY9" fmla="*/ 490611 h 562124"/>
              <a:gd name="connsiteX10" fmla="*/ 276972 w 608697"/>
              <a:gd name="connsiteY10" fmla="*/ 491356 h 562124"/>
              <a:gd name="connsiteX11" fmla="*/ 304349 w 608697"/>
              <a:gd name="connsiteY11" fmla="*/ 518546 h 562124"/>
              <a:gd name="connsiteX12" fmla="*/ 331725 w 608697"/>
              <a:gd name="connsiteY12" fmla="*/ 491356 h 562124"/>
              <a:gd name="connsiteX13" fmla="*/ 332471 w 608697"/>
              <a:gd name="connsiteY13" fmla="*/ 490611 h 562124"/>
              <a:gd name="connsiteX14" fmla="*/ 572518 w 608697"/>
              <a:gd name="connsiteY14" fmla="*/ 175282 h 562124"/>
              <a:gd name="connsiteX15" fmla="*/ 433249 w 608697"/>
              <a:gd name="connsiteY15" fmla="*/ 36129 h 562124"/>
              <a:gd name="connsiteX16" fmla="*/ 318149 w 608697"/>
              <a:gd name="connsiteY16" fmla="*/ 89764 h 562124"/>
              <a:gd name="connsiteX17" fmla="*/ 304349 w 608697"/>
              <a:gd name="connsiteY17" fmla="*/ 96170 h 562124"/>
              <a:gd name="connsiteX18" fmla="*/ 290548 w 608697"/>
              <a:gd name="connsiteY18" fmla="*/ 89764 h 562124"/>
              <a:gd name="connsiteX19" fmla="*/ 175448 w 608697"/>
              <a:gd name="connsiteY19" fmla="*/ 36129 h 562124"/>
              <a:gd name="connsiteX20" fmla="*/ 175448 w 608697"/>
              <a:gd name="connsiteY20" fmla="*/ 0 h 562124"/>
              <a:gd name="connsiteX21" fmla="*/ 304349 w 608697"/>
              <a:gd name="connsiteY21" fmla="*/ 51847 h 562124"/>
              <a:gd name="connsiteX22" fmla="*/ 433249 w 608697"/>
              <a:gd name="connsiteY22" fmla="*/ 0 h 562124"/>
              <a:gd name="connsiteX23" fmla="*/ 608697 w 608697"/>
              <a:gd name="connsiteY23" fmla="*/ 175282 h 562124"/>
              <a:gd name="connsiteX24" fmla="*/ 537309 w 608697"/>
              <a:gd name="connsiteY24" fmla="*/ 342593 h 562124"/>
              <a:gd name="connsiteX25" fmla="*/ 356864 w 608697"/>
              <a:gd name="connsiteY25" fmla="*/ 517354 h 562124"/>
              <a:gd name="connsiteX26" fmla="*/ 317104 w 608697"/>
              <a:gd name="connsiteY26" fmla="*/ 556835 h 562124"/>
              <a:gd name="connsiteX27" fmla="*/ 304349 w 608697"/>
              <a:gd name="connsiteY27" fmla="*/ 562124 h 562124"/>
              <a:gd name="connsiteX28" fmla="*/ 291593 w 608697"/>
              <a:gd name="connsiteY28" fmla="*/ 556835 h 562124"/>
              <a:gd name="connsiteX29" fmla="*/ 251834 w 608697"/>
              <a:gd name="connsiteY29" fmla="*/ 517354 h 562124"/>
              <a:gd name="connsiteX30" fmla="*/ 71388 w 608697"/>
              <a:gd name="connsiteY30" fmla="*/ 342593 h 562124"/>
              <a:gd name="connsiteX31" fmla="*/ 0 w 608697"/>
              <a:gd name="connsiteY31" fmla="*/ 175282 h 562124"/>
              <a:gd name="connsiteX32" fmla="*/ 175448 w 608697"/>
              <a:gd name="connsiteY32" fmla="*/ 0 h 56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8697" h="562124">
                <a:moveTo>
                  <a:pt x="186302" y="63862"/>
                </a:moveTo>
                <a:cubicBezTo>
                  <a:pt x="196225" y="63862"/>
                  <a:pt x="204357" y="71907"/>
                  <a:pt x="204357" y="81889"/>
                </a:cubicBezTo>
                <a:cubicBezTo>
                  <a:pt x="204357" y="91871"/>
                  <a:pt x="196300" y="99991"/>
                  <a:pt x="186302" y="99991"/>
                </a:cubicBezTo>
                <a:cubicBezTo>
                  <a:pt x="137808" y="99991"/>
                  <a:pt x="99759" y="137907"/>
                  <a:pt x="99759" y="186326"/>
                </a:cubicBezTo>
                <a:cubicBezTo>
                  <a:pt x="99759" y="196308"/>
                  <a:pt x="91702" y="204428"/>
                  <a:pt x="81705" y="204428"/>
                </a:cubicBezTo>
                <a:cubicBezTo>
                  <a:pt x="71708" y="204428"/>
                  <a:pt x="63650" y="196308"/>
                  <a:pt x="63650" y="186326"/>
                </a:cubicBezTo>
                <a:cubicBezTo>
                  <a:pt x="63650" y="117645"/>
                  <a:pt x="117516" y="63862"/>
                  <a:pt x="186302" y="63862"/>
                </a:cubicBezTo>
                <a:close/>
                <a:moveTo>
                  <a:pt x="175448" y="36129"/>
                </a:moveTo>
                <a:cubicBezTo>
                  <a:pt x="97347" y="36129"/>
                  <a:pt x="36179" y="97213"/>
                  <a:pt x="36179" y="175282"/>
                </a:cubicBezTo>
                <a:cubicBezTo>
                  <a:pt x="36179" y="273687"/>
                  <a:pt x="122933" y="355182"/>
                  <a:pt x="276226" y="490611"/>
                </a:cubicBezTo>
                <a:cubicBezTo>
                  <a:pt x="276450" y="490834"/>
                  <a:pt x="276748" y="491132"/>
                  <a:pt x="276972" y="491356"/>
                </a:cubicBezTo>
                <a:lnTo>
                  <a:pt x="304349" y="518546"/>
                </a:lnTo>
                <a:lnTo>
                  <a:pt x="331725" y="491356"/>
                </a:lnTo>
                <a:cubicBezTo>
                  <a:pt x="331949" y="491132"/>
                  <a:pt x="332247" y="490834"/>
                  <a:pt x="332471" y="490611"/>
                </a:cubicBezTo>
                <a:cubicBezTo>
                  <a:pt x="485764" y="355182"/>
                  <a:pt x="572518" y="273762"/>
                  <a:pt x="572518" y="175282"/>
                </a:cubicBezTo>
                <a:cubicBezTo>
                  <a:pt x="572518" y="97213"/>
                  <a:pt x="511350" y="36129"/>
                  <a:pt x="433249" y="36129"/>
                </a:cubicBezTo>
                <a:cubicBezTo>
                  <a:pt x="390282" y="36129"/>
                  <a:pt x="346196" y="56689"/>
                  <a:pt x="318149" y="89764"/>
                </a:cubicBezTo>
                <a:cubicBezTo>
                  <a:pt x="314717" y="93861"/>
                  <a:pt x="309645" y="96170"/>
                  <a:pt x="304349" y="96170"/>
                </a:cubicBezTo>
                <a:cubicBezTo>
                  <a:pt x="299052" y="96170"/>
                  <a:pt x="293980" y="93861"/>
                  <a:pt x="290548" y="89764"/>
                </a:cubicBezTo>
                <a:cubicBezTo>
                  <a:pt x="262501" y="56689"/>
                  <a:pt x="218415" y="36129"/>
                  <a:pt x="175448" y="36129"/>
                </a:cubicBezTo>
                <a:close/>
                <a:moveTo>
                  <a:pt x="175448" y="0"/>
                </a:moveTo>
                <a:cubicBezTo>
                  <a:pt x="222891" y="0"/>
                  <a:pt x="269736" y="19145"/>
                  <a:pt x="304349" y="51847"/>
                </a:cubicBezTo>
                <a:cubicBezTo>
                  <a:pt x="338961" y="19145"/>
                  <a:pt x="385807" y="0"/>
                  <a:pt x="433249" y="0"/>
                </a:cubicBezTo>
                <a:cubicBezTo>
                  <a:pt x="531640" y="0"/>
                  <a:pt x="608697" y="77026"/>
                  <a:pt x="608697" y="175282"/>
                </a:cubicBezTo>
                <a:cubicBezTo>
                  <a:pt x="608697" y="230258"/>
                  <a:pt x="586020" y="283446"/>
                  <a:pt x="537309" y="342593"/>
                </a:cubicBezTo>
                <a:cubicBezTo>
                  <a:pt x="494865" y="394291"/>
                  <a:pt x="435711" y="447628"/>
                  <a:pt x="356864" y="517354"/>
                </a:cubicBezTo>
                <a:lnTo>
                  <a:pt x="317104" y="556835"/>
                </a:lnTo>
                <a:cubicBezTo>
                  <a:pt x="313598" y="560336"/>
                  <a:pt x="308973" y="562124"/>
                  <a:pt x="304349" y="562124"/>
                </a:cubicBezTo>
                <a:cubicBezTo>
                  <a:pt x="299724" y="562124"/>
                  <a:pt x="295099" y="560336"/>
                  <a:pt x="291593" y="556835"/>
                </a:cubicBezTo>
                <a:lnTo>
                  <a:pt x="251834" y="517354"/>
                </a:lnTo>
                <a:cubicBezTo>
                  <a:pt x="172986" y="447628"/>
                  <a:pt x="113832" y="394291"/>
                  <a:pt x="71388" y="342593"/>
                </a:cubicBezTo>
                <a:cubicBezTo>
                  <a:pt x="22677" y="283446"/>
                  <a:pt x="0" y="230258"/>
                  <a:pt x="0" y="175282"/>
                </a:cubicBezTo>
                <a:cubicBezTo>
                  <a:pt x="0" y="77026"/>
                  <a:pt x="77057" y="0"/>
                  <a:pt x="175448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4025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9" name="矩形 28"/>
          <p:cNvSpPr/>
          <p:nvPr/>
        </p:nvSpPr>
        <p:spPr>
          <a:xfrm>
            <a:off x="0" y="0"/>
            <a:ext cx="12192000" cy="4025900"/>
          </a:xfrm>
          <a:prstGeom prst="rect">
            <a:avLst/>
          </a:prstGeom>
          <a:solidFill>
            <a:srgbClr val="00206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菱形 20"/>
          <p:cNvSpPr/>
          <p:nvPr/>
        </p:nvSpPr>
        <p:spPr>
          <a:xfrm rot="2700000">
            <a:off x="2744470" y="167005"/>
            <a:ext cx="6323965" cy="6265545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3089275" y="1677035"/>
            <a:ext cx="5836920" cy="2000250"/>
          </a:xfrm>
          <a:custGeom>
            <a:avLst/>
            <a:gdLst>
              <a:gd name="connsiteX0" fmla="*/ 0 w 5219700"/>
              <a:gd name="connsiteY0" fmla="*/ 0 h 2000250"/>
              <a:gd name="connsiteX1" fmla="*/ 5219700 w 5219700"/>
              <a:gd name="connsiteY1" fmla="*/ 0 h 2000250"/>
              <a:gd name="connsiteX2" fmla="*/ 5219700 w 5219700"/>
              <a:gd name="connsiteY2" fmla="*/ 2000250 h 2000250"/>
              <a:gd name="connsiteX3" fmla="*/ 5153930 w 5219700"/>
              <a:gd name="connsiteY3" fmla="*/ 2000250 h 2000250"/>
              <a:gd name="connsiteX4" fmla="*/ 5153930 w 5219700"/>
              <a:gd name="connsiteY4" fmla="*/ 65770 h 2000250"/>
              <a:gd name="connsiteX5" fmla="*/ 65770 w 5219700"/>
              <a:gd name="connsiteY5" fmla="*/ 65770 h 2000250"/>
              <a:gd name="connsiteX6" fmla="*/ 65770 w 5219700"/>
              <a:gd name="connsiteY6" fmla="*/ 2000250 h 2000250"/>
              <a:gd name="connsiteX7" fmla="*/ 0 w 5219700"/>
              <a:gd name="connsiteY7" fmla="*/ 2000250 h 2000250"/>
              <a:gd name="connsiteX8" fmla="*/ 0 w 5219700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9700" h="2000250">
                <a:moveTo>
                  <a:pt x="0" y="0"/>
                </a:moveTo>
                <a:lnTo>
                  <a:pt x="5219700" y="0"/>
                </a:lnTo>
                <a:lnTo>
                  <a:pt x="5219700" y="2000250"/>
                </a:lnTo>
                <a:lnTo>
                  <a:pt x="5153930" y="2000250"/>
                </a:lnTo>
                <a:lnTo>
                  <a:pt x="5153930" y="65770"/>
                </a:lnTo>
                <a:lnTo>
                  <a:pt x="65770" y="65770"/>
                </a:lnTo>
                <a:lnTo>
                  <a:pt x="65770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EA4C5"/>
              </a:solidFill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3089910" y="3488690"/>
            <a:ext cx="5836285" cy="1527810"/>
          </a:xfrm>
          <a:custGeom>
            <a:avLst/>
            <a:gdLst>
              <a:gd name="connsiteX0" fmla="*/ 0 w 5219700"/>
              <a:gd name="connsiteY0" fmla="*/ 900843 h 1339275"/>
              <a:gd name="connsiteX1" fmla="*/ 65770 w 5219700"/>
              <a:gd name="connsiteY1" fmla="*/ 900843 h 1339275"/>
              <a:gd name="connsiteX2" fmla="*/ 65770 w 5219700"/>
              <a:gd name="connsiteY2" fmla="*/ 1273505 h 1339275"/>
              <a:gd name="connsiteX3" fmla="*/ 5153930 w 5219700"/>
              <a:gd name="connsiteY3" fmla="*/ 1273505 h 1339275"/>
              <a:gd name="connsiteX4" fmla="*/ 5153930 w 5219700"/>
              <a:gd name="connsiteY4" fmla="*/ 900843 h 1339275"/>
              <a:gd name="connsiteX5" fmla="*/ 5219700 w 5219700"/>
              <a:gd name="connsiteY5" fmla="*/ 900843 h 1339275"/>
              <a:gd name="connsiteX6" fmla="*/ 5219700 w 5219700"/>
              <a:gd name="connsiteY6" fmla="*/ 1339275 h 1339275"/>
              <a:gd name="connsiteX7" fmla="*/ 0 w 5219700"/>
              <a:gd name="connsiteY7" fmla="*/ 1339275 h 1339275"/>
              <a:gd name="connsiteX8" fmla="*/ 5153930 w 5219700"/>
              <a:gd name="connsiteY8" fmla="*/ 0 h 1339275"/>
              <a:gd name="connsiteX9" fmla="*/ 5219700 w 5219700"/>
              <a:gd name="connsiteY9" fmla="*/ 0 h 1339275"/>
              <a:gd name="connsiteX10" fmla="*/ 5219700 w 5219700"/>
              <a:gd name="connsiteY10" fmla="*/ 335974 h 1339275"/>
              <a:gd name="connsiteX11" fmla="*/ 5153930 w 5219700"/>
              <a:gd name="connsiteY11" fmla="*/ 335974 h 1339275"/>
              <a:gd name="connsiteX12" fmla="*/ 0 w 5219700"/>
              <a:gd name="connsiteY12" fmla="*/ 0 h 1339275"/>
              <a:gd name="connsiteX13" fmla="*/ 65770 w 5219700"/>
              <a:gd name="connsiteY13" fmla="*/ 0 h 1339275"/>
              <a:gd name="connsiteX14" fmla="*/ 65770 w 5219700"/>
              <a:gd name="connsiteY14" fmla="*/ 335974 h 1339275"/>
              <a:gd name="connsiteX15" fmla="*/ 0 w 5219700"/>
              <a:gd name="connsiteY15" fmla="*/ 335974 h 133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19700" h="1339275">
                <a:moveTo>
                  <a:pt x="0" y="900843"/>
                </a:moveTo>
                <a:lnTo>
                  <a:pt x="65770" y="900843"/>
                </a:lnTo>
                <a:lnTo>
                  <a:pt x="65770" y="1273505"/>
                </a:lnTo>
                <a:lnTo>
                  <a:pt x="5153930" y="1273505"/>
                </a:lnTo>
                <a:lnTo>
                  <a:pt x="5153930" y="900843"/>
                </a:lnTo>
                <a:lnTo>
                  <a:pt x="5219700" y="900843"/>
                </a:lnTo>
                <a:lnTo>
                  <a:pt x="5219700" y="1339275"/>
                </a:lnTo>
                <a:lnTo>
                  <a:pt x="0" y="1339275"/>
                </a:lnTo>
                <a:close/>
                <a:moveTo>
                  <a:pt x="5153930" y="0"/>
                </a:moveTo>
                <a:lnTo>
                  <a:pt x="5219700" y="0"/>
                </a:lnTo>
                <a:lnTo>
                  <a:pt x="5219700" y="335974"/>
                </a:lnTo>
                <a:lnTo>
                  <a:pt x="5153930" y="335974"/>
                </a:lnTo>
                <a:close/>
                <a:moveTo>
                  <a:pt x="0" y="0"/>
                </a:moveTo>
                <a:lnTo>
                  <a:pt x="65770" y="0"/>
                </a:lnTo>
                <a:lnTo>
                  <a:pt x="65770" y="335974"/>
                </a:lnTo>
                <a:lnTo>
                  <a:pt x="0" y="335974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7980" y="2921635"/>
            <a:ext cx="3654425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zh-CN" altLang="en-US" sz="5400" b="1" dirty="0">
                <a:solidFill>
                  <a:schemeClr val="bg1"/>
                </a:solidFill>
                <a:cs typeface="+mn-ea"/>
                <a:sym typeface="+mn-lt"/>
              </a:rPr>
              <a:t>谢谢观看</a:t>
            </a:r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圆角矩形 1"/>
          <p:cNvSpPr/>
          <p:nvPr/>
        </p:nvSpPr>
        <p:spPr>
          <a:xfrm>
            <a:off x="10617200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"/>
          <p:cNvSpPr/>
          <p:nvPr/>
        </p:nvSpPr>
        <p:spPr>
          <a:xfrm>
            <a:off x="10708482" y="6326443"/>
            <a:ext cx="136314" cy="131040"/>
          </a:xfrm>
          <a:custGeom>
            <a:avLst/>
            <a:gdLst>
              <a:gd name="connsiteX0" fmla="*/ 241391 w 516922"/>
              <a:gd name="connsiteY0" fmla="*/ 466920 h 496921"/>
              <a:gd name="connsiteX1" fmla="*/ 374792 w 516922"/>
              <a:gd name="connsiteY1" fmla="*/ 466920 h 496921"/>
              <a:gd name="connsiteX2" fmla="*/ 394157 w 516922"/>
              <a:gd name="connsiteY2" fmla="*/ 492438 h 496921"/>
              <a:gd name="connsiteX3" fmla="*/ 241391 w 516922"/>
              <a:gd name="connsiteY3" fmla="*/ 492438 h 496921"/>
              <a:gd name="connsiteX4" fmla="*/ 45175 w 516922"/>
              <a:gd name="connsiteY4" fmla="*/ 266910 h 496921"/>
              <a:gd name="connsiteX5" fmla="*/ 178975 w 516922"/>
              <a:gd name="connsiteY5" fmla="*/ 266910 h 496921"/>
              <a:gd name="connsiteX6" fmla="*/ 178975 w 516922"/>
              <a:gd name="connsiteY6" fmla="*/ 312085 h 496921"/>
              <a:gd name="connsiteX7" fmla="*/ 45175 w 516922"/>
              <a:gd name="connsiteY7" fmla="*/ 312085 h 496921"/>
              <a:gd name="connsiteX8" fmla="*/ 45175 w 516922"/>
              <a:gd name="connsiteY8" fmla="*/ 167939 h 496921"/>
              <a:gd name="connsiteX9" fmla="*/ 178975 w 516922"/>
              <a:gd name="connsiteY9" fmla="*/ 167939 h 496921"/>
              <a:gd name="connsiteX10" fmla="*/ 178975 w 516922"/>
              <a:gd name="connsiteY10" fmla="*/ 213114 h 496921"/>
              <a:gd name="connsiteX11" fmla="*/ 45175 w 516922"/>
              <a:gd name="connsiteY11" fmla="*/ 213114 h 496921"/>
              <a:gd name="connsiteX12" fmla="*/ 254150 w 516922"/>
              <a:gd name="connsiteY12" fmla="*/ 92418 h 496921"/>
              <a:gd name="connsiteX13" fmla="*/ 497537 w 516922"/>
              <a:gd name="connsiteY13" fmla="*/ 92418 h 496921"/>
              <a:gd name="connsiteX14" fmla="*/ 516922 w 516922"/>
              <a:gd name="connsiteY14" fmla="*/ 111788 h 496921"/>
              <a:gd name="connsiteX15" fmla="*/ 516922 w 516922"/>
              <a:gd name="connsiteY15" fmla="*/ 402340 h 496921"/>
              <a:gd name="connsiteX16" fmla="*/ 497537 w 516922"/>
              <a:gd name="connsiteY16" fmla="*/ 421710 h 496921"/>
              <a:gd name="connsiteX17" fmla="*/ 359690 w 516922"/>
              <a:gd name="connsiteY17" fmla="*/ 421710 h 496921"/>
              <a:gd name="connsiteX18" fmla="*/ 359690 w 516922"/>
              <a:gd name="connsiteY18" fmla="*/ 458298 h 496921"/>
              <a:gd name="connsiteX19" fmla="*/ 254150 w 516922"/>
              <a:gd name="connsiteY19" fmla="*/ 458298 h 496921"/>
              <a:gd name="connsiteX20" fmla="*/ 254150 w 516922"/>
              <a:gd name="connsiteY20" fmla="*/ 382970 h 496921"/>
              <a:gd name="connsiteX21" fmla="*/ 478152 w 516922"/>
              <a:gd name="connsiteY21" fmla="*/ 382970 h 496921"/>
              <a:gd name="connsiteX22" fmla="*/ 478152 w 516922"/>
              <a:gd name="connsiteY22" fmla="*/ 131158 h 496921"/>
              <a:gd name="connsiteX23" fmla="*/ 254150 w 516922"/>
              <a:gd name="connsiteY23" fmla="*/ 131158 h 496921"/>
              <a:gd name="connsiteX24" fmla="*/ 45175 w 516922"/>
              <a:gd name="connsiteY24" fmla="*/ 75176 h 496921"/>
              <a:gd name="connsiteX25" fmla="*/ 178975 w 516922"/>
              <a:gd name="connsiteY25" fmla="*/ 75176 h 496921"/>
              <a:gd name="connsiteX26" fmla="*/ 178975 w 516922"/>
              <a:gd name="connsiteY26" fmla="*/ 120351 h 496921"/>
              <a:gd name="connsiteX27" fmla="*/ 45175 w 516922"/>
              <a:gd name="connsiteY27" fmla="*/ 120351 h 496921"/>
              <a:gd name="connsiteX28" fmla="*/ 28019 w 516922"/>
              <a:gd name="connsiteY28" fmla="*/ 27965 h 496921"/>
              <a:gd name="connsiteX29" fmla="*/ 28019 w 516922"/>
              <a:gd name="connsiteY29" fmla="*/ 466805 h 496921"/>
              <a:gd name="connsiteX30" fmla="*/ 196130 w 516922"/>
              <a:gd name="connsiteY30" fmla="*/ 466805 h 496921"/>
              <a:gd name="connsiteX31" fmla="*/ 196130 w 516922"/>
              <a:gd name="connsiteY31" fmla="*/ 27965 h 496921"/>
              <a:gd name="connsiteX32" fmla="*/ 28019 w 516922"/>
              <a:gd name="connsiteY32" fmla="*/ 0 h 496921"/>
              <a:gd name="connsiteX33" fmla="*/ 196130 w 516922"/>
              <a:gd name="connsiteY33" fmla="*/ 0 h 496921"/>
              <a:gd name="connsiteX34" fmla="*/ 224149 w 516922"/>
              <a:gd name="connsiteY34" fmla="*/ 27965 h 496921"/>
              <a:gd name="connsiteX35" fmla="*/ 224149 w 516922"/>
              <a:gd name="connsiteY35" fmla="*/ 466805 h 496921"/>
              <a:gd name="connsiteX36" fmla="*/ 196130 w 516922"/>
              <a:gd name="connsiteY36" fmla="*/ 496921 h 496921"/>
              <a:gd name="connsiteX37" fmla="*/ 28019 w 516922"/>
              <a:gd name="connsiteY37" fmla="*/ 496921 h 496921"/>
              <a:gd name="connsiteX38" fmla="*/ 0 w 516922"/>
              <a:gd name="connsiteY38" fmla="*/ 466805 h 496921"/>
              <a:gd name="connsiteX39" fmla="*/ 0 w 516922"/>
              <a:gd name="connsiteY39" fmla="*/ 27965 h 496921"/>
              <a:gd name="connsiteX40" fmla="*/ 28019 w 516922"/>
              <a:gd name="connsiteY40" fmla="*/ 0 h 49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16922" h="496921">
                <a:moveTo>
                  <a:pt x="241391" y="466920"/>
                </a:moveTo>
                <a:lnTo>
                  <a:pt x="374792" y="466920"/>
                </a:lnTo>
                <a:lnTo>
                  <a:pt x="394157" y="492438"/>
                </a:lnTo>
                <a:lnTo>
                  <a:pt x="241391" y="492438"/>
                </a:lnTo>
                <a:close/>
                <a:moveTo>
                  <a:pt x="45175" y="266910"/>
                </a:moveTo>
                <a:lnTo>
                  <a:pt x="178975" y="266910"/>
                </a:lnTo>
                <a:lnTo>
                  <a:pt x="178975" y="312085"/>
                </a:lnTo>
                <a:lnTo>
                  <a:pt x="45175" y="312085"/>
                </a:lnTo>
                <a:close/>
                <a:moveTo>
                  <a:pt x="45175" y="167939"/>
                </a:moveTo>
                <a:lnTo>
                  <a:pt x="178975" y="167939"/>
                </a:lnTo>
                <a:lnTo>
                  <a:pt x="178975" y="213114"/>
                </a:lnTo>
                <a:lnTo>
                  <a:pt x="45175" y="213114"/>
                </a:lnTo>
                <a:close/>
                <a:moveTo>
                  <a:pt x="254150" y="92418"/>
                </a:moveTo>
                <a:lnTo>
                  <a:pt x="497537" y="92418"/>
                </a:lnTo>
                <a:cubicBezTo>
                  <a:pt x="508307" y="92418"/>
                  <a:pt x="516922" y="101027"/>
                  <a:pt x="516922" y="111788"/>
                </a:cubicBezTo>
                <a:lnTo>
                  <a:pt x="516922" y="402340"/>
                </a:lnTo>
                <a:cubicBezTo>
                  <a:pt x="516922" y="413101"/>
                  <a:pt x="508307" y="421710"/>
                  <a:pt x="497537" y="421710"/>
                </a:cubicBezTo>
                <a:lnTo>
                  <a:pt x="359690" y="421710"/>
                </a:lnTo>
                <a:lnTo>
                  <a:pt x="359690" y="458298"/>
                </a:lnTo>
                <a:lnTo>
                  <a:pt x="254150" y="458298"/>
                </a:lnTo>
                <a:lnTo>
                  <a:pt x="254150" y="382970"/>
                </a:lnTo>
                <a:lnTo>
                  <a:pt x="478152" y="382970"/>
                </a:lnTo>
                <a:lnTo>
                  <a:pt x="478152" y="131158"/>
                </a:lnTo>
                <a:lnTo>
                  <a:pt x="254150" y="131158"/>
                </a:lnTo>
                <a:close/>
                <a:moveTo>
                  <a:pt x="45175" y="75176"/>
                </a:moveTo>
                <a:lnTo>
                  <a:pt x="178975" y="75176"/>
                </a:lnTo>
                <a:lnTo>
                  <a:pt x="178975" y="120351"/>
                </a:lnTo>
                <a:lnTo>
                  <a:pt x="45175" y="120351"/>
                </a:lnTo>
                <a:close/>
                <a:moveTo>
                  <a:pt x="28019" y="27965"/>
                </a:moveTo>
                <a:lnTo>
                  <a:pt x="28019" y="466805"/>
                </a:lnTo>
                <a:lnTo>
                  <a:pt x="196130" y="466805"/>
                </a:lnTo>
                <a:lnTo>
                  <a:pt x="196130" y="27965"/>
                </a:lnTo>
                <a:close/>
                <a:moveTo>
                  <a:pt x="28019" y="0"/>
                </a:moveTo>
                <a:lnTo>
                  <a:pt x="196130" y="0"/>
                </a:lnTo>
                <a:cubicBezTo>
                  <a:pt x="211217" y="0"/>
                  <a:pt x="224149" y="12907"/>
                  <a:pt x="224149" y="27965"/>
                </a:cubicBezTo>
                <a:lnTo>
                  <a:pt x="224149" y="466805"/>
                </a:lnTo>
                <a:cubicBezTo>
                  <a:pt x="224149" y="484014"/>
                  <a:pt x="211217" y="496921"/>
                  <a:pt x="196130" y="496921"/>
                </a:cubicBezTo>
                <a:lnTo>
                  <a:pt x="28019" y="496921"/>
                </a:lnTo>
                <a:cubicBezTo>
                  <a:pt x="12932" y="496921"/>
                  <a:pt x="0" y="484014"/>
                  <a:pt x="0" y="466805"/>
                </a:cubicBezTo>
                <a:lnTo>
                  <a:pt x="0" y="27965"/>
                </a:lnTo>
                <a:cubicBezTo>
                  <a:pt x="0" y="12907"/>
                  <a:pt x="12932" y="0"/>
                  <a:pt x="2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圆角矩形 11"/>
          <p:cNvSpPr/>
          <p:nvPr/>
        </p:nvSpPr>
        <p:spPr>
          <a:xfrm>
            <a:off x="11015238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圆角矩形 12"/>
          <p:cNvSpPr/>
          <p:nvPr/>
        </p:nvSpPr>
        <p:spPr>
          <a:xfrm>
            <a:off x="11106520" y="6328162"/>
            <a:ext cx="136314" cy="127602"/>
          </a:xfrm>
          <a:custGeom>
            <a:avLst/>
            <a:gdLst>
              <a:gd name="connsiteX0" fmla="*/ 243883 w 600653"/>
              <a:gd name="connsiteY0" fmla="*/ 476473 h 562265"/>
              <a:gd name="connsiteX1" fmla="*/ 243883 w 600653"/>
              <a:gd name="connsiteY1" fmla="*/ 521100 h 562265"/>
              <a:gd name="connsiteX2" fmla="*/ 356770 w 600653"/>
              <a:gd name="connsiteY2" fmla="*/ 521100 h 562265"/>
              <a:gd name="connsiteX3" fmla="*/ 356770 w 600653"/>
              <a:gd name="connsiteY3" fmla="*/ 476473 h 562265"/>
              <a:gd name="connsiteX4" fmla="*/ 38528 w 600653"/>
              <a:gd name="connsiteY4" fmla="*/ 381063 h 562265"/>
              <a:gd name="connsiteX5" fmla="*/ 38528 w 600653"/>
              <a:gd name="connsiteY5" fmla="*/ 418766 h 562265"/>
              <a:gd name="connsiteX6" fmla="*/ 57792 w 600653"/>
              <a:gd name="connsiteY6" fmla="*/ 438001 h 562265"/>
              <a:gd name="connsiteX7" fmla="*/ 542861 w 600653"/>
              <a:gd name="connsiteY7" fmla="*/ 438001 h 562265"/>
              <a:gd name="connsiteX8" fmla="*/ 562125 w 600653"/>
              <a:gd name="connsiteY8" fmla="*/ 418766 h 562265"/>
              <a:gd name="connsiteX9" fmla="*/ 562125 w 600653"/>
              <a:gd name="connsiteY9" fmla="*/ 381063 h 562265"/>
              <a:gd name="connsiteX10" fmla="*/ 300326 w 600653"/>
              <a:gd name="connsiteY10" fmla="*/ 210426 h 562265"/>
              <a:gd name="connsiteX11" fmla="*/ 315710 w 600653"/>
              <a:gd name="connsiteY11" fmla="*/ 225826 h 562265"/>
              <a:gd name="connsiteX12" fmla="*/ 315710 w 600653"/>
              <a:gd name="connsiteY12" fmla="*/ 251620 h 562265"/>
              <a:gd name="connsiteX13" fmla="*/ 300326 w 600653"/>
              <a:gd name="connsiteY13" fmla="*/ 267019 h 562265"/>
              <a:gd name="connsiteX14" fmla="*/ 284943 w 600653"/>
              <a:gd name="connsiteY14" fmla="*/ 251620 h 562265"/>
              <a:gd name="connsiteX15" fmla="*/ 284943 w 600653"/>
              <a:gd name="connsiteY15" fmla="*/ 225826 h 562265"/>
              <a:gd name="connsiteX16" fmla="*/ 300326 w 600653"/>
              <a:gd name="connsiteY16" fmla="*/ 210426 h 562265"/>
              <a:gd name="connsiteX17" fmla="*/ 253291 w 600653"/>
              <a:gd name="connsiteY17" fmla="*/ 184466 h 562265"/>
              <a:gd name="connsiteX18" fmla="*/ 243081 w 600653"/>
              <a:gd name="connsiteY18" fmla="*/ 194851 h 562265"/>
              <a:gd name="connsiteX19" fmla="*/ 243081 w 600653"/>
              <a:gd name="connsiteY19" fmla="*/ 281397 h 562265"/>
              <a:gd name="connsiteX20" fmla="*/ 253291 w 600653"/>
              <a:gd name="connsiteY20" fmla="*/ 291782 h 562265"/>
              <a:gd name="connsiteX21" fmla="*/ 347292 w 600653"/>
              <a:gd name="connsiteY21" fmla="*/ 291782 h 562265"/>
              <a:gd name="connsiteX22" fmla="*/ 357502 w 600653"/>
              <a:gd name="connsiteY22" fmla="*/ 281397 h 562265"/>
              <a:gd name="connsiteX23" fmla="*/ 357502 w 600653"/>
              <a:gd name="connsiteY23" fmla="*/ 194851 h 562265"/>
              <a:gd name="connsiteX24" fmla="*/ 347292 w 600653"/>
              <a:gd name="connsiteY24" fmla="*/ 184466 h 562265"/>
              <a:gd name="connsiteX25" fmla="*/ 300292 w 600653"/>
              <a:gd name="connsiteY25" fmla="*/ 100420 h 562265"/>
              <a:gd name="connsiteX26" fmla="*/ 258299 w 600653"/>
              <a:gd name="connsiteY26" fmla="*/ 142347 h 562265"/>
              <a:gd name="connsiteX27" fmla="*/ 258299 w 600653"/>
              <a:gd name="connsiteY27" fmla="*/ 153694 h 562265"/>
              <a:gd name="connsiteX28" fmla="*/ 342477 w 600653"/>
              <a:gd name="connsiteY28" fmla="*/ 153694 h 562265"/>
              <a:gd name="connsiteX29" fmla="*/ 342477 w 600653"/>
              <a:gd name="connsiteY29" fmla="*/ 142347 h 562265"/>
              <a:gd name="connsiteX30" fmla="*/ 300292 w 600653"/>
              <a:gd name="connsiteY30" fmla="*/ 100420 h 562265"/>
              <a:gd name="connsiteX31" fmla="*/ 300292 w 600653"/>
              <a:gd name="connsiteY31" fmla="*/ 69648 h 562265"/>
              <a:gd name="connsiteX32" fmla="*/ 373297 w 600653"/>
              <a:gd name="connsiteY32" fmla="*/ 142347 h 562265"/>
              <a:gd name="connsiteX33" fmla="*/ 373297 w 600653"/>
              <a:gd name="connsiteY33" fmla="*/ 161964 h 562265"/>
              <a:gd name="connsiteX34" fmla="*/ 373104 w 600653"/>
              <a:gd name="connsiteY34" fmla="*/ 162925 h 562265"/>
              <a:gd name="connsiteX35" fmla="*/ 388322 w 600653"/>
              <a:gd name="connsiteY35" fmla="*/ 194851 h 562265"/>
              <a:gd name="connsiteX36" fmla="*/ 388322 w 600653"/>
              <a:gd name="connsiteY36" fmla="*/ 281397 h 562265"/>
              <a:gd name="connsiteX37" fmla="*/ 347292 w 600653"/>
              <a:gd name="connsiteY37" fmla="*/ 322554 h 562265"/>
              <a:gd name="connsiteX38" fmla="*/ 253291 w 600653"/>
              <a:gd name="connsiteY38" fmla="*/ 322554 h 562265"/>
              <a:gd name="connsiteX39" fmla="*/ 212261 w 600653"/>
              <a:gd name="connsiteY39" fmla="*/ 281397 h 562265"/>
              <a:gd name="connsiteX40" fmla="*/ 212261 w 600653"/>
              <a:gd name="connsiteY40" fmla="*/ 194851 h 562265"/>
              <a:gd name="connsiteX41" fmla="*/ 227479 w 600653"/>
              <a:gd name="connsiteY41" fmla="*/ 162925 h 562265"/>
              <a:gd name="connsiteX42" fmla="*/ 227479 w 600653"/>
              <a:gd name="connsiteY42" fmla="*/ 161964 h 562265"/>
              <a:gd name="connsiteX43" fmla="*/ 227479 w 600653"/>
              <a:gd name="connsiteY43" fmla="*/ 142347 h 562265"/>
              <a:gd name="connsiteX44" fmla="*/ 300292 w 600653"/>
              <a:gd name="connsiteY44" fmla="*/ 69648 h 562265"/>
              <a:gd name="connsiteX45" fmla="*/ 57792 w 600653"/>
              <a:gd name="connsiteY45" fmla="*/ 38472 h 562265"/>
              <a:gd name="connsiteX46" fmla="*/ 38528 w 600653"/>
              <a:gd name="connsiteY46" fmla="*/ 57708 h 562265"/>
              <a:gd name="connsiteX47" fmla="*/ 38528 w 600653"/>
              <a:gd name="connsiteY47" fmla="*/ 342591 h 562265"/>
              <a:gd name="connsiteX48" fmla="*/ 562125 w 600653"/>
              <a:gd name="connsiteY48" fmla="*/ 342591 h 562265"/>
              <a:gd name="connsiteX49" fmla="*/ 562125 w 600653"/>
              <a:gd name="connsiteY49" fmla="*/ 57708 h 562265"/>
              <a:gd name="connsiteX50" fmla="*/ 542861 w 600653"/>
              <a:gd name="connsiteY50" fmla="*/ 38472 h 562265"/>
              <a:gd name="connsiteX51" fmla="*/ 57792 w 600653"/>
              <a:gd name="connsiteY51" fmla="*/ 0 h 562265"/>
              <a:gd name="connsiteX52" fmla="*/ 542861 w 600653"/>
              <a:gd name="connsiteY52" fmla="*/ 0 h 562265"/>
              <a:gd name="connsiteX53" fmla="*/ 600653 w 600653"/>
              <a:gd name="connsiteY53" fmla="*/ 57708 h 562265"/>
              <a:gd name="connsiteX54" fmla="*/ 600653 w 600653"/>
              <a:gd name="connsiteY54" fmla="*/ 418766 h 562265"/>
              <a:gd name="connsiteX55" fmla="*/ 542861 w 600653"/>
              <a:gd name="connsiteY55" fmla="*/ 476473 h 562265"/>
              <a:gd name="connsiteX56" fmla="*/ 395298 w 600653"/>
              <a:gd name="connsiteY56" fmla="*/ 476473 h 562265"/>
              <a:gd name="connsiteX57" fmla="*/ 395298 w 600653"/>
              <a:gd name="connsiteY57" fmla="*/ 523793 h 562265"/>
              <a:gd name="connsiteX58" fmla="*/ 460411 w 600653"/>
              <a:gd name="connsiteY58" fmla="*/ 523793 h 562265"/>
              <a:gd name="connsiteX59" fmla="*/ 479675 w 600653"/>
              <a:gd name="connsiteY59" fmla="*/ 543029 h 562265"/>
              <a:gd name="connsiteX60" fmla="*/ 460411 w 600653"/>
              <a:gd name="connsiteY60" fmla="*/ 562265 h 562265"/>
              <a:gd name="connsiteX61" fmla="*/ 140435 w 600653"/>
              <a:gd name="connsiteY61" fmla="*/ 562265 h 562265"/>
              <a:gd name="connsiteX62" fmla="*/ 121171 w 600653"/>
              <a:gd name="connsiteY62" fmla="*/ 543029 h 562265"/>
              <a:gd name="connsiteX63" fmla="*/ 140435 w 600653"/>
              <a:gd name="connsiteY63" fmla="*/ 523793 h 562265"/>
              <a:gd name="connsiteX64" fmla="*/ 205355 w 600653"/>
              <a:gd name="connsiteY64" fmla="*/ 523793 h 562265"/>
              <a:gd name="connsiteX65" fmla="*/ 205355 w 600653"/>
              <a:gd name="connsiteY65" fmla="*/ 476473 h 562265"/>
              <a:gd name="connsiteX66" fmla="*/ 57792 w 600653"/>
              <a:gd name="connsiteY66" fmla="*/ 476473 h 562265"/>
              <a:gd name="connsiteX67" fmla="*/ 0 w 600653"/>
              <a:gd name="connsiteY67" fmla="*/ 418766 h 562265"/>
              <a:gd name="connsiteX68" fmla="*/ 0 w 600653"/>
              <a:gd name="connsiteY68" fmla="*/ 57708 h 562265"/>
              <a:gd name="connsiteX69" fmla="*/ 57792 w 600653"/>
              <a:gd name="connsiteY69" fmla="*/ 0 h 56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00653" h="562265">
                <a:moveTo>
                  <a:pt x="243883" y="476473"/>
                </a:moveTo>
                <a:lnTo>
                  <a:pt x="243883" y="521100"/>
                </a:lnTo>
                <a:lnTo>
                  <a:pt x="356770" y="521100"/>
                </a:lnTo>
                <a:lnTo>
                  <a:pt x="356770" y="476473"/>
                </a:lnTo>
                <a:close/>
                <a:moveTo>
                  <a:pt x="38528" y="381063"/>
                </a:moveTo>
                <a:lnTo>
                  <a:pt x="38528" y="418766"/>
                </a:lnTo>
                <a:cubicBezTo>
                  <a:pt x="38528" y="429345"/>
                  <a:pt x="47197" y="438001"/>
                  <a:pt x="57792" y="438001"/>
                </a:cubicBezTo>
                <a:lnTo>
                  <a:pt x="542861" y="438001"/>
                </a:lnTo>
                <a:cubicBezTo>
                  <a:pt x="553649" y="438001"/>
                  <a:pt x="562125" y="429345"/>
                  <a:pt x="562125" y="418766"/>
                </a:cubicBezTo>
                <a:lnTo>
                  <a:pt x="562125" y="381063"/>
                </a:lnTo>
                <a:close/>
                <a:moveTo>
                  <a:pt x="300326" y="210426"/>
                </a:moveTo>
                <a:cubicBezTo>
                  <a:pt x="308787" y="210426"/>
                  <a:pt x="315710" y="217356"/>
                  <a:pt x="315710" y="225826"/>
                </a:cubicBezTo>
                <a:lnTo>
                  <a:pt x="315710" y="251620"/>
                </a:lnTo>
                <a:cubicBezTo>
                  <a:pt x="315710" y="260089"/>
                  <a:pt x="308787" y="267019"/>
                  <a:pt x="300326" y="267019"/>
                </a:cubicBezTo>
                <a:cubicBezTo>
                  <a:pt x="291866" y="267019"/>
                  <a:pt x="284943" y="260089"/>
                  <a:pt x="284943" y="251620"/>
                </a:cubicBezTo>
                <a:lnTo>
                  <a:pt x="284943" y="225826"/>
                </a:lnTo>
                <a:cubicBezTo>
                  <a:pt x="284943" y="217356"/>
                  <a:pt x="291866" y="210426"/>
                  <a:pt x="300326" y="210426"/>
                </a:cubicBezTo>
                <a:close/>
                <a:moveTo>
                  <a:pt x="253291" y="184466"/>
                </a:moveTo>
                <a:cubicBezTo>
                  <a:pt x="247897" y="184466"/>
                  <a:pt x="243081" y="189274"/>
                  <a:pt x="243081" y="194851"/>
                </a:cubicBezTo>
                <a:lnTo>
                  <a:pt x="243081" y="281397"/>
                </a:lnTo>
                <a:cubicBezTo>
                  <a:pt x="243081" y="286974"/>
                  <a:pt x="247897" y="291782"/>
                  <a:pt x="253291" y="291782"/>
                </a:cubicBezTo>
                <a:lnTo>
                  <a:pt x="347292" y="291782"/>
                </a:lnTo>
                <a:cubicBezTo>
                  <a:pt x="352879" y="291782"/>
                  <a:pt x="357502" y="286974"/>
                  <a:pt x="357502" y="281397"/>
                </a:cubicBezTo>
                <a:lnTo>
                  <a:pt x="357502" y="194851"/>
                </a:lnTo>
                <a:cubicBezTo>
                  <a:pt x="357502" y="189274"/>
                  <a:pt x="352879" y="184466"/>
                  <a:pt x="347292" y="184466"/>
                </a:cubicBezTo>
                <a:close/>
                <a:moveTo>
                  <a:pt x="300292" y="100420"/>
                </a:moveTo>
                <a:cubicBezTo>
                  <a:pt x="277176" y="100420"/>
                  <a:pt x="258299" y="119268"/>
                  <a:pt x="258299" y="142347"/>
                </a:cubicBezTo>
                <a:lnTo>
                  <a:pt x="258299" y="153694"/>
                </a:lnTo>
                <a:lnTo>
                  <a:pt x="342477" y="153694"/>
                </a:lnTo>
                <a:lnTo>
                  <a:pt x="342477" y="142347"/>
                </a:lnTo>
                <a:cubicBezTo>
                  <a:pt x="342477" y="119268"/>
                  <a:pt x="323599" y="100420"/>
                  <a:pt x="300292" y="100420"/>
                </a:cubicBezTo>
                <a:close/>
                <a:moveTo>
                  <a:pt x="300292" y="69648"/>
                </a:moveTo>
                <a:cubicBezTo>
                  <a:pt x="340551" y="69648"/>
                  <a:pt x="373297" y="102343"/>
                  <a:pt x="373297" y="142347"/>
                </a:cubicBezTo>
                <a:lnTo>
                  <a:pt x="373297" y="161964"/>
                </a:lnTo>
                <a:cubicBezTo>
                  <a:pt x="373297" y="162348"/>
                  <a:pt x="373104" y="162541"/>
                  <a:pt x="373104" y="162925"/>
                </a:cubicBezTo>
                <a:cubicBezTo>
                  <a:pt x="382351" y="170426"/>
                  <a:pt x="388322" y="181965"/>
                  <a:pt x="388322" y="194851"/>
                </a:cubicBezTo>
                <a:lnTo>
                  <a:pt x="388322" y="281397"/>
                </a:lnTo>
                <a:cubicBezTo>
                  <a:pt x="388322" y="304091"/>
                  <a:pt x="370022" y="322554"/>
                  <a:pt x="347292" y="322554"/>
                </a:cubicBezTo>
                <a:lnTo>
                  <a:pt x="253291" y="322554"/>
                </a:lnTo>
                <a:cubicBezTo>
                  <a:pt x="230753" y="322554"/>
                  <a:pt x="212261" y="304091"/>
                  <a:pt x="212261" y="281397"/>
                </a:cubicBezTo>
                <a:lnTo>
                  <a:pt x="212261" y="194851"/>
                </a:lnTo>
                <a:cubicBezTo>
                  <a:pt x="212261" y="181965"/>
                  <a:pt x="218232" y="170426"/>
                  <a:pt x="227479" y="162925"/>
                </a:cubicBezTo>
                <a:cubicBezTo>
                  <a:pt x="227479" y="162541"/>
                  <a:pt x="227479" y="162348"/>
                  <a:pt x="227479" y="161964"/>
                </a:cubicBezTo>
                <a:lnTo>
                  <a:pt x="227479" y="142347"/>
                </a:lnTo>
                <a:cubicBezTo>
                  <a:pt x="227479" y="102343"/>
                  <a:pt x="260225" y="69648"/>
                  <a:pt x="300292" y="69648"/>
                </a:cubicBezTo>
                <a:close/>
                <a:moveTo>
                  <a:pt x="57792" y="38472"/>
                </a:moveTo>
                <a:cubicBezTo>
                  <a:pt x="47197" y="38472"/>
                  <a:pt x="38528" y="47128"/>
                  <a:pt x="38528" y="57708"/>
                </a:cubicBezTo>
                <a:lnTo>
                  <a:pt x="38528" y="342591"/>
                </a:lnTo>
                <a:lnTo>
                  <a:pt x="562125" y="342591"/>
                </a:lnTo>
                <a:lnTo>
                  <a:pt x="562125" y="57708"/>
                </a:lnTo>
                <a:cubicBezTo>
                  <a:pt x="562125" y="47128"/>
                  <a:pt x="553649" y="38472"/>
                  <a:pt x="542861" y="38472"/>
                </a:cubicBezTo>
                <a:close/>
                <a:moveTo>
                  <a:pt x="57792" y="0"/>
                </a:moveTo>
                <a:lnTo>
                  <a:pt x="542861" y="0"/>
                </a:lnTo>
                <a:cubicBezTo>
                  <a:pt x="574839" y="0"/>
                  <a:pt x="600653" y="25776"/>
                  <a:pt x="600653" y="57708"/>
                </a:cubicBezTo>
                <a:lnTo>
                  <a:pt x="600653" y="418766"/>
                </a:lnTo>
                <a:cubicBezTo>
                  <a:pt x="600653" y="450505"/>
                  <a:pt x="574839" y="476473"/>
                  <a:pt x="542861" y="476473"/>
                </a:cubicBezTo>
                <a:lnTo>
                  <a:pt x="395298" y="476473"/>
                </a:lnTo>
                <a:lnTo>
                  <a:pt x="395298" y="523793"/>
                </a:lnTo>
                <a:lnTo>
                  <a:pt x="460411" y="523793"/>
                </a:lnTo>
                <a:cubicBezTo>
                  <a:pt x="471006" y="523793"/>
                  <a:pt x="479675" y="532257"/>
                  <a:pt x="479675" y="543029"/>
                </a:cubicBezTo>
                <a:cubicBezTo>
                  <a:pt x="479675" y="553609"/>
                  <a:pt x="471006" y="562265"/>
                  <a:pt x="460411" y="562265"/>
                </a:cubicBezTo>
                <a:lnTo>
                  <a:pt x="140435" y="562265"/>
                </a:lnTo>
                <a:cubicBezTo>
                  <a:pt x="129840" y="562265"/>
                  <a:pt x="121171" y="553609"/>
                  <a:pt x="121171" y="543029"/>
                </a:cubicBezTo>
                <a:cubicBezTo>
                  <a:pt x="121171" y="532257"/>
                  <a:pt x="129840" y="523793"/>
                  <a:pt x="140435" y="523793"/>
                </a:cubicBezTo>
                <a:lnTo>
                  <a:pt x="205355" y="523793"/>
                </a:lnTo>
                <a:lnTo>
                  <a:pt x="205355" y="476473"/>
                </a:lnTo>
                <a:lnTo>
                  <a:pt x="57792" y="476473"/>
                </a:lnTo>
                <a:cubicBezTo>
                  <a:pt x="26006" y="476473"/>
                  <a:pt x="0" y="450505"/>
                  <a:pt x="0" y="418766"/>
                </a:cubicBezTo>
                <a:lnTo>
                  <a:pt x="0" y="57708"/>
                </a:lnTo>
                <a:cubicBezTo>
                  <a:pt x="0" y="25776"/>
                  <a:pt x="26006" y="0"/>
                  <a:pt x="57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圆角矩形 14"/>
          <p:cNvSpPr/>
          <p:nvPr/>
        </p:nvSpPr>
        <p:spPr>
          <a:xfrm>
            <a:off x="11413276" y="6232525"/>
            <a:ext cx="318877" cy="31887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圆角矩形 15"/>
          <p:cNvSpPr/>
          <p:nvPr/>
        </p:nvSpPr>
        <p:spPr>
          <a:xfrm>
            <a:off x="11515986" y="6323807"/>
            <a:ext cx="113458" cy="13631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835" y="5633720"/>
            <a:ext cx="732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项目成员：王隆利、王春花、张海鑫、刘乾、邓尧远、曾婷燕、任世超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57345" y="2252345"/>
            <a:ext cx="38442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Thanks For Watching 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329826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0"/>
            <a:ext cx="12192000" cy="3298261"/>
          </a:xfrm>
          <a:prstGeom prst="rect">
            <a:avLst/>
          </a:prstGeom>
          <a:solidFill>
            <a:srgbClr val="00206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菱形 3"/>
          <p:cNvSpPr/>
          <p:nvPr/>
        </p:nvSpPr>
        <p:spPr>
          <a:xfrm rot="2700000">
            <a:off x="2759710" y="45085"/>
            <a:ext cx="6687820" cy="666623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图文框 1"/>
          <p:cNvSpPr/>
          <p:nvPr/>
        </p:nvSpPr>
        <p:spPr>
          <a:xfrm>
            <a:off x="4504055" y="1259205"/>
            <a:ext cx="3260090" cy="4344035"/>
          </a:xfrm>
          <a:prstGeom prst="frame">
            <a:avLst>
              <a:gd name="adj1" fmla="val 25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91760" y="3587750"/>
            <a:ext cx="180784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项目背景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多边形: 形状 21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3200" y="371475"/>
            <a:ext cx="9994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760" y="1405255"/>
            <a:ext cx="9428480" cy="46570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25840" y="2164080"/>
            <a:ext cx="169164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多边形: 形状 21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3200" y="371475"/>
            <a:ext cx="9994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21180" y="2209800"/>
            <a:ext cx="135699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</a:rPr>
              <a:t>各预算组织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95800" y="3520440"/>
            <a:ext cx="161607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>
                <a:solidFill>
                  <a:schemeClr val="tx1"/>
                </a:solidFill>
                <a:sym typeface="+mn-ea"/>
              </a:rPr>
              <a:t>资源统筹部门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7720" y="2209800"/>
            <a:ext cx="135699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>
                <a:solidFill>
                  <a:schemeClr val="tx1"/>
                </a:solidFill>
                <a:sym typeface="+mn-ea"/>
              </a:rPr>
              <a:t>分管委员会/监护人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10400" y="2209800"/>
            <a:ext cx="135699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>
                <a:solidFill>
                  <a:schemeClr val="tx1"/>
                </a:solidFill>
                <a:sym typeface="+mn-ea"/>
              </a:rPr>
              <a:t>非统筹资源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87540" y="3520440"/>
            <a:ext cx="135699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>
                <a:solidFill>
                  <a:schemeClr val="tx1"/>
                </a:solidFill>
                <a:sym typeface="+mn-ea"/>
              </a:rPr>
              <a:t>统筹资源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829165" y="2865120"/>
            <a:ext cx="1356995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>
                <a:solidFill>
                  <a:schemeClr val="tx1"/>
                </a:solidFill>
                <a:sym typeface="+mn-ea"/>
              </a:rPr>
              <a:t>科技财务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284220" y="2603500"/>
            <a:ext cx="767080" cy="25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974715" y="2575560"/>
            <a:ext cx="101282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397875" y="2575560"/>
            <a:ext cx="835025" cy="4978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4" idx="0"/>
          </p:cNvCxnSpPr>
          <p:nvPr/>
        </p:nvCxnSpPr>
        <p:spPr>
          <a:xfrm>
            <a:off x="5309235" y="2941320"/>
            <a:ext cx="7620" cy="57912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6124575" y="3886200"/>
            <a:ext cx="87566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</p:cNvCxnSpPr>
          <p:nvPr/>
        </p:nvCxnSpPr>
        <p:spPr>
          <a:xfrm flipV="1">
            <a:off x="8357235" y="3225800"/>
            <a:ext cx="951865" cy="66040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184275" y="2351405"/>
            <a:ext cx="793750" cy="774065"/>
            <a:chOff x="7353" y="942"/>
            <a:chExt cx="1250" cy="1219"/>
          </a:xfrm>
        </p:grpSpPr>
        <p:sp>
          <p:nvSpPr>
            <p:cNvPr id="17" name="椭圆 16"/>
            <p:cNvSpPr/>
            <p:nvPr/>
          </p:nvSpPr>
          <p:spPr>
            <a:xfrm>
              <a:off x="7802" y="942"/>
              <a:ext cx="352" cy="35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583" y="1295"/>
              <a:ext cx="773" cy="855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53" y="1565"/>
              <a:ext cx="1250" cy="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34085" y="2387600"/>
            <a:ext cx="793750" cy="774065"/>
            <a:chOff x="7353" y="942"/>
            <a:chExt cx="1250" cy="121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7802" y="942"/>
              <a:ext cx="352" cy="353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583" y="1295"/>
              <a:ext cx="773" cy="855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353" y="1565"/>
              <a:ext cx="1250" cy="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01770" y="2259965"/>
            <a:ext cx="793750" cy="774065"/>
            <a:chOff x="7353" y="942"/>
            <a:chExt cx="1250" cy="1219"/>
          </a:xfrm>
        </p:grpSpPr>
        <p:sp>
          <p:nvSpPr>
            <p:cNvPr id="32" name="椭圆 31"/>
            <p:cNvSpPr/>
            <p:nvPr/>
          </p:nvSpPr>
          <p:spPr>
            <a:xfrm>
              <a:off x="7802" y="942"/>
              <a:ext cx="352" cy="353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583" y="1295"/>
              <a:ext cx="773" cy="855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7353" y="1565"/>
              <a:ext cx="1250" cy="5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47820" y="3561715"/>
            <a:ext cx="377190" cy="460375"/>
            <a:chOff x="4679" y="8380"/>
            <a:chExt cx="994" cy="1325"/>
          </a:xfrm>
        </p:grpSpPr>
        <p:sp>
          <p:nvSpPr>
            <p:cNvPr id="35" name="等腰三角形 34"/>
            <p:cNvSpPr/>
            <p:nvPr/>
          </p:nvSpPr>
          <p:spPr>
            <a:xfrm>
              <a:off x="4701" y="8380"/>
              <a:ext cx="972" cy="54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4679" y="8925"/>
              <a:ext cx="973" cy="7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879" y="9125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460230" y="2882265"/>
            <a:ext cx="377190" cy="460375"/>
            <a:chOff x="4679" y="8380"/>
            <a:chExt cx="994" cy="1325"/>
          </a:xfrm>
        </p:grpSpPr>
        <p:sp>
          <p:nvSpPr>
            <p:cNvPr id="41" name="等腰三角形 40"/>
            <p:cNvSpPr/>
            <p:nvPr/>
          </p:nvSpPr>
          <p:spPr>
            <a:xfrm>
              <a:off x="4701" y="8380"/>
              <a:ext cx="972" cy="545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679" y="8925"/>
              <a:ext cx="973" cy="7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4879" y="9125"/>
              <a:ext cx="240" cy="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32982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-2568"/>
            <a:ext cx="12192000" cy="3298261"/>
          </a:xfrm>
          <a:prstGeom prst="rect">
            <a:avLst/>
          </a:prstGeom>
          <a:solidFill>
            <a:srgbClr val="00206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18455" y="3493770"/>
            <a:ext cx="156400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现状分析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 rot="2700000">
            <a:off x="2870200" y="-7169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文框 1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6030" y="1205865"/>
            <a:ext cx="5993765" cy="3893820"/>
          </a:xfrm>
          <a:prstGeom prst="rect">
            <a:avLst/>
          </a:prstGeom>
        </p:spPr>
      </p:pic>
      <p:sp>
        <p:nvSpPr>
          <p:cNvPr id="22" name="任意多边形: 形状 21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01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3200" y="371475"/>
            <a:ext cx="9994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现状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0" y="2127250"/>
            <a:ext cx="6022340" cy="34442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0560" y="1758950"/>
            <a:ext cx="4091940" cy="3008630"/>
          </a:xfrm>
          <a:prstGeom prst="rect">
            <a:avLst/>
          </a:prstGeom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342900" lvl="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线下表格收集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cs typeface="+mn-ea"/>
                <a:sym typeface="+mn-ea"/>
              </a:rPr>
              <a:t>耗时费力：手工汇总、文件合并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邮件发起通知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  <a:p>
            <a:pPr marL="342900" lvl="0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ea"/>
              </a:rPr>
              <a:t>科技预算频繁刷新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ea"/>
              </a:rPr>
              <a:t>多个模板之前难以对比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任意多边形: 形状 20"/>
          <p:cNvSpPr/>
          <p:nvPr/>
        </p:nvSpPr>
        <p:spPr>
          <a:xfrm>
            <a:off x="419285" y="72081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33227 w 923740"/>
              <a:gd name="connsiteY1" fmla="*/ 0 h 461870"/>
              <a:gd name="connsiteX2" fmla="*/ 33227 w 923740"/>
              <a:gd name="connsiteY2" fmla="*/ 428643 h 461870"/>
              <a:gd name="connsiteX3" fmla="*/ 890513 w 923740"/>
              <a:gd name="connsiteY3" fmla="*/ 428643 h 461870"/>
              <a:gd name="connsiteX4" fmla="*/ 890513 w 923740"/>
              <a:gd name="connsiteY4" fmla="*/ 0 h 461870"/>
              <a:gd name="connsiteX5" fmla="*/ 923740 w 923740"/>
              <a:gd name="connsiteY5" fmla="*/ 0 h 461870"/>
              <a:gd name="connsiteX6" fmla="*/ 923740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33227" y="0"/>
                </a:lnTo>
                <a:lnTo>
                  <a:pt x="33227" y="428643"/>
                </a:lnTo>
                <a:lnTo>
                  <a:pt x="890513" y="428643"/>
                </a:lnTo>
                <a:lnTo>
                  <a:pt x="890513" y="0"/>
                </a:lnTo>
                <a:lnTo>
                  <a:pt x="923740" y="0"/>
                </a:lnTo>
                <a:lnTo>
                  <a:pt x="923740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任意多边形: 形状 21"/>
          <p:cNvSpPr/>
          <p:nvPr/>
        </p:nvSpPr>
        <p:spPr>
          <a:xfrm>
            <a:off x="419285" y="258948"/>
            <a:ext cx="923740" cy="461870"/>
          </a:xfrm>
          <a:custGeom>
            <a:avLst/>
            <a:gdLst>
              <a:gd name="connsiteX0" fmla="*/ 0 w 923740"/>
              <a:gd name="connsiteY0" fmla="*/ 0 h 461870"/>
              <a:gd name="connsiteX1" fmla="*/ 923740 w 923740"/>
              <a:gd name="connsiteY1" fmla="*/ 0 h 461870"/>
              <a:gd name="connsiteX2" fmla="*/ 923740 w 923740"/>
              <a:gd name="connsiteY2" fmla="*/ 461870 h 461870"/>
              <a:gd name="connsiteX3" fmla="*/ 890513 w 923740"/>
              <a:gd name="connsiteY3" fmla="*/ 461870 h 461870"/>
              <a:gd name="connsiteX4" fmla="*/ 890513 w 923740"/>
              <a:gd name="connsiteY4" fmla="*/ 33227 h 461870"/>
              <a:gd name="connsiteX5" fmla="*/ 33227 w 923740"/>
              <a:gd name="connsiteY5" fmla="*/ 33227 h 461870"/>
              <a:gd name="connsiteX6" fmla="*/ 33227 w 923740"/>
              <a:gd name="connsiteY6" fmla="*/ 461870 h 461870"/>
              <a:gd name="connsiteX7" fmla="*/ 0 w 923740"/>
              <a:gd name="connsiteY7" fmla="*/ 461870 h 461870"/>
              <a:gd name="connsiteX8" fmla="*/ 0 w 923740"/>
              <a:gd name="connsiteY8" fmla="*/ 0 h 46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740" h="461870">
                <a:moveTo>
                  <a:pt x="0" y="0"/>
                </a:moveTo>
                <a:lnTo>
                  <a:pt x="923740" y="0"/>
                </a:lnTo>
                <a:lnTo>
                  <a:pt x="923740" y="461870"/>
                </a:lnTo>
                <a:lnTo>
                  <a:pt x="890513" y="461870"/>
                </a:lnTo>
                <a:lnTo>
                  <a:pt x="890513" y="33227"/>
                </a:lnTo>
                <a:lnTo>
                  <a:pt x="33227" y="33227"/>
                </a:lnTo>
                <a:lnTo>
                  <a:pt x="33227" y="461870"/>
                </a:lnTo>
                <a:lnTo>
                  <a:pt x="0" y="46187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9285" y="366875"/>
            <a:ext cx="92374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4000" dirty="0">
                <a:solidFill>
                  <a:srgbClr val="002060"/>
                </a:solidFill>
                <a:cs typeface="+mn-ea"/>
                <a:sym typeface="+mn-lt"/>
              </a:rPr>
              <a:t>02</a:t>
            </a:r>
            <a:endParaRPr lang="zh-CN" altLang="en-US" sz="40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73200" y="371475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核心痛点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2856865" y="3429635"/>
            <a:ext cx="979170" cy="194310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28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85260" y="3430270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模板变化多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8835" y="1290320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收集繁琐、汇总复杂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6435" y="2282825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统计提交情况困难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35780" y="4479290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数据查询对比难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76395" y="5581015"/>
            <a:ext cx="3520440" cy="66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系统不够灵活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8417560" y="3429635"/>
            <a:ext cx="979170" cy="241935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280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58070" y="1182370"/>
            <a:ext cx="883920" cy="46513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2800">
                <a:sym typeface="+mn-ea"/>
              </a:rPr>
              <a:t>预算收集系统</a:t>
            </a:r>
            <a:endParaRPr lang="zh-CN" altLang="en-US" sz="2800">
              <a:sym typeface="+mn-ea"/>
            </a:endParaRPr>
          </a:p>
        </p:txBody>
      </p:sp>
      <p:sp>
        <p:nvSpPr>
          <p:cNvPr id="14" name="加号 13"/>
          <p:cNvSpPr/>
          <p:nvPr/>
        </p:nvSpPr>
        <p:spPr>
          <a:xfrm>
            <a:off x="5960110" y="5262880"/>
            <a:ext cx="377190" cy="318135"/>
          </a:xfrm>
          <a:prstGeom prst="mathPlu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2800">
              <a:sym typeface="+mn-ea"/>
            </a:endParaRPr>
          </a:p>
        </p:txBody>
      </p:sp>
      <p:sp>
        <p:nvSpPr>
          <p:cNvPr id="39" name="左大括号 38"/>
          <p:cNvSpPr/>
          <p:nvPr/>
        </p:nvSpPr>
        <p:spPr>
          <a:xfrm>
            <a:off x="4335780" y="1592580"/>
            <a:ext cx="313055" cy="4337685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082040" y="3949700"/>
            <a:ext cx="1127760" cy="1631315"/>
          </a:xfrm>
          <a:prstGeom prst="ellipse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>
                <a:solidFill>
                  <a:schemeClr val="tx1"/>
                </a:solidFill>
              </a:rPr>
              <a:t>邮件通知</a:t>
            </a: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82040" y="1798320"/>
            <a:ext cx="1127760" cy="1631315"/>
          </a:xfrm>
          <a:prstGeom prst="ellipse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zh-CN">
                <a:solidFill>
                  <a:schemeClr val="tx1"/>
                </a:solidFill>
                <a:sym typeface="+mn-ea"/>
              </a:rPr>
              <a:t>表格收集</a:t>
            </a:r>
            <a:endParaRPr lang="zh-CN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12192000" cy="32982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-2568"/>
            <a:ext cx="12192000" cy="3298261"/>
          </a:xfrm>
          <a:prstGeom prst="rect">
            <a:avLst/>
          </a:prstGeom>
          <a:solidFill>
            <a:srgbClr val="00206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64100" y="3408144"/>
            <a:ext cx="246380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系统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介绍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64100" y="1482574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 rot="2700000">
            <a:off x="2870200" y="-7169"/>
            <a:ext cx="6451600" cy="6451600"/>
          </a:xfrm>
          <a:prstGeom prst="diamond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文框 11"/>
          <p:cNvSpPr/>
          <p:nvPr/>
        </p:nvSpPr>
        <p:spPr>
          <a:xfrm>
            <a:off x="4747911" y="1259013"/>
            <a:ext cx="2696178" cy="3909888"/>
          </a:xfrm>
          <a:prstGeom prst="frame">
            <a:avLst>
              <a:gd name="adj1" fmla="val 258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包图主题2">
  <a:themeElements>
    <a:clrScheme name="自定义 3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A89E"/>
      </a:accent1>
      <a:accent2>
        <a:srgbClr val="0C2834"/>
      </a:accent2>
      <a:accent3>
        <a:srgbClr val="01A89E"/>
      </a:accent3>
      <a:accent4>
        <a:srgbClr val="0C2834"/>
      </a:accent4>
      <a:accent5>
        <a:srgbClr val="01A89E"/>
      </a:accent5>
      <a:accent6>
        <a:srgbClr val="0C2834"/>
      </a:accent6>
      <a:hlink>
        <a:srgbClr val="01A89E"/>
      </a:hlink>
      <a:folHlink>
        <a:srgbClr val="01A89E"/>
      </a:folHlink>
    </a:clrScheme>
    <a:fontScheme name="qx0bullr">
      <a:majorFont>
        <a:latin typeface="字魂59号-创粗黑"/>
        <a:ea typeface="字魂58号-创中黑"/>
        <a:cs typeface=""/>
      </a:majorFont>
      <a:minorFont>
        <a:latin typeface="字魂59号-创粗黑"/>
        <a:ea typeface="字魂58号-创中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660</Words>
  <Application>WPS 演示</Application>
  <PresentationFormat>宽屏</PresentationFormat>
  <Paragraphs>234</Paragraphs>
  <Slides>22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字魂59号-创粗黑</vt:lpstr>
      <vt:lpstr>黑体</vt:lpstr>
      <vt:lpstr>字魂58号-创中黑</vt:lpstr>
      <vt:lpstr>微软雅黑</vt:lpstr>
      <vt:lpstr>Arial Unicode MS</vt:lpstr>
      <vt:lpstr>等线</vt:lpstr>
      <vt:lpstr>包图主题2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大气商务项目汇报总结PPT模板</dc:title>
  <dc:creator>WIN7</dc:creator>
  <cp:lastModifiedBy>01385150</cp:lastModifiedBy>
  <cp:revision>218</cp:revision>
  <dcterms:created xsi:type="dcterms:W3CDTF">2017-08-18T03:02:00Z</dcterms:created>
  <dcterms:modified xsi:type="dcterms:W3CDTF">2019-09-25T13:13:14Z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  <property fmtid="{D5CDD505-2E9C-101B-9397-08002B2CF9AE}" pid="3" name="KSORubyTemplateID">
    <vt:lpwstr>13</vt:lpwstr>
  </property>
</Properties>
</file>