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然后个人目前的职业生涯发展目标也可以说是愿景大概是这样的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箭头: V 形 49"/>
          <p:cNvSpPr/>
          <p:nvPr/>
        </p:nvSpPr>
        <p:spPr>
          <a:xfrm>
            <a:off x="9200325" y="2590212"/>
            <a:ext cx="2251754" cy="621533"/>
          </a:xfrm>
          <a:prstGeom prst="chevron">
            <a:avLst>
              <a:gd name="adj" fmla="val 35914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行业平均水平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箭头: V 形 50"/>
          <p:cNvSpPr/>
          <p:nvPr/>
        </p:nvSpPr>
        <p:spPr>
          <a:xfrm>
            <a:off x="7059358" y="2590212"/>
            <a:ext cx="2251754" cy="621533"/>
          </a:xfrm>
          <a:prstGeom prst="chevron">
            <a:avLst>
              <a:gd name="adj" fmla="val 35914"/>
            </a:avLst>
          </a:prstGeom>
          <a:solidFill>
            <a:srgbClr val="81B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熟悉项目架构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箭头: V 形 51"/>
          <p:cNvSpPr/>
          <p:nvPr/>
        </p:nvSpPr>
        <p:spPr>
          <a:xfrm>
            <a:off x="4879021" y="2590212"/>
            <a:ext cx="2251754" cy="621533"/>
          </a:xfrm>
          <a:prstGeom prst="chevron">
            <a:avLst>
              <a:gd name="adj" fmla="val 35914"/>
            </a:avLst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有自己的理解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箭头: V 形 52"/>
          <p:cNvSpPr/>
          <p:nvPr/>
        </p:nvSpPr>
        <p:spPr>
          <a:xfrm>
            <a:off x="2718369" y="2590213"/>
            <a:ext cx="2251754" cy="621533"/>
          </a:xfrm>
          <a:prstGeom prst="chevron">
            <a:avLst>
              <a:gd name="adj" fmla="val 35914"/>
            </a:avLst>
          </a:prstGeom>
          <a:solidFill>
            <a:srgbClr val="47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熟练完成需求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箭头: V 形 53"/>
          <p:cNvSpPr/>
          <p:nvPr/>
        </p:nvSpPr>
        <p:spPr>
          <a:xfrm>
            <a:off x="557717" y="2590213"/>
            <a:ext cx="2251754" cy="621533"/>
          </a:xfrm>
          <a:prstGeom prst="chevron">
            <a:avLst>
              <a:gd name="adj" fmla="val 35914"/>
            </a:avLst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融入工作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089497" y="1956881"/>
            <a:ext cx="20374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三个月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206228" y="3810000"/>
            <a:ext cx="729575" cy="710119"/>
          </a:xfrm>
          <a:prstGeom prst="ellipse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381982" y="3810000"/>
            <a:ext cx="729575" cy="710119"/>
          </a:xfrm>
          <a:prstGeom prst="ellipse">
            <a:avLst/>
          </a:prstGeom>
          <a:solidFill>
            <a:srgbClr val="47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640110" y="3809999"/>
            <a:ext cx="729575" cy="710119"/>
          </a:xfrm>
          <a:prstGeom prst="ellipse">
            <a:avLst/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7815864" y="3809999"/>
            <a:ext cx="729575" cy="710119"/>
          </a:xfrm>
          <a:prstGeom prst="ellipse">
            <a:avLst/>
          </a:prstGeom>
          <a:solidFill>
            <a:srgbClr val="81B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0010315" y="3809999"/>
            <a:ext cx="729575" cy="7101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29" y="3882352"/>
            <a:ext cx="532946" cy="532946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014" y="3981623"/>
            <a:ext cx="368263" cy="368263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12" y="3962996"/>
            <a:ext cx="431554" cy="431554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694" y="3898044"/>
            <a:ext cx="534027" cy="534027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49" y="3932984"/>
            <a:ext cx="456039" cy="456039"/>
          </a:xfrm>
          <a:prstGeom prst="rect">
            <a:avLst/>
          </a:prstGeom>
        </p:spPr>
      </p:pic>
      <p:cxnSp>
        <p:nvCxnSpPr>
          <p:cNvPr id="76" name="直接箭头连接符 75"/>
          <p:cNvCxnSpPr>
            <a:stCxn id="54" idx="2"/>
            <a:endCxn id="60" idx="0"/>
          </p:cNvCxnSpPr>
          <p:nvPr/>
        </p:nvCxnSpPr>
        <p:spPr>
          <a:xfrm>
            <a:off x="1571350" y="3221271"/>
            <a:ext cx="0" cy="59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>
            <a:off x="3727312" y="3211146"/>
            <a:ext cx="969" cy="59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6003444" y="3210226"/>
            <a:ext cx="969" cy="59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8163127" y="3204864"/>
            <a:ext cx="969" cy="59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>
            <a:off x="10338981" y="3225731"/>
            <a:ext cx="969" cy="59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个人职业愿景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5025" y="4760595"/>
            <a:ext cx="315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TODO: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79880" y="5293995"/>
            <a:ext cx="565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坚持学习专业技能，对新知识保持热情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91310" y="5833745"/>
            <a:ext cx="565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培</a:t>
            </a:r>
            <a:r>
              <a:rPr lang="en-US" altLang="zh-CN"/>
              <a:t>养个人的优势特长。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381847" y="1956881"/>
            <a:ext cx="20374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半年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4337" y="1956881"/>
            <a:ext cx="20374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94132" y="1930211"/>
            <a:ext cx="20374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两年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78532" y="1930211"/>
            <a:ext cx="20374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三年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WPS 演示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刘乾(QianLiu)-顺丰科技</dc:creator>
  <cp:lastModifiedBy>01385150</cp:lastModifiedBy>
  <cp:revision>2</cp:revision>
  <dcterms:created xsi:type="dcterms:W3CDTF">2019-11-28T09:09:00Z</dcterms:created>
  <dcterms:modified xsi:type="dcterms:W3CDTF">2019-11-28T09:09:48Z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2052-10.8.2.7058</vt:lpwstr>
  </property>
</Properties>
</file>