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70" r:id="rId7"/>
    <p:sldId id="271" r:id="rId8"/>
    <p:sldId id="272" r:id="rId9"/>
    <p:sldId id="273" r:id="rId10"/>
    <p:sldId id="274" r:id="rId11"/>
    <p:sldId id="277" r:id="rId12"/>
    <p:sldId id="278" r:id="rId13"/>
    <p:sldId id="279" r:id="rId14"/>
    <p:sldId id="281" r:id="rId15"/>
    <p:sldId id="282" r:id="rId16"/>
    <p:sldId id="283" r:id="rId17"/>
    <p:sldId id="256" r:id="rId18"/>
  </p:sldIdLst>
  <p:sldSz cx="1137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/>
    <p:restoredTop sz="95455"/>
  </p:normalViewPr>
  <p:slideViewPr>
    <p:cSldViewPr snapToGrid="0" snapToObjects="1">
      <p:cViewPr varScale="1">
        <p:scale>
          <a:sx n="102" d="100"/>
          <a:sy n="102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047539"/>
            <a:ext cx="853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361902"/>
            <a:ext cx="853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3240" y="340783"/>
            <a:ext cx="24536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320" y="340783"/>
            <a:ext cx="72186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93" y="1595756"/>
            <a:ext cx="98145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393" y="4283499"/>
            <a:ext cx="98145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3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340784"/>
            <a:ext cx="98145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802" y="1569085"/>
            <a:ext cx="481393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802" y="2338070"/>
            <a:ext cx="48139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0" y="1569085"/>
            <a:ext cx="48376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0" y="2338070"/>
            <a:ext cx="483764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642" y="921597"/>
            <a:ext cx="576072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7642" y="921597"/>
            <a:ext cx="576072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320" y="340784"/>
            <a:ext cx="98145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1703917"/>
            <a:ext cx="98145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32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360" y="5932594"/>
            <a:ext cx="3840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656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Home Activity (Phone/Tablet)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4DF69-5A8D-E940-8EFC-52E7B2A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0C3B6A-299E-1349-B5A5-F1B40574D3B7}"/>
              </a:ext>
            </a:extLst>
          </p:cNvPr>
          <p:cNvSpPr/>
          <p:nvPr/>
        </p:nvSpPr>
        <p:spPr>
          <a:xfrm>
            <a:off x="5107553" y="1435609"/>
            <a:ext cx="3067562" cy="441980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23049-B98D-7243-9035-177B8D387F65}"/>
              </a:ext>
            </a:extLst>
          </p:cNvPr>
          <p:cNvSpPr txBox="1"/>
          <p:nvPr/>
        </p:nvSpPr>
        <p:spPr>
          <a:xfrm>
            <a:off x="5107554" y="32437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9B7A0F-6C11-E347-A737-B5BDA7C09C4E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parent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67FB92-AD5C-4044-910B-E4D69C724088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1941C7-F879-7C4F-A63E-7F4CCB362F33}"/>
              </a:ext>
            </a:extLst>
          </p:cNvPr>
          <p:cNvSpPr txBox="1"/>
          <p:nvPr/>
        </p:nvSpPr>
        <p:spPr>
          <a:xfrm>
            <a:off x="6403282" y="13858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8ADE6C-2BFD-A047-8ED1-07CA2116A0D3}"/>
              </a:ext>
            </a:extLst>
          </p:cNvPr>
          <p:cNvSpPr txBox="1"/>
          <p:nvPr/>
        </p:nvSpPr>
        <p:spPr>
          <a:xfrm>
            <a:off x="7958950" y="24314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51E744-0453-6549-96AA-6507C097D112}"/>
              </a:ext>
            </a:extLst>
          </p:cNvPr>
          <p:cNvSpPr txBox="1"/>
          <p:nvPr/>
        </p:nvSpPr>
        <p:spPr>
          <a:xfrm>
            <a:off x="6402618" y="56309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60C557-908D-DB4A-99CD-611A91FF7785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26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(Tablet)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F6E276-4100-4649-912D-83297B6D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33" y="1235093"/>
            <a:ext cx="3544154" cy="496814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6DB836B-62A0-1D45-BC5E-5A0F2723C8F0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E03E6B-A5A1-5E4B-AA09-CE5C2BD0D9A1}"/>
              </a:ext>
            </a:extLst>
          </p:cNvPr>
          <p:cNvSpPr/>
          <p:nvPr/>
        </p:nvSpPr>
        <p:spPr>
          <a:xfrm>
            <a:off x="5142406" y="1601341"/>
            <a:ext cx="2999325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0A453-43F0-4B4E-83D6-61F6068FCF7E}"/>
              </a:ext>
            </a:extLst>
          </p:cNvPr>
          <p:cNvSpPr txBox="1"/>
          <p:nvPr/>
        </p:nvSpPr>
        <p:spPr>
          <a:xfrm>
            <a:off x="6396791" y="13552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72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FB6C64-6A82-4C4E-A247-2ED1725185D2}"/>
              </a:ext>
            </a:extLst>
          </p:cNvPr>
          <p:cNvCxnSpPr>
            <a:cxnSpLocks/>
          </p:cNvCxnSpPr>
          <p:nvPr/>
        </p:nvCxnSpPr>
        <p:spPr>
          <a:xfrm>
            <a:off x="6396791" y="1362875"/>
            <a:ext cx="0" cy="23846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A06E646-1A0D-1D4E-B450-49D02A8B82E7}"/>
              </a:ext>
            </a:extLst>
          </p:cNvPr>
          <p:cNvSpPr txBox="1"/>
          <p:nvPr/>
        </p:nvSpPr>
        <p:spPr>
          <a:xfrm>
            <a:off x="9274510" y="1260771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90D50E-9A56-8148-AEF5-B9AEA7C11D84}"/>
              </a:ext>
            </a:extLst>
          </p:cNvPr>
          <p:cNvSpPr/>
          <p:nvPr/>
        </p:nvSpPr>
        <p:spPr>
          <a:xfrm>
            <a:off x="5155659" y="2935460"/>
            <a:ext cx="2999325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B776A-EE11-F149-B1DE-0704D51AAC9B}"/>
              </a:ext>
            </a:extLst>
          </p:cNvPr>
          <p:cNvSpPr txBox="1"/>
          <p:nvPr/>
        </p:nvSpPr>
        <p:spPr>
          <a:xfrm>
            <a:off x="4810803" y="2581795"/>
            <a:ext cx="48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54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5B13EB-2815-0948-9356-AD93E0FCB08A}"/>
              </a:ext>
            </a:extLst>
          </p:cNvPr>
          <p:cNvSpPr txBox="1"/>
          <p:nvPr/>
        </p:nvSpPr>
        <p:spPr>
          <a:xfrm>
            <a:off x="8124937" y="25539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2E31F0-878E-3942-82E7-601CDFE69F0B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198720" y="2784805"/>
            <a:ext cx="27919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B3A101-EB2C-7741-B8EB-2AD4FF215BCE}"/>
              </a:ext>
            </a:extLst>
          </p:cNvPr>
          <p:cNvCxnSpPr>
            <a:cxnSpLocks/>
          </p:cNvCxnSpPr>
          <p:nvPr/>
        </p:nvCxnSpPr>
        <p:spPr>
          <a:xfrm flipH="1">
            <a:off x="4958025" y="2836590"/>
            <a:ext cx="13719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AAE69B7-A2D2-E242-B9FE-DD1C368C8E00}"/>
              </a:ext>
            </a:extLst>
          </p:cNvPr>
          <p:cNvSpPr/>
          <p:nvPr/>
        </p:nvSpPr>
        <p:spPr>
          <a:xfrm>
            <a:off x="5173748" y="4257293"/>
            <a:ext cx="2981236" cy="68280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9A478-6916-9242-A420-A634571FA39F}"/>
              </a:ext>
            </a:extLst>
          </p:cNvPr>
          <p:cNvSpPr txBox="1"/>
          <p:nvPr/>
        </p:nvSpPr>
        <p:spPr>
          <a:xfrm>
            <a:off x="6452601" y="4982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6E15D22-B57F-D14A-BBA7-97FF406CF2A6}"/>
              </a:ext>
            </a:extLst>
          </p:cNvPr>
          <p:cNvCxnSpPr>
            <a:cxnSpLocks/>
          </p:cNvCxnSpPr>
          <p:nvPr/>
        </p:nvCxnSpPr>
        <p:spPr>
          <a:xfrm>
            <a:off x="6464723" y="4929653"/>
            <a:ext cx="0" cy="534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F26ADC-B655-EB4A-B330-E7B4C5B30A94}"/>
              </a:ext>
            </a:extLst>
          </p:cNvPr>
          <p:cNvSpPr/>
          <p:nvPr/>
        </p:nvSpPr>
        <p:spPr>
          <a:xfrm>
            <a:off x="6147395" y="5468142"/>
            <a:ext cx="1101327" cy="2816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3BA9E4-D0A8-1A4E-8D59-11A72CBC8FA7}"/>
              </a:ext>
            </a:extLst>
          </p:cNvPr>
          <p:cNvSpPr txBox="1"/>
          <p:nvPr/>
        </p:nvSpPr>
        <p:spPr>
          <a:xfrm>
            <a:off x="6735917" y="574043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A48019-7638-E14C-9D46-F4B43536D5B8}"/>
              </a:ext>
            </a:extLst>
          </p:cNvPr>
          <p:cNvCxnSpPr>
            <a:cxnSpLocks/>
          </p:cNvCxnSpPr>
          <p:nvPr/>
        </p:nvCxnSpPr>
        <p:spPr>
          <a:xfrm>
            <a:off x="6735917" y="5737238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ACCB8F7-9980-FC4A-9AB4-682C679F864B}"/>
              </a:ext>
            </a:extLst>
          </p:cNvPr>
          <p:cNvSpPr txBox="1"/>
          <p:nvPr/>
        </p:nvSpPr>
        <p:spPr>
          <a:xfrm>
            <a:off x="5281741" y="5348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C2B90-C151-3547-B024-8F8AD3B732A0}"/>
              </a:ext>
            </a:extLst>
          </p:cNvPr>
          <p:cNvSpPr txBox="1"/>
          <p:nvPr/>
        </p:nvSpPr>
        <p:spPr>
          <a:xfrm>
            <a:off x="7321917" y="54226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D8D2FBD-BA3F-F84B-A398-E92E212286A5}"/>
              </a:ext>
            </a:extLst>
          </p:cNvPr>
          <p:cNvCxnSpPr>
            <a:cxnSpLocks/>
          </p:cNvCxnSpPr>
          <p:nvPr/>
        </p:nvCxnSpPr>
        <p:spPr>
          <a:xfrm flipH="1">
            <a:off x="7158563" y="5608953"/>
            <a:ext cx="12971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331D86-4563-EF42-89AC-4F977B1644F2}"/>
              </a:ext>
            </a:extLst>
          </p:cNvPr>
          <p:cNvCxnSpPr>
            <a:cxnSpLocks/>
          </p:cNvCxnSpPr>
          <p:nvPr/>
        </p:nvCxnSpPr>
        <p:spPr>
          <a:xfrm flipH="1">
            <a:off x="4936502" y="5569993"/>
            <a:ext cx="1210894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B298240-F6E9-154E-B94E-E15F064882B3}"/>
              </a:ext>
            </a:extLst>
          </p:cNvPr>
          <p:cNvCxnSpPr>
            <a:cxnSpLocks/>
          </p:cNvCxnSpPr>
          <p:nvPr/>
        </p:nvCxnSpPr>
        <p:spPr>
          <a:xfrm flipH="1">
            <a:off x="8188214" y="1573092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7C7B6B8-F699-734A-8F2B-6ABD9F7C15A5}"/>
              </a:ext>
            </a:extLst>
          </p:cNvPr>
          <p:cNvCxnSpPr>
            <a:cxnSpLocks/>
          </p:cNvCxnSpPr>
          <p:nvPr/>
        </p:nvCxnSpPr>
        <p:spPr>
          <a:xfrm flipH="1">
            <a:off x="8188214" y="1869354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E6E8D75-08DF-F841-99E2-954A05B53BB5}"/>
              </a:ext>
            </a:extLst>
          </p:cNvPr>
          <p:cNvCxnSpPr>
            <a:cxnSpLocks/>
          </p:cNvCxnSpPr>
          <p:nvPr/>
        </p:nvCxnSpPr>
        <p:spPr>
          <a:xfrm flipH="1">
            <a:off x="8188214" y="2028904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B50EABB-F7EE-BA40-8FC2-E0D944783AB2}"/>
              </a:ext>
            </a:extLst>
          </p:cNvPr>
          <p:cNvSpPr/>
          <p:nvPr/>
        </p:nvSpPr>
        <p:spPr>
          <a:xfrm>
            <a:off x="5174863" y="1663138"/>
            <a:ext cx="2942667" cy="26678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0C8611-149D-0D44-A99F-57F4E6F15B82}"/>
              </a:ext>
            </a:extLst>
          </p:cNvPr>
          <p:cNvSpPr/>
          <p:nvPr/>
        </p:nvSpPr>
        <p:spPr>
          <a:xfrm>
            <a:off x="5162717" y="1988153"/>
            <a:ext cx="2957099" cy="33070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EB5274-9508-5B4D-8B9D-A755CE1094B2}"/>
              </a:ext>
            </a:extLst>
          </p:cNvPr>
          <p:cNvCxnSpPr>
            <a:cxnSpLocks/>
          </p:cNvCxnSpPr>
          <p:nvPr/>
        </p:nvCxnSpPr>
        <p:spPr>
          <a:xfrm flipH="1">
            <a:off x="3196613" y="196405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E8EE9C-042F-5F40-A769-E71D1F2D78E2}"/>
              </a:ext>
            </a:extLst>
          </p:cNvPr>
          <p:cNvCxnSpPr>
            <a:cxnSpLocks/>
          </p:cNvCxnSpPr>
          <p:nvPr/>
        </p:nvCxnSpPr>
        <p:spPr>
          <a:xfrm flipH="1">
            <a:off x="3003876" y="235775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5E874C1-26B8-8646-95C4-47A9BD4758BF}"/>
              </a:ext>
            </a:extLst>
          </p:cNvPr>
          <p:cNvSpPr/>
          <p:nvPr/>
        </p:nvSpPr>
        <p:spPr>
          <a:xfrm>
            <a:off x="5174863" y="2991113"/>
            <a:ext cx="2942667" cy="2667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C6769C-7643-F44A-B120-9193D69473E3}"/>
              </a:ext>
            </a:extLst>
          </p:cNvPr>
          <p:cNvSpPr/>
          <p:nvPr/>
        </p:nvSpPr>
        <p:spPr>
          <a:xfrm>
            <a:off x="5162717" y="3316128"/>
            <a:ext cx="2957099" cy="33070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CE1F74-AF5D-3A48-92C0-12F3555C9BB5}"/>
              </a:ext>
            </a:extLst>
          </p:cNvPr>
          <p:cNvCxnSpPr>
            <a:cxnSpLocks/>
          </p:cNvCxnSpPr>
          <p:nvPr/>
        </p:nvCxnSpPr>
        <p:spPr>
          <a:xfrm flipH="1" flipV="1">
            <a:off x="3206758" y="2290435"/>
            <a:ext cx="1942260" cy="897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80E36B-B24A-014B-98C8-CD6877B65E2A}"/>
              </a:ext>
            </a:extLst>
          </p:cNvPr>
          <p:cNvCxnSpPr>
            <a:cxnSpLocks/>
            <a:stCxn id="157" idx="1"/>
          </p:cNvCxnSpPr>
          <p:nvPr/>
        </p:nvCxnSpPr>
        <p:spPr>
          <a:xfrm flipH="1">
            <a:off x="3017791" y="3481481"/>
            <a:ext cx="2144926" cy="10220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6EAB38-1FBB-1244-92FF-191738FFA75A}"/>
              </a:ext>
            </a:extLst>
          </p:cNvPr>
          <p:cNvSpPr/>
          <p:nvPr/>
        </p:nvSpPr>
        <p:spPr>
          <a:xfrm>
            <a:off x="5204352" y="4233589"/>
            <a:ext cx="2942667" cy="2667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AAA0BB-EE89-1D48-B7D9-60E58611CE54}"/>
              </a:ext>
            </a:extLst>
          </p:cNvPr>
          <p:cNvSpPr/>
          <p:nvPr/>
        </p:nvSpPr>
        <p:spPr>
          <a:xfrm>
            <a:off x="5192206" y="4558604"/>
            <a:ext cx="2957099" cy="33070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BF8A45B-0F0B-5043-BD1F-EDC3B7D78CB4}"/>
              </a:ext>
            </a:extLst>
          </p:cNvPr>
          <p:cNvCxnSpPr>
            <a:cxnSpLocks/>
          </p:cNvCxnSpPr>
          <p:nvPr/>
        </p:nvCxnSpPr>
        <p:spPr>
          <a:xfrm flipH="1" flipV="1">
            <a:off x="3194761" y="2536665"/>
            <a:ext cx="2000334" cy="16788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FDAF28-5A69-764D-89D9-187245711F73}"/>
              </a:ext>
            </a:extLst>
          </p:cNvPr>
          <p:cNvCxnSpPr>
            <a:cxnSpLocks/>
          </p:cNvCxnSpPr>
          <p:nvPr/>
        </p:nvCxnSpPr>
        <p:spPr>
          <a:xfrm flipH="1" flipV="1">
            <a:off x="3017790" y="4734203"/>
            <a:ext cx="2154483" cy="3428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3EF7507-CBE6-E741-93A0-639DF0C1FE23}"/>
              </a:ext>
            </a:extLst>
          </p:cNvPr>
          <p:cNvSpPr txBox="1"/>
          <p:nvPr/>
        </p:nvSpPr>
        <p:spPr>
          <a:xfrm>
            <a:off x="1079190" y="176188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88AAFC-7E55-D443-9D1E-31B4B846E8B6}"/>
              </a:ext>
            </a:extLst>
          </p:cNvPr>
          <p:cNvSpPr txBox="1"/>
          <p:nvPr/>
        </p:nvSpPr>
        <p:spPr>
          <a:xfrm>
            <a:off x="913570" y="385878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4D6B510-3FF9-9F4A-9690-6781BCDB9FB2}"/>
              </a:ext>
            </a:extLst>
          </p:cNvPr>
          <p:cNvSpPr txBox="1"/>
          <p:nvPr/>
        </p:nvSpPr>
        <p:spPr>
          <a:xfrm>
            <a:off x="9007228" y="5351190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060A47-FBFC-FA41-9485-0563FBB514A9}"/>
              </a:ext>
            </a:extLst>
          </p:cNvPr>
          <p:cNvCxnSpPr>
            <a:cxnSpLocks/>
          </p:cNvCxnSpPr>
          <p:nvPr/>
        </p:nvCxnSpPr>
        <p:spPr>
          <a:xfrm flipH="1" flipV="1">
            <a:off x="7088898" y="5745095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C22AB93-A54A-6241-8539-684CCFB735F5}"/>
              </a:ext>
            </a:extLst>
          </p:cNvPr>
          <p:cNvSpPr/>
          <p:nvPr/>
        </p:nvSpPr>
        <p:spPr>
          <a:xfrm>
            <a:off x="5106465" y="1553383"/>
            <a:ext cx="3127825" cy="34612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15B65-F0FB-934B-A0C9-9E17EA2C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46" y="1114011"/>
            <a:ext cx="2806700" cy="491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BB75A-B2C5-C24E-8BE1-FFF211D69D27}"/>
              </a:ext>
            </a:extLst>
          </p:cNvPr>
          <p:cNvSpPr/>
          <p:nvPr/>
        </p:nvSpPr>
        <p:spPr>
          <a:xfrm>
            <a:off x="3715949" y="1340954"/>
            <a:ext cx="2670789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605E-F5BB-8343-90BA-6099CBD5B4EC}"/>
              </a:ext>
            </a:extLst>
          </p:cNvPr>
          <p:cNvSpPr/>
          <p:nvPr/>
        </p:nvSpPr>
        <p:spPr>
          <a:xfrm>
            <a:off x="3726346" y="1763981"/>
            <a:ext cx="2670789" cy="37247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C05F-0DF3-584E-80EB-6D4FE79E9371}"/>
              </a:ext>
            </a:extLst>
          </p:cNvPr>
          <p:cNvSpPr/>
          <p:nvPr/>
        </p:nvSpPr>
        <p:spPr>
          <a:xfrm>
            <a:off x="3799028" y="4916793"/>
            <a:ext cx="519316" cy="65288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1EB53-B122-C04B-95C3-B9797EB40D0A}"/>
              </a:ext>
            </a:extLst>
          </p:cNvPr>
          <p:cNvSpPr/>
          <p:nvPr/>
        </p:nvSpPr>
        <p:spPr>
          <a:xfrm>
            <a:off x="5787978" y="4972834"/>
            <a:ext cx="505786" cy="65288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9005F-8605-8E40-BABB-7D186568CDA5}"/>
              </a:ext>
            </a:extLst>
          </p:cNvPr>
          <p:cNvSpPr txBox="1"/>
          <p:nvPr/>
        </p:nvSpPr>
        <p:spPr>
          <a:xfrm>
            <a:off x="3678134" y="553887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CD646-C823-F543-8DC3-A305FABDAB02}"/>
              </a:ext>
            </a:extLst>
          </p:cNvPr>
          <p:cNvCxnSpPr/>
          <p:nvPr/>
        </p:nvCxnSpPr>
        <p:spPr>
          <a:xfrm>
            <a:off x="4031115" y="5573964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D8CDF7-21A7-0048-9278-9E6B1159F685}"/>
              </a:ext>
            </a:extLst>
          </p:cNvPr>
          <p:cNvSpPr txBox="1"/>
          <p:nvPr/>
        </p:nvSpPr>
        <p:spPr>
          <a:xfrm>
            <a:off x="5718875" y="55768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2E5294-AF62-0649-A2EF-BBB567171998}"/>
              </a:ext>
            </a:extLst>
          </p:cNvPr>
          <p:cNvCxnSpPr/>
          <p:nvPr/>
        </p:nvCxnSpPr>
        <p:spPr>
          <a:xfrm>
            <a:off x="6071856" y="561191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30F3AC-E144-0140-8E09-91A535833041}"/>
              </a:ext>
            </a:extLst>
          </p:cNvPr>
          <p:cNvSpPr txBox="1"/>
          <p:nvPr/>
        </p:nvSpPr>
        <p:spPr>
          <a:xfrm>
            <a:off x="3412938" y="516709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B0992F-BC3F-4C47-A789-26E5E900FA6E}"/>
              </a:ext>
            </a:extLst>
          </p:cNvPr>
          <p:cNvCxnSpPr>
            <a:cxnSpLocks/>
          </p:cNvCxnSpPr>
          <p:nvPr/>
        </p:nvCxnSpPr>
        <p:spPr>
          <a:xfrm>
            <a:off x="3665479" y="541062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0E07B-89C0-5644-B260-50128081904F}"/>
              </a:ext>
            </a:extLst>
          </p:cNvPr>
          <p:cNvSpPr txBox="1"/>
          <p:nvPr/>
        </p:nvSpPr>
        <p:spPr>
          <a:xfrm>
            <a:off x="6245627" y="512473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B716E-EB89-9C41-BD7B-4C3AA03DBFBA}"/>
              </a:ext>
            </a:extLst>
          </p:cNvPr>
          <p:cNvCxnSpPr>
            <a:cxnSpLocks/>
          </p:cNvCxnSpPr>
          <p:nvPr/>
        </p:nvCxnSpPr>
        <p:spPr>
          <a:xfrm>
            <a:off x="6303412" y="5355562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3AA7D-724E-9541-8CDA-074EE99F2EF8}"/>
              </a:ext>
            </a:extLst>
          </p:cNvPr>
          <p:cNvSpPr txBox="1"/>
          <p:nvPr/>
        </p:nvSpPr>
        <p:spPr>
          <a:xfrm>
            <a:off x="3400138" y="14783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E951BC-7854-2E40-BDDF-EAD2B2AA0DBC}"/>
              </a:ext>
            </a:extLst>
          </p:cNvPr>
          <p:cNvCxnSpPr>
            <a:cxnSpLocks/>
          </p:cNvCxnSpPr>
          <p:nvPr/>
        </p:nvCxnSpPr>
        <p:spPr>
          <a:xfrm>
            <a:off x="3637432" y="173071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03327-67A7-784B-9FED-D4A55C204A0D}"/>
              </a:ext>
            </a:extLst>
          </p:cNvPr>
          <p:cNvSpPr txBox="1"/>
          <p:nvPr/>
        </p:nvSpPr>
        <p:spPr>
          <a:xfrm>
            <a:off x="6314715" y="14444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1D5AB-63C0-194D-B2F4-839CE24B0EF8}"/>
              </a:ext>
            </a:extLst>
          </p:cNvPr>
          <p:cNvCxnSpPr>
            <a:cxnSpLocks/>
          </p:cNvCxnSpPr>
          <p:nvPr/>
        </p:nvCxnSpPr>
        <p:spPr>
          <a:xfrm>
            <a:off x="6441467" y="1704505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BFBEEA-189D-574E-9D4A-E36315B5D1A4}"/>
              </a:ext>
            </a:extLst>
          </p:cNvPr>
          <p:cNvSpPr txBox="1"/>
          <p:nvPr/>
        </p:nvSpPr>
        <p:spPr>
          <a:xfrm>
            <a:off x="4870518" y="95939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754DC3-3F7A-1842-8E15-94EAD9CF62F0}"/>
              </a:ext>
            </a:extLst>
          </p:cNvPr>
          <p:cNvCxnSpPr>
            <a:cxnSpLocks/>
          </p:cNvCxnSpPr>
          <p:nvPr/>
        </p:nvCxnSpPr>
        <p:spPr>
          <a:xfrm>
            <a:off x="5038953" y="1259385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9F3D39-BC15-E443-B801-CEFD26CBF69F}"/>
              </a:ext>
            </a:extLst>
          </p:cNvPr>
          <p:cNvSpPr txBox="1"/>
          <p:nvPr/>
        </p:nvSpPr>
        <p:spPr>
          <a:xfrm>
            <a:off x="3328773" y="267294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D307E-28CC-AB44-8E12-2B29BCA4204C}"/>
              </a:ext>
            </a:extLst>
          </p:cNvPr>
          <p:cNvCxnSpPr>
            <a:cxnSpLocks/>
          </p:cNvCxnSpPr>
          <p:nvPr/>
        </p:nvCxnSpPr>
        <p:spPr>
          <a:xfrm>
            <a:off x="3566067" y="2925325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8E77BD-B37A-7E42-9F71-57B44E37AE3E}"/>
              </a:ext>
            </a:extLst>
          </p:cNvPr>
          <p:cNvSpPr txBox="1"/>
          <p:nvPr/>
        </p:nvSpPr>
        <p:spPr>
          <a:xfrm>
            <a:off x="6346245" y="26771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95AC6-32CD-6D43-A44F-55D3F4D54875}"/>
              </a:ext>
            </a:extLst>
          </p:cNvPr>
          <p:cNvCxnSpPr>
            <a:cxnSpLocks/>
          </p:cNvCxnSpPr>
          <p:nvPr/>
        </p:nvCxnSpPr>
        <p:spPr>
          <a:xfrm>
            <a:off x="6415849" y="2907981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84C0CF-CA0C-B741-B348-6F030FE2DF9C}"/>
              </a:ext>
            </a:extLst>
          </p:cNvPr>
          <p:cNvSpPr txBox="1"/>
          <p:nvPr/>
        </p:nvSpPr>
        <p:spPr>
          <a:xfrm>
            <a:off x="3963254" y="1403645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72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30D99-75CB-CD40-9E72-363CABB1C528}"/>
              </a:ext>
            </a:extLst>
          </p:cNvPr>
          <p:cNvCxnSpPr>
            <a:cxnSpLocks/>
          </p:cNvCxnSpPr>
          <p:nvPr/>
        </p:nvCxnSpPr>
        <p:spPr>
          <a:xfrm>
            <a:off x="4459761" y="1259385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E3757E-5D51-874B-9E23-81EA57A6E071}"/>
              </a:ext>
            </a:extLst>
          </p:cNvPr>
          <p:cNvSpPr txBox="1"/>
          <p:nvPr/>
        </p:nvSpPr>
        <p:spPr>
          <a:xfrm>
            <a:off x="4935376" y="5494243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ECF2-4333-8547-8A98-3843F4110870}"/>
              </a:ext>
            </a:extLst>
          </p:cNvPr>
          <p:cNvCxnSpPr>
            <a:cxnSpLocks/>
          </p:cNvCxnSpPr>
          <p:nvPr/>
        </p:nvCxnSpPr>
        <p:spPr>
          <a:xfrm>
            <a:off x="4920394" y="5480155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3A386-D73C-E346-90FE-82735B740CAE}"/>
              </a:ext>
            </a:extLst>
          </p:cNvPr>
          <p:cNvSpPr/>
          <p:nvPr/>
        </p:nvSpPr>
        <p:spPr>
          <a:xfrm>
            <a:off x="4135530" y="2692140"/>
            <a:ext cx="586094" cy="59469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5D40F-A6FF-4E4D-8432-704744A3E2AA}"/>
              </a:ext>
            </a:extLst>
          </p:cNvPr>
          <p:cNvSpPr/>
          <p:nvPr/>
        </p:nvSpPr>
        <p:spPr>
          <a:xfrm>
            <a:off x="5320181" y="2652198"/>
            <a:ext cx="586094" cy="60940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FF1E84-ABD6-AC41-87DE-C29A6CF91213}"/>
              </a:ext>
            </a:extLst>
          </p:cNvPr>
          <p:cNvSpPr/>
          <p:nvPr/>
        </p:nvSpPr>
        <p:spPr>
          <a:xfrm>
            <a:off x="5295785" y="3318235"/>
            <a:ext cx="586094" cy="5774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803ED-1A08-6E47-8FE8-953DE086D79F}"/>
              </a:ext>
            </a:extLst>
          </p:cNvPr>
          <p:cNvSpPr/>
          <p:nvPr/>
        </p:nvSpPr>
        <p:spPr>
          <a:xfrm>
            <a:off x="4410955" y="3395928"/>
            <a:ext cx="586094" cy="64804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0F68B-2750-1B46-8F09-3A6C117B77BE}"/>
              </a:ext>
            </a:extLst>
          </p:cNvPr>
          <p:cNvSpPr/>
          <p:nvPr/>
        </p:nvSpPr>
        <p:spPr>
          <a:xfrm>
            <a:off x="4784587" y="4084017"/>
            <a:ext cx="586094" cy="56349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510D7-D0E3-D443-BDFD-57FBF65F4B73}"/>
              </a:ext>
            </a:extLst>
          </p:cNvPr>
          <p:cNvSpPr/>
          <p:nvPr/>
        </p:nvSpPr>
        <p:spPr>
          <a:xfrm>
            <a:off x="3871961" y="2386304"/>
            <a:ext cx="2305858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635A14-904D-8143-BB56-B4281A776252}"/>
              </a:ext>
            </a:extLst>
          </p:cNvPr>
          <p:cNvCxnSpPr>
            <a:cxnSpLocks/>
          </p:cNvCxnSpPr>
          <p:nvPr/>
        </p:nvCxnSpPr>
        <p:spPr>
          <a:xfrm flipV="1">
            <a:off x="4228809" y="1763982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14AF6-3E14-0A47-B0A9-186B1F8BF75F}"/>
              </a:ext>
            </a:extLst>
          </p:cNvPr>
          <p:cNvSpPr txBox="1"/>
          <p:nvPr/>
        </p:nvSpPr>
        <p:spPr>
          <a:xfrm>
            <a:off x="4199323" y="19160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CC076-D4BB-9645-B591-243A4E1FA509}"/>
              </a:ext>
            </a:extLst>
          </p:cNvPr>
          <p:cNvCxnSpPr>
            <a:cxnSpLocks/>
          </p:cNvCxnSpPr>
          <p:nvPr/>
        </p:nvCxnSpPr>
        <p:spPr>
          <a:xfrm flipV="1">
            <a:off x="5335966" y="5112947"/>
            <a:ext cx="0" cy="3672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1ABEB5-A7BF-324B-AFCB-A4475917AC37}"/>
              </a:ext>
            </a:extLst>
          </p:cNvPr>
          <p:cNvSpPr txBox="1"/>
          <p:nvPr/>
        </p:nvSpPr>
        <p:spPr>
          <a:xfrm>
            <a:off x="5285317" y="517793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71139C-03DD-B247-B108-2C1EE2FE5809}"/>
              </a:ext>
            </a:extLst>
          </p:cNvPr>
          <p:cNvCxnSpPr>
            <a:cxnSpLocks/>
          </p:cNvCxnSpPr>
          <p:nvPr/>
        </p:nvCxnSpPr>
        <p:spPr>
          <a:xfrm>
            <a:off x="6191559" y="381959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FFFEA5-8E20-184A-8EBA-CDAA960D264A}"/>
              </a:ext>
            </a:extLst>
          </p:cNvPr>
          <p:cNvSpPr txBox="1"/>
          <p:nvPr/>
        </p:nvSpPr>
        <p:spPr>
          <a:xfrm>
            <a:off x="6119699" y="360791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56C6E3-E3F2-A54F-B791-14C7BC11F638}"/>
              </a:ext>
            </a:extLst>
          </p:cNvPr>
          <p:cNvCxnSpPr>
            <a:cxnSpLocks/>
          </p:cNvCxnSpPr>
          <p:nvPr/>
        </p:nvCxnSpPr>
        <p:spPr>
          <a:xfrm>
            <a:off x="3733331" y="3740020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0B341A-7062-5645-8FA0-D62AC05D86CB}"/>
              </a:ext>
            </a:extLst>
          </p:cNvPr>
          <p:cNvSpPr txBox="1"/>
          <p:nvPr/>
        </p:nvSpPr>
        <p:spPr>
          <a:xfrm>
            <a:off x="3580081" y="35201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574054-8FBB-D14F-A517-2B1F8664F680}"/>
              </a:ext>
            </a:extLst>
          </p:cNvPr>
          <p:cNvSpPr txBox="1"/>
          <p:nvPr/>
        </p:nvSpPr>
        <p:spPr>
          <a:xfrm>
            <a:off x="3832117" y="281519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025CE-5589-EF4C-B15B-0899CF6F5A84}"/>
              </a:ext>
            </a:extLst>
          </p:cNvPr>
          <p:cNvCxnSpPr>
            <a:cxnSpLocks/>
          </p:cNvCxnSpPr>
          <p:nvPr/>
        </p:nvCxnSpPr>
        <p:spPr>
          <a:xfrm>
            <a:off x="3931710" y="3054375"/>
            <a:ext cx="18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FFE1A0-A69A-5146-950A-99A5D69F7F68}"/>
              </a:ext>
            </a:extLst>
          </p:cNvPr>
          <p:cNvSpPr txBox="1"/>
          <p:nvPr/>
        </p:nvSpPr>
        <p:spPr>
          <a:xfrm>
            <a:off x="4394852" y="249349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866F7B-183D-0C43-BAEE-DF3B5512AAED}"/>
              </a:ext>
            </a:extLst>
          </p:cNvPr>
          <p:cNvCxnSpPr>
            <a:cxnSpLocks/>
          </p:cNvCxnSpPr>
          <p:nvPr/>
        </p:nvCxnSpPr>
        <p:spPr>
          <a:xfrm flipV="1">
            <a:off x="4459761" y="2392980"/>
            <a:ext cx="0" cy="303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39CBBA-68D1-074E-82C6-6102C6837DD5}"/>
              </a:ext>
            </a:extLst>
          </p:cNvPr>
          <p:cNvSpPr txBox="1"/>
          <p:nvPr/>
        </p:nvSpPr>
        <p:spPr>
          <a:xfrm>
            <a:off x="5523308" y="24463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5E6A6A-3A59-BC41-882C-A9FBCD9155DE}"/>
              </a:ext>
            </a:extLst>
          </p:cNvPr>
          <p:cNvCxnSpPr>
            <a:cxnSpLocks/>
          </p:cNvCxnSpPr>
          <p:nvPr/>
        </p:nvCxnSpPr>
        <p:spPr>
          <a:xfrm flipV="1">
            <a:off x="5568573" y="2392980"/>
            <a:ext cx="7907" cy="230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B4513A-670F-D148-97D8-588E6FBE803D}"/>
              </a:ext>
            </a:extLst>
          </p:cNvPr>
          <p:cNvSpPr txBox="1"/>
          <p:nvPr/>
        </p:nvSpPr>
        <p:spPr>
          <a:xfrm>
            <a:off x="5847731" y="2730121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4436D-7E95-B647-884A-CF4999EC612E}"/>
              </a:ext>
            </a:extLst>
          </p:cNvPr>
          <p:cNvCxnSpPr>
            <a:cxnSpLocks/>
          </p:cNvCxnSpPr>
          <p:nvPr/>
        </p:nvCxnSpPr>
        <p:spPr>
          <a:xfrm>
            <a:off x="5926964" y="2975776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E16763-E6C0-5B43-8379-9B6476F9A9A9}"/>
              </a:ext>
            </a:extLst>
          </p:cNvPr>
          <p:cNvSpPr txBox="1"/>
          <p:nvPr/>
        </p:nvSpPr>
        <p:spPr>
          <a:xfrm>
            <a:off x="3936942" y="3486860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48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890C23-1D9E-9349-84F9-56B6001E027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42886" y="3683041"/>
            <a:ext cx="468069" cy="369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CA8ADDE-3534-BA4D-9B77-89A4DB941CF1}"/>
              </a:ext>
            </a:extLst>
          </p:cNvPr>
          <p:cNvSpPr txBox="1"/>
          <p:nvPr/>
        </p:nvSpPr>
        <p:spPr>
          <a:xfrm>
            <a:off x="4712881" y="3197606"/>
            <a:ext cx="464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12CAFE-7AE1-4D4F-8944-65DD569FE333}"/>
              </a:ext>
            </a:extLst>
          </p:cNvPr>
          <p:cNvCxnSpPr>
            <a:cxnSpLocks/>
          </p:cNvCxnSpPr>
          <p:nvPr/>
        </p:nvCxnSpPr>
        <p:spPr>
          <a:xfrm flipV="1">
            <a:off x="4767198" y="3285896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99CCD8-2D47-D546-98BF-1E59849A26C2}"/>
              </a:ext>
            </a:extLst>
          </p:cNvPr>
          <p:cNvSpPr txBox="1"/>
          <p:nvPr/>
        </p:nvSpPr>
        <p:spPr>
          <a:xfrm>
            <a:off x="5837950" y="321008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0314A5-28DF-3A4A-9E2F-C909754AF6AF}"/>
              </a:ext>
            </a:extLst>
          </p:cNvPr>
          <p:cNvCxnSpPr>
            <a:cxnSpLocks/>
          </p:cNvCxnSpPr>
          <p:nvPr/>
        </p:nvCxnSpPr>
        <p:spPr>
          <a:xfrm flipV="1">
            <a:off x="5894411" y="3278801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C43282-EF50-944F-847C-FA1AB23CB267}"/>
              </a:ext>
            </a:extLst>
          </p:cNvPr>
          <p:cNvSpPr txBox="1"/>
          <p:nvPr/>
        </p:nvSpPr>
        <p:spPr>
          <a:xfrm>
            <a:off x="5333648" y="383146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ACA72E-AD78-484E-A56E-EF67F65B161C}"/>
              </a:ext>
            </a:extLst>
          </p:cNvPr>
          <p:cNvCxnSpPr>
            <a:cxnSpLocks/>
          </p:cNvCxnSpPr>
          <p:nvPr/>
        </p:nvCxnSpPr>
        <p:spPr>
          <a:xfrm flipV="1">
            <a:off x="5391642" y="3897638"/>
            <a:ext cx="0" cy="1646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4977A9-11A8-554F-8A29-1C133030F498}"/>
              </a:ext>
            </a:extLst>
          </p:cNvPr>
          <p:cNvSpPr txBox="1"/>
          <p:nvPr/>
        </p:nvSpPr>
        <p:spPr>
          <a:xfrm>
            <a:off x="5827348" y="34885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285ABF-0C16-A243-8370-64B5821328E3}"/>
              </a:ext>
            </a:extLst>
          </p:cNvPr>
          <p:cNvCxnSpPr>
            <a:cxnSpLocks/>
          </p:cNvCxnSpPr>
          <p:nvPr/>
        </p:nvCxnSpPr>
        <p:spPr>
          <a:xfrm flipH="1">
            <a:off x="5904598" y="3690385"/>
            <a:ext cx="25694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E4A19B-9687-604A-A923-591D9DF5181D}"/>
              </a:ext>
            </a:extLst>
          </p:cNvPr>
          <p:cNvSpPr txBox="1"/>
          <p:nvPr/>
        </p:nvSpPr>
        <p:spPr>
          <a:xfrm>
            <a:off x="4948579" y="3482698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2D87D5-936E-1C4C-9E0B-51362025F5F2}"/>
              </a:ext>
            </a:extLst>
          </p:cNvPr>
          <p:cNvCxnSpPr>
            <a:cxnSpLocks/>
          </p:cNvCxnSpPr>
          <p:nvPr/>
        </p:nvCxnSpPr>
        <p:spPr>
          <a:xfrm flipH="1" flipV="1">
            <a:off x="5002992" y="3692232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08906A-A1AD-4149-A6C8-73A5BB9A0D22}"/>
              </a:ext>
            </a:extLst>
          </p:cNvPr>
          <p:cNvSpPr txBox="1"/>
          <p:nvPr/>
        </p:nvSpPr>
        <p:spPr>
          <a:xfrm>
            <a:off x="4424153" y="397162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7DD985-4A31-7E4B-85FB-5E08C6B74870}"/>
              </a:ext>
            </a:extLst>
          </p:cNvPr>
          <p:cNvCxnSpPr>
            <a:cxnSpLocks/>
          </p:cNvCxnSpPr>
          <p:nvPr/>
        </p:nvCxnSpPr>
        <p:spPr>
          <a:xfrm flipV="1">
            <a:off x="4767198" y="4022810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3BBEB7-A5C4-2040-B06A-6B3E41D5881D}"/>
              </a:ext>
            </a:extLst>
          </p:cNvPr>
          <p:cNvSpPr txBox="1"/>
          <p:nvPr/>
        </p:nvSpPr>
        <p:spPr>
          <a:xfrm>
            <a:off x="4176972" y="42985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8F6943-3E63-4C48-9702-013CD8A06B9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71961" y="4307797"/>
            <a:ext cx="912626" cy="579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49C485-95DB-404F-8A57-F81A7E5F47F6}"/>
              </a:ext>
            </a:extLst>
          </p:cNvPr>
          <p:cNvSpPr txBox="1"/>
          <p:nvPr/>
        </p:nvSpPr>
        <p:spPr>
          <a:xfrm>
            <a:off x="5576480" y="4357130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4F23D5-1695-7D4A-8A59-B3E759586B38}"/>
              </a:ext>
            </a:extLst>
          </p:cNvPr>
          <p:cNvCxnSpPr>
            <a:cxnSpLocks/>
          </p:cNvCxnSpPr>
          <p:nvPr/>
        </p:nvCxnSpPr>
        <p:spPr>
          <a:xfrm flipV="1">
            <a:off x="5377263" y="4573607"/>
            <a:ext cx="815840" cy="156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380F0C-9236-0E4E-8BA8-5D1A13AF60CA}"/>
              </a:ext>
            </a:extLst>
          </p:cNvPr>
          <p:cNvSpPr txBox="1"/>
          <p:nvPr/>
        </p:nvSpPr>
        <p:spPr>
          <a:xfrm>
            <a:off x="5024237" y="478490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11E57-BEAD-D441-AD40-B30CDC4B8407}"/>
              </a:ext>
            </a:extLst>
          </p:cNvPr>
          <p:cNvCxnSpPr>
            <a:cxnSpLocks/>
          </p:cNvCxnSpPr>
          <p:nvPr/>
        </p:nvCxnSpPr>
        <p:spPr>
          <a:xfrm flipV="1">
            <a:off x="5057365" y="4654191"/>
            <a:ext cx="0" cy="4515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363DB4-F817-7C49-801B-DBCCF15618A8}"/>
              </a:ext>
            </a:extLst>
          </p:cNvPr>
          <p:cNvSpPr txBox="1"/>
          <p:nvPr/>
        </p:nvSpPr>
        <p:spPr>
          <a:xfrm>
            <a:off x="1112980" y="2298486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14E0DC-B029-BA40-AF32-1C7AEE624913}"/>
              </a:ext>
            </a:extLst>
          </p:cNvPr>
          <p:cNvCxnSpPr>
            <a:cxnSpLocks/>
          </p:cNvCxnSpPr>
          <p:nvPr/>
        </p:nvCxnSpPr>
        <p:spPr>
          <a:xfrm>
            <a:off x="2600968" y="2604727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96B92-5B7E-9A49-BBFE-901B3C966859}"/>
              </a:ext>
            </a:extLst>
          </p:cNvPr>
          <p:cNvCxnSpPr>
            <a:cxnSpLocks/>
          </p:cNvCxnSpPr>
          <p:nvPr/>
        </p:nvCxnSpPr>
        <p:spPr>
          <a:xfrm flipH="1">
            <a:off x="6892642" y="1003788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B40350-510D-6B47-A6B7-016AE27858CF}"/>
              </a:ext>
            </a:extLst>
          </p:cNvPr>
          <p:cNvSpPr txBox="1"/>
          <p:nvPr/>
        </p:nvSpPr>
        <p:spPr>
          <a:xfrm>
            <a:off x="6892642" y="2207191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95D-D14D-A542-B1F5-53CD1B5D3B12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945940" y="2552511"/>
            <a:ext cx="950656" cy="92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1A4D07-AD20-9040-89C9-BD72A5E35B51}"/>
              </a:ext>
            </a:extLst>
          </p:cNvPr>
          <p:cNvSpPr txBox="1"/>
          <p:nvPr/>
        </p:nvSpPr>
        <p:spPr>
          <a:xfrm>
            <a:off x="7868535" y="3397018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1F8D3D-6978-C943-AADF-465A46FC9D9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370681" y="3581685"/>
            <a:ext cx="2527134" cy="784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451336-18B7-034C-B554-5131A0FF1E28}"/>
              </a:ext>
            </a:extLst>
          </p:cNvPr>
          <p:cNvCxnSpPr>
            <a:cxnSpLocks/>
          </p:cNvCxnSpPr>
          <p:nvPr/>
        </p:nvCxnSpPr>
        <p:spPr>
          <a:xfrm flipH="1" flipV="1">
            <a:off x="5881879" y="3439848"/>
            <a:ext cx="1986656" cy="14183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9BC107-2A3B-104D-B008-07F77823B770}"/>
              </a:ext>
            </a:extLst>
          </p:cNvPr>
          <p:cNvCxnSpPr>
            <a:cxnSpLocks/>
          </p:cNvCxnSpPr>
          <p:nvPr/>
        </p:nvCxnSpPr>
        <p:spPr>
          <a:xfrm flipH="1" flipV="1">
            <a:off x="5912843" y="3100599"/>
            <a:ext cx="1964604" cy="481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9AB375-F60E-9545-A558-ED8B53B5EA95}"/>
              </a:ext>
            </a:extLst>
          </p:cNvPr>
          <p:cNvCxnSpPr>
            <a:cxnSpLocks/>
          </p:cNvCxnSpPr>
          <p:nvPr/>
        </p:nvCxnSpPr>
        <p:spPr>
          <a:xfrm flipH="1">
            <a:off x="2632777" y="3293741"/>
            <a:ext cx="1486123" cy="748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6DD5AE-8D57-AE4D-A04E-0459240CA81E}"/>
              </a:ext>
            </a:extLst>
          </p:cNvPr>
          <p:cNvCxnSpPr>
            <a:cxnSpLocks/>
          </p:cNvCxnSpPr>
          <p:nvPr/>
        </p:nvCxnSpPr>
        <p:spPr>
          <a:xfrm flipH="1">
            <a:off x="2695441" y="3927153"/>
            <a:ext cx="1694415" cy="3573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62B03-1D4C-0E45-B6F3-E2AB91B3DD32}"/>
              </a:ext>
            </a:extLst>
          </p:cNvPr>
          <p:cNvCxnSpPr>
            <a:cxnSpLocks/>
          </p:cNvCxnSpPr>
          <p:nvPr/>
        </p:nvCxnSpPr>
        <p:spPr>
          <a:xfrm flipH="1">
            <a:off x="6303412" y="3547496"/>
            <a:ext cx="1565123" cy="155822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E6257E-78C2-3041-BE02-9DCA547659D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75842" y="4428595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8A19D0F-1324-BA4D-9359-70F680C9061E}"/>
              </a:ext>
            </a:extLst>
          </p:cNvPr>
          <p:cNvSpPr txBox="1"/>
          <p:nvPr/>
        </p:nvSpPr>
        <p:spPr>
          <a:xfrm>
            <a:off x="1251514" y="3823193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CD50C3-8A9F-044D-842B-68235BD05382}"/>
              </a:ext>
            </a:extLst>
          </p:cNvPr>
          <p:cNvSpPr txBox="1"/>
          <p:nvPr/>
        </p:nvSpPr>
        <p:spPr>
          <a:xfrm>
            <a:off x="7744999" y="659309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125sp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F75B-D7AD-1545-B275-5C39CCFB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28" y="1271912"/>
            <a:ext cx="3526568" cy="4997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0EC8E-0A1B-A047-8879-43F70BA12CC5}"/>
              </a:ext>
            </a:extLst>
          </p:cNvPr>
          <p:cNvSpPr/>
          <p:nvPr/>
        </p:nvSpPr>
        <p:spPr>
          <a:xfrm>
            <a:off x="4934818" y="1456985"/>
            <a:ext cx="3234096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85B55-C265-CA42-AB4F-D077CF8EEBC3}"/>
              </a:ext>
            </a:extLst>
          </p:cNvPr>
          <p:cNvSpPr/>
          <p:nvPr/>
        </p:nvSpPr>
        <p:spPr>
          <a:xfrm>
            <a:off x="4919815" y="1880012"/>
            <a:ext cx="3234096" cy="39658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1B1BF-B044-AA43-8B8D-83AD4E9CF63B}"/>
              </a:ext>
            </a:extLst>
          </p:cNvPr>
          <p:cNvSpPr/>
          <p:nvPr/>
        </p:nvSpPr>
        <p:spPr>
          <a:xfrm>
            <a:off x="4900167" y="5228978"/>
            <a:ext cx="747529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EBFB-1E22-814A-89A2-2C8B849B063C}"/>
              </a:ext>
            </a:extLst>
          </p:cNvPr>
          <p:cNvSpPr/>
          <p:nvPr/>
        </p:nvSpPr>
        <p:spPr>
          <a:xfrm>
            <a:off x="7460510" y="5233384"/>
            <a:ext cx="728053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C25A0-8D94-784B-8615-8AD1C5FF5039}"/>
              </a:ext>
            </a:extLst>
          </p:cNvPr>
          <p:cNvSpPr txBox="1"/>
          <p:nvPr/>
        </p:nvSpPr>
        <p:spPr>
          <a:xfrm>
            <a:off x="4833424" y="59025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4AE6D-1C1E-794B-99AC-BDAE403288A4}"/>
              </a:ext>
            </a:extLst>
          </p:cNvPr>
          <p:cNvCxnSpPr/>
          <p:nvPr/>
        </p:nvCxnSpPr>
        <p:spPr>
          <a:xfrm>
            <a:off x="5186405" y="5937619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C214E0-D57C-374C-AAAA-F88E839C2DAD}"/>
              </a:ext>
            </a:extLst>
          </p:cNvPr>
          <p:cNvSpPr txBox="1"/>
          <p:nvPr/>
        </p:nvSpPr>
        <p:spPr>
          <a:xfrm>
            <a:off x="7407333" y="591411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666FB-E35A-6A48-9B2E-4AB0E2A641C3}"/>
              </a:ext>
            </a:extLst>
          </p:cNvPr>
          <p:cNvCxnSpPr/>
          <p:nvPr/>
        </p:nvCxnSpPr>
        <p:spPr>
          <a:xfrm>
            <a:off x="7760314" y="594920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EA57FC-AD23-7047-8960-4E72F9017CE7}"/>
              </a:ext>
            </a:extLst>
          </p:cNvPr>
          <p:cNvSpPr txBox="1"/>
          <p:nvPr/>
        </p:nvSpPr>
        <p:spPr>
          <a:xfrm>
            <a:off x="4581837" y="52289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065716-1534-DE49-8000-F1D82FB7B8ED}"/>
              </a:ext>
            </a:extLst>
          </p:cNvPr>
          <p:cNvCxnSpPr>
            <a:cxnSpLocks/>
          </p:cNvCxnSpPr>
          <p:nvPr/>
        </p:nvCxnSpPr>
        <p:spPr>
          <a:xfrm>
            <a:off x="4758178" y="5472508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0CE94-D3AF-A846-9BEE-3C1C89DE53D4}"/>
              </a:ext>
            </a:extLst>
          </p:cNvPr>
          <p:cNvSpPr txBox="1"/>
          <p:nvPr/>
        </p:nvSpPr>
        <p:spPr>
          <a:xfrm>
            <a:off x="8135744" y="517294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34ECCA-908F-4542-9764-7FB1D0411C86}"/>
              </a:ext>
            </a:extLst>
          </p:cNvPr>
          <p:cNvCxnSpPr>
            <a:cxnSpLocks/>
          </p:cNvCxnSpPr>
          <p:nvPr/>
        </p:nvCxnSpPr>
        <p:spPr>
          <a:xfrm>
            <a:off x="8193529" y="540377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4FC828-9156-9D4E-9368-F903AD5A0F1A}"/>
              </a:ext>
            </a:extLst>
          </p:cNvPr>
          <p:cNvSpPr txBox="1"/>
          <p:nvPr/>
        </p:nvSpPr>
        <p:spPr>
          <a:xfrm>
            <a:off x="4619007" y="159436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56FD-0AA2-454B-91A4-17002842B932}"/>
              </a:ext>
            </a:extLst>
          </p:cNvPr>
          <p:cNvCxnSpPr>
            <a:cxnSpLocks/>
          </p:cNvCxnSpPr>
          <p:nvPr/>
        </p:nvCxnSpPr>
        <p:spPr>
          <a:xfrm>
            <a:off x="4780101" y="1846744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34B802-27B6-2347-8081-B42A15B1D828}"/>
              </a:ext>
            </a:extLst>
          </p:cNvPr>
          <p:cNvSpPr txBox="1"/>
          <p:nvPr/>
        </p:nvSpPr>
        <p:spPr>
          <a:xfrm>
            <a:off x="8117577" y="1572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851C9-D5F2-B24E-8430-969DD2198410}"/>
              </a:ext>
            </a:extLst>
          </p:cNvPr>
          <p:cNvCxnSpPr>
            <a:cxnSpLocks/>
          </p:cNvCxnSpPr>
          <p:nvPr/>
        </p:nvCxnSpPr>
        <p:spPr>
          <a:xfrm>
            <a:off x="8193529" y="183282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AB2745-9C5B-5D4A-8945-C2BDB72A8D5E}"/>
              </a:ext>
            </a:extLst>
          </p:cNvPr>
          <p:cNvSpPr txBox="1"/>
          <p:nvPr/>
        </p:nvSpPr>
        <p:spPr>
          <a:xfrm>
            <a:off x="6089387" y="1075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7DB2B-BCC7-5149-A5C8-D2E7FC8B478D}"/>
              </a:ext>
            </a:extLst>
          </p:cNvPr>
          <p:cNvCxnSpPr>
            <a:cxnSpLocks/>
          </p:cNvCxnSpPr>
          <p:nvPr/>
        </p:nvCxnSpPr>
        <p:spPr>
          <a:xfrm>
            <a:off x="6257822" y="1375416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86E10-BE32-1540-9750-94F067C92548}"/>
              </a:ext>
            </a:extLst>
          </p:cNvPr>
          <p:cNvSpPr txBox="1"/>
          <p:nvPr/>
        </p:nvSpPr>
        <p:spPr>
          <a:xfrm>
            <a:off x="4598442" y="278897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952C2-E60F-BA41-BC33-01C805B8BD75}"/>
              </a:ext>
            </a:extLst>
          </p:cNvPr>
          <p:cNvCxnSpPr>
            <a:cxnSpLocks/>
          </p:cNvCxnSpPr>
          <p:nvPr/>
        </p:nvCxnSpPr>
        <p:spPr>
          <a:xfrm>
            <a:off x="4759536" y="3041356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61E629-2E91-AF42-AF12-E173937A1E46}"/>
              </a:ext>
            </a:extLst>
          </p:cNvPr>
          <p:cNvSpPr txBox="1"/>
          <p:nvPr/>
        </p:nvSpPr>
        <p:spPr>
          <a:xfrm>
            <a:off x="8099311" y="28317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6D8AF2-ED9D-674D-BBE1-ED4B1C55F5AC}"/>
              </a:ext>
            </a:extLst>
          </p:cNvPr>
          <p:cNvCxnSpPr>
            <a:cxnSpLocks/>
          </p:cNvCxnSpPr>
          <p:nvPr/>
        </p:nvCxnSpPr>
        <p:spPr>
          <a:xfrm>
            <a:off x="8168915" y="3062622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3723B9-4678-FB45-84A6-A695379EE900}"/>
              </a:ext>
            </a:extLst>
          </p:cNvPr>
          <p:cNvSpPr txBox="1"/>
          <p:nvPr/>
        </p:nvSpPr>
        <p:spPr>
          <a:xfrm>
            <a:off x="5182123" y="1519676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102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05FDB-9B00-5E4B-AF5D-36B37438AC70}"/>
              </a:ext>
            </a:extLst>
          </p:cNvPr>
          <p:cNvCxnSpPr>
            <a:cxnSpLocks/>
          </p:cNvCxnSpPr>
          <p:nvPr/>
        </p:nvCxnSpPr>
        <p:spPr>
          <a:xfrm>
            <a:off x="5678630" y="1375416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579292-999C-984F-B8EB-AF18320FCC3F}"/>
              </a:ext>
            </a:extLst>
          </p:cNvPr>
          <p:cNvSpPr txBox="1"/>
          <p:nvPr/>
        </p:nvSpPr>
        <p:spPr>
          <a:xfrm>
            <a:off x="6150879" y="5859980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7F6049-1CCC-3343-8746-C23BC1A29F2F}"/>
              </a:ext>
            </a:extLst>
          </p:cNvPr>
          <p:cNvCxnSpPr>
            <a:cxnSpLocks/>
          </p:cNvCxnSpPr>
          <p:nvPr/>
        </p:nvCxnSpPr>
        <p:spPr>
          <a:xfrm>
            <a:off x="6135897" y="5845892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4709-7F91-0D4C-9A77-7C364EF60556}"/>
              </a:ext>
            </a:extLst>
          </p:cNvPr>
          <p:cNvSpPr/>
          <p:nvPr/>
        </p:nvSpPr>
        <p:spPr>
          <a:xfrm>
            <a:off x="5273146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701C1-7A9D-8747-AE13-BFA960E03AAF}"/>
              </a:ext>
            </a:extLst>
          </p:cNvPr>
          <p:cNvSpPr/>
          <p:nvPr/>
        </p:nvSpPr>
        <p:spPr>
          <a:xfrm>
            <a:off x="6853160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C2080E-075A-DE4F-BAF2-A8147308E61A}"/>
              </a:ext>
            </a:extLst>
          </p:cNvPr>
          <p:cNvSpPr/>
          <p:nvPr/>
        </p:nvSpPr>
        <p:spPr>
          <a:xfrm>
            <a:off x="6650626" y="3508963"/>
            <a:ext cx="843654" cy="77212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ED426-3148-1743-99EF-8BA1FBCEC619}"/>
              </a:ext>
            </a:extLst>
          </p:cNvPr>
          <p:cNvSpPr/>
          <p:nvPr/>
        </p:nvSpPr>
        <p:spPr>
          <a:xfrm>
            <a:off x="5473258" y="3508963"/>
            <a:ext cx="843654" cy="76612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CBDB3-E813-BD4E-ABF8-A3E784BCDF9A}"/>
              </a:ext>
            </a:extLst>
          </p:cNvPr>
          <p:cNvSpPr/>
          <p:nvPr/>
        </p:nvSpPr>
        <p:spPr>
          <a:xfrm>
            <a:off x="6139215" y="4374278"/>
            <a:ext cx="843654" cy="7374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688653-0879-8641-B034-4C37ADE52A56}"/>
              </a:ext>
            </a:extLst>
          </p:cNvPr>
          <p:cNvSpPr/>
          <p:nvPr/>
        </p:nvSpPr>
        <p:spPr>
          <a:xfrm>
            <a:off x="5141630" y="2502335"/>
            <a:ext cx="2792196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0F29B-12F8-8640-8E35-9D812403EDB8}"/>
              </a:ext>
            </a:extLst>
          </p:cNvPr>
          <p:cNvCxnSpPr>
            <a:cxnSpLocks/>
          </p:cNvCxnSpPr>
          <p:nvPr/>
        </p:nvCxnSpPr>
        <p:spPr>
          <a:xfrm flipV="1">
            <a:off x="5371478" y="1880013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609616-6B7E-BC4C-A277-2BD85788B943}"/>
              </a:ext>
            </a:extLst>
          </p:cNvPr>
          <p:cNvSpPr txBox="1"/>
          <p:nvPr/>
        </p:nvSpPr>
        <p:spPr>
          <a:xfrm>
            <a:off x="5341992" y="20321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D618BC-E73E-1C40-BD04-55E5B64F9C3A}"/>
              </a:ext>
            </a:extLst>
          </p:cNvPr>
          <p:cNvCxnSpPr>
            <a:cxnSpLocks/>
          </p:cNvCxnSpPr>
          <p:nvPr/>
        </p:nvCxnSpPr>
        <p:spPr>
          <a:xfrm flipV="1">
            <a:off x="6529435" y="5228978"/>
            <a:ext cx="0" cy="61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138AC-0E4C-6B4A-B1BD-D33D329B8A7A}"/>
              </a:ext>
            </a:extLst>
          </p:cNvPr>
          <p:cNvSpPr txBox="1"/>
          <p:nvPr/>
        </p:nvSpPr>
        <p:spPr>
          <a:xfrm>
            <a:off x="6619325" y="54017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CA27BC-9BA4-7641-83E3-E94740C606B1}"/>
              </a:ext>
            </a:extLst>
          </p:cNvPr>
          <p:cNvCxnSpPr>
            <a:cxnSpLocks/>
          </p:cNvCxnSpPr>
          <p:nvPr/>
        </p:nvCxnSpPr>
        <p:spPr>
          <a:xfrm>
            <a:off x="7937366" y="387520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6C2C91-A2C3-7F4B-9782-E10667055B7C}"/>
              </a:ext>
            </a:extLst>
          </p:cNvPr>
          <p:cNvSpPr txBox="1"/>
          <p:nvPr/>
        </p:nvSpPr>
        <p:spPr>
          <a:xfrm>
            <a:off x="7865506" y="36635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FAEE30-3B98-DB46-81D3-A2630B00B178}"/>
              </a:ext>
            </a:extLst>
          </p:cNvPr>
          <p:cNvCxnSpPr>
            <a:cxnSpLocks/>
          </p:cNvCxnSpPr>
          <p:nvPr/>
        </p:nvCxnSpPr>
        <p:spPr>
          <a:xfrm>
            <a:off x="4926800" y="3856051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75FD45-140E-2A4F-9D7F-CBCB2CAAE458}"/>
              </a:ext>
            </a:extLst>
          </p:cNvPr>
          <p:cNvSpPr txBox="1"/>
          <p:nvPr/>
        </p:nvSpPr>
        <p:spPr>
          <a:xfrm>
            <a:off x="4833424" y="36443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3754EC-090A-F44E-9DE2-E4FF4B7AB509}"/>
              </a:ext>
            </a:extLst>
          </p:cNvPr>
          <p:cNvSpPr txBox="1"/>
          <p:nvPr/>
        </p:nvSpPr>
        <p:spPr>
          <a:xfrm>
            <a:off x="4992467" y="27832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005A7B-8E9B-F840-8E83-4869BB6BB012}"/>
              </a:ext>
            </a:extLst>
          </p:cNvPr>
          <p:cNvCxnSpPr>
            <a:cxnSpLocks/>
          </p:cNvCxnSpPr>
          <p:nvPr/>
        </p:nvCxnSpPr>
        <p:spPr>
          <a:xfrm>
            <a:off x="5121287" y="3035663"/>
            <a:ext cx="14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2BA78B-D644-EB47-B789-7BE45CD7E27A}"/>
              </a:ext>
            </a:extLst>
          </p:cNvPr>
          <p:cNvSpPr txBox="1"/>
          <p:nvPr/>
        </p:nvSpPr>
        <p:spPr>
          <a:xfrm>
            <a:off x="5678630" y="243485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D69FAF-7ECB-BA48-A8E1-DCC0E7B68446}"/>
              </a:ext>
            </a:extLst>
          </p:cNvPr>
          <p:cNvCxnSpPr>
            <a:cxnSpLocks/>
          </p:cNvCxnSpPr>
          <p:nvPr/>
        </p:nvCxnSpPr>
        <p:spPr>
          <a:xfrm flipV="1">
            <a:off x="5647695" y="2502335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2F6434-98AF-7145-A82C-0712D332F99C}"/>
              </a:ext>
            </a:extLst>
          </p:cNvPr>
          <p:cNvSpPr txBox="1"/>
          <p:nvPr/>
        </p:nvSpPr>
        <p:spPr>
          <a:xfrm>
            <a:off x="7274182" y="244152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FB369A-D205-6049-8A2C-3F4824E5B6A1}"/>
              </a:ext>
            </a:extLst>
          </p:cNvPr>
          <p:cNvCxnSpPr>
            <a:cxnSpLocks/>
          </p:cNvCxnSpPr>
          <p:nvPr/>
        </p:nvCxnSpPr>
        <p:spPr>
          <a:xfrm flipV="1">
            <a:off x="7243247" y="2509011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13A271-23D2-C44D-8767-49C34F75AABF}"/>
              </a:ext>
            </a:extLst>
          </p:cNvPr>
          <p:cNvSpPr txBox="1"/>
          <p:nvPr/>
        </p:nvSpPr>
        <p:spPr>
          <a:xfrm>
            <a:off x="7637230" y="2768459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83A56B-B328-BA46-91F1-5508149073D4}"/>
              </a:ext>
            </a:extLst>
          </p:cNvPr>
          <p:cNvCxnSpPr>
            <a:cxnSpLocks/>
          </p:cNvCxnSpPr>
          <p:nvPr/>
        </p:nvCxnSpPr>
        <p:spPr>
          <a:xfrm>
            <a:off x="7716463" y="3014114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FCFDD9-1782-C749-887E-D7FA78DC5516}"/>
              </a:ext>
            </a:extLst>
          </p:cNvPr>
          <p:cNvSpPr txBox="1"/>
          <p:nvPr/>
        </p:nvSpPr>
        <p:spPr>
          <a:xfrm>
            <a:off x="5084480" y="3575584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D230FC-3FB7-6B4E-B369-F301AB88F794}"/>
              </a:ext>
            </a:extLst>
          </p:cNvPr>
          <p:cNvCxnSpPr>
            <a:cxnSpLocks/>
          </p:cNvCxnSpPr>
          <p:nvPr/>
        </p:nvCxnSpPr>
        <p:spPr>
          <a:xfrm>
            <a:off x="5136355" y="3799072"/>
            <a:ext cx="331628" cy="7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9A6629-E5EC-1844-B229-F560C30C242F}"/>
              </a:ext>
            </a:extLst>
          </p:cNvPr>
          <p:cNvSpPr txBox="1"/>
          <p:nvPr/>
        </p:nvSpPr>
        <p:spPr>
          <a:xfrm>
            <a:off x="5962635" y="261324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A708DD-CDCB-FE4B-A602-3F35E30EC79A}"/>
              </a:ext>
            </a:extLst>
          </p:cNvPr>
          <p:cNvCxnSpPr>
            <a:cxnSpLocks/>
          </p:cNvCxnSpPr>
          <p:nvPr/>
        </p:nvCxnSpPr>
        <p:spPr>
          <a:xfrm flipV="1">
            <a:off x="6110550" y="3409772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CEEEBC-F6F8-9549-82DB-DCA0F15F17D1}"/>
              </a:ext>
            </a:extLst>
          </p:cNvPr>
          <p:cNvSpPr txBox="1"/>
          <p:nvPr/>
        </p:nvSpPr>
        <p:spPr>
          <a:xfrm>
            <a:off x="7436286" y="337945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B9685F-65B0-D042-AD61-CB480E3681E3}"/>
              </a:ext>
            </a:extLst>
          </p:cNvPr>
          <p:cNvCxnSpPr>
            <a:cxnSpLocks/>
          </p:cNvCxnSpPr>
          <p:nvPr/>
        </p:nvCxnSpPr>
        <p:spPr>
          <a:xfrm flipV="1">
            <a:off x="7494280" y="3445632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A54116-F267-AC4B-96E0-B81FA0891550}"/>
              </a:ext>
            </a:extLst>
          </p:cNvPr>
          <p:cNvSpPr txBox="1"/>
          <p:nvPr/>
        </p:nvSpPr>
        <p:spPr>
          <a:xfrm>
            <a:off x="6903282" y="42302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73EFB6-FCC1-E84C-9BC6-22E5EF76C32B}"/>
              </a:ext>
            </a:extLst>
          </p:cNvPr>
          <p:cNvCxnSpPr>
            <a:cxnSpLocks/>
          </p:cNvCxnSpPr>
          <p:nvPr/>
        </p:nvCxnSpPr>
        <p:spPr>
          <a:xfrm flipV="1">
            <a:off x="6961276" y="4296428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E01820-2F48-E740-A915-D1144DD1077F}"/>
              </a:ext>
            </a:extLst>
          </p:cNvPr>
          <p:cNvSpPr txBox="1"/>
          <p:nvPr/>
        </p:nvSpPr>
        <p:spPr>
          <a:xfrm>
            <a:off x="7507651" y="362437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B30E5B-0498-F848-BCCC-702508B129DE}"/>
              </a:ext>
            </a:extLst>
          </p:cNvPr>
          <p:cNvCxnSpPr>
            <a:cxnSpLocks/>
          </p:cNvCxnSpPr>
          <p:nvPr/>
        </p:nvCxnSpPr>
        <p:spPr>
          <a:xfrm flipH="1">
            <a:off x="7507651" y="3820189"/>
            <a:ext cx="42971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7FC870-FB47-664D-8680-5F7FEAB075A0}"/>
              </a:ext>
            </a:extLst>
          </p:cNvPr>
          <p:cNvSpPr txBox="1"/>
          <p:nvPr/>
        </p:nvSpPr>
        <p:spPr>
          <a:xfrm>
            <a:off x="6325369" y="365315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A4C2B6-C106-B749-89BF-32DD2F337296}"/>
              </a:ext>
            </a:extLst>
          </p:cNvPr>
          <p:cNvCxnSpPr>
            <a:cxnSpLocks/>
          </p:cNvCxnSpPr>
          <p:nvPr/>
        </p:nvCxnSpPr>
        <p:spPr>
          <a:xfrm flipH="1" flipV="1">
            <a:off x="6325369" y="3848965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1A4BF2F-1D38-3446-992D-7BAAB4CEEEEF}"/>
              </a:ext>
            </a:extLst>
          </p:cNvPr>
          <p:cNvSpPr txBox="1"/>
          <p:nvPr/>
        </p:nvSpPr>
        <p:spPr>
          <a:xfrm>
            <a:off x="5799003" y="422390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EDA7B6D-59CF-B547-82B5-66B867766249}"/>
              </a:ext>
            </a:extLst>
          </p:cNvPr>
          <p:cNvCxnSpPr>
            <a:cxnSpLocks/>
          </p:cNvCxnSpPr>
          <p:nvPr/>
        </p:nvCxnSpPr>
        <p:spPr>
          <a:xfrm flipV="1">
            <a:off x="6142048" y="4275089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E6F796-D0DB-4E4E-A04C-4F0F4DF9C5A1}"/>
              </a:ext>
            </a:extLst>
          </p:cNvPr>
          <p:cNvSpPr txBox="1"/>
          <p:nvPr/>
        </p:nvSpPr>
        <p:spPr>
          <a:xfrm>
            <a:off x="5796170" y="453454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3003B8-D668-9B43-AC69-04EFAEE979E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141631" y="4743001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9973570-E95C-CA4F-9B0E-5474894D7B57}"/>
              </a:ext>
            </a:extLst>
          </p:cNvPr>
          <p:cNvSpPr txBox="1"/>
          <p:nvPr/>
        </p:nvSpPr>
        <p:spPr>
          <a:xfrm>
            <a:off x="7356830" y="454026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BDC9B6-25D6-3C4F-9665-1652430C83C2}"/>
              </a:ext>
            </a:extLst>
          </p:cNvPr>
          <p:cNvCxnSpPr>
            <a:cxnSpLocks/>
          </p:cNvCxnSpPr>
          <p:nvPr/>
        </p:nvCxnSpPr>
        <p:spPr>
          <a:xfrm>
            <a:off x="6975868" y="4756739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E0635C-27F6-8E41-8518-BB69C6F4F639}"/>
              </a:ext>
            </a:extLst>
          </p:cNvPr>
          <p:cNvSpPr txBox="1"/>
          <p:nvPr/>
        </p:nvSpPr>
        <p:spPr>
          <a:xfrm>
            <a:off x="6932382" y="50414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2FC121-6F5E-5B4B-9017-7D042137B230}"/>
              </a:ext>
            </a:extLst>
          </p:cNvPr>
          <p:cNvCxnSpPr>
            <a:cxnSpLocks/>
          </p:cNvCxnSpPr>
          <p:nvPr/>
        </p:nvCxnSpPr>
        <p:spPr>
          <a:xfrm flipV="1">
            <a:off x="6965510" y="5111724"/>
            <a:ext cx="0" cy="110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1DFE6E-4B06-744B-B5D8-87B0AF0C9BEF}"/>
              </a:ext>
            </a:extLst>
          </p:cNvPr>
          <p:cNvSpPr txBox="1"/>
          <p:nvPr/>
        </p:nvSpPr>
        <p:spPr>
          <a:xfrm>
            <a:off x="2382649" y="2414517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B4E705-7BB5-1E47-A50D-978CE486668E}"/>
              </a:ext>
            </a:extLst>
          </p:cNvPr>
          <p:cNvCxnSpPr>
            <a:cxnSpLocks/>
          </p:cNvCxnSpPr>
          <p:nvPr/>
        </p:nvCxnSpPr>
        <p:spPr>
          <a:xfrm>
            <a:off x="3870637" y="2720758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33EDFF-AA54-2A4D-9238-3F7C87B8E70D}"/>
              </a:ext>
            </a:extLst>
          </p:cNvPr>
          <p:cNvCxnSpPr>
            <a:cxnSpLocks/>
          </p:cNvCxnSpPr>
          <p:nvPr/>
        </p:nvCxnSpPr>
        <p:spPr>
          <a:xfrm flipH="1">
            <a:off x="8162311" y="1119819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7A6BD3-93E5-9F43-8EE3-442BDEC8CD91}"/>
              </a:ext>
            </a:extLst>
          </p:cNvPr>
          <p:cNvSpPr txBox="1"/>
          <p:nvPr/>
        </p:nvSpPr>
        <p:spPr>
          <a:xfrm>
            <a:off x="8670186" y="218780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972C1D-CD59-0B4D-B9D2-CCC5BE6E2406}"/>
              </a:ext>
            </a:extLst>
          </p:cNvPr>
          <p:cNvCxnSpPr>
            <a:cxnSpLocks/>
          </p:cNvCxnSpPr>
          <p:nvPr/>
        </p:nvCxnSpPr>
        <p:spPr>
          <a:xfrm flipH="1">
            <a:off x="8168914" y="2547723"/>
            <a:ext cx="52935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A2F8C47-71AB-0940-AD13-1D4FD93B98A2}"/>
              </a:ext>
            </a:extLst>
          </p:cNvPr>
          <p:cNvSpPr txBox="1"/>
          <p:nvPr/>
        </p:nvSpPr>
        <p:spPr>
          <a:xfrm>
            <a:off x="9138204" y="3513049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DADB52-F7CD-0246-AE36-4BABD4EBDD2C}"/>
              </a:ext>
            </a:extLst>
          </p:cNvPr>
          <p:cNvCxnSpPr>
            <a:cxnSpLocks/>
          </p:cNvCxnSpPr>
          <p:nvPr/>
        </p:nvCxnSpPr>
        <p:spPr>
          <a:xfrm flipH="1">
            <a:off x="7012416" y="3697716"/>
            <a:ext cx="2155067" cy="8780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EABAC5-7475-0B4A-B017-1EE43BBF0944}"/>
              </a:ext>
            </a:extLst>
          </p:cNvPr>
          <p:cNvCxnSpPr>
            <a:cxnSpLocks/>
          </p:cNvCxnSpPr>
          <p:nvPr/>
        </p:nvCxnSpPr>
        <p:spPr>
          <a:xfrm flipH="1">
            <a:off x="7523830" y="3697716"/>
            <a:ext cx="1614374" cy="3825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887AE3-4D3C-E144-A308-A83EAEB01EC2}"/>
              </a:ext>
            </a:extLst>
          </p:cNvPr>
          <p:cNvCxnSpPr>
            <a:cxnSpLocks/>
          </p:cNvCxnSpPr>
          <p:nvPr/>
        </p:nvCxnSpPr>
        <p:spPr>
          <a:xfrm flipH="1" flipV="1">
            <a:off x="7722510" y="3295558"/>
            <a:ext cx="1424605" cy="402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A7D1F4-0B92-9649-88D9-FED0CB90202E}"/>
              </a:ext>
            </a:extLst>
          </p:cNvPr>
          <p:cNvCxnSpPr>
            <a:cxnSpLocks/>
          </p:cNvCxnSpPr>
          <p:nvPr/>
        </p:nvCxnSpPr>
        <p:spPr>
          <a:xfrm flipH="1">
            <a:off x="3902446" y="3167191"/>
            <a:ext cx="1357400" cy="990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65323B-E7BF-E84B-AEE0-AC5834EBB213}"/>
              </a:ext>
            </a:extLst>
          </p:cNvPr>
          <p:cNvCxnSpPr>
            <a:cxnSpLocks/>
          </p:cNvCxnSpPr>
          <p:nvPr/>
        </p:nvCxnSpPr>
        <p:spPr>
          <a:xfrm flipH="1">
            <a:off x="3965109" y="4102095"/>
            <a:ext cx="1485235" cy="2984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001A27-A63F-764D-89BA-E3EDEF50CCAC}"/>
              </a:ext>
            </a:extLst>
          </p:cNvPr>
          <p:cNvCxnSpPr>
            <a:cxnSpLocks/>
          </p:cNvCxnSpPr>
          <p:nvPr/>
        </p:nvCxnSpPr>
        <p:spPr>
          <a:xfrm flipH="1">
            <a:off x="8099312" y="3663527"/>
            <a:ext cx="1038892" cy="16407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95050A-DDC8-5842-9ABC-B0B8E7A4420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44741" y="4490479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3ACD6B-22B9-334C-81D5-3B2F492ADE9D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C8A58-2F4D-3443-B8CA-BCE375AF7AFF}"/>
              </a:ext>
            </a:extLst>
          </p:cNvPr>
          <p:cNvSpPr txBox="1"/>
          <p:nvPr/>
        </p:nvSpPr>
        <p:spPr>
          <a:xfrm>
            <a:off x="2521183" y="3939224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5BA9C6-ADC6-DE4A-AD4D-2887D86271FD}"/>
              </a:ext>
            </a:extLst>
          </p:cNvPr>
          <p:cNvSpPr txBox="1"/>
          <p:nvPr/>
        </p:nvSpPr>
        <p:spPr>
          <a:xfrm>
            <a:off x="9014668" y="775340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200sp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3502D-6E2F-6E48-AA40-9DAEA24B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99" y="997474"/>
            <a:ext cx="3149600" cy="558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7B532B4-A08E-C243-960E-3E82E8375A96}"/>
              </a:ext>
            </a:extLst>
          </p:cNvPr>
          <p:cNvSpPr/>
          <p:nvPr/>
        </p:nvSpPr>
        <p:spPr>
          <a:xfrm>
            <a:off x="4900779" y="1335517"/>
            <a:ext cx="2891850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64321-CB96-CC47-9C44-3D3999C116D2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7FEF34-1C55-384A-983B-E4E4F0313B5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E0345A-D739-7A41-8A28-C6D6F1524B07}"/>
              </a:ext>
            </a:extLst>
          </p:cNvPr>
          <p:cNvSpPr txBox="1"/>
          <p:nvPr/>
        </p:nvSpPr>
        <p:spPr>
          <a:xfrm>
            <a:off x="7747888" y="131768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EC72F8-92DF-5042-929B-3EF0DE1FCCA3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C5AF92-B8BD-A048-B7E1-CC4F05FC1AA6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64BF75-B621-5242-AA5F-D9E37925FB20}"/>
              </a:ext>
            </a:extLst>
          </p:cNvPr>
          <p:cNvCxnSpPr>
            <a:cxnSpLocks/>
          </p:cNvCxnSpPr>
          <p:nvPr/>
        </p:nvCxnSpPr>
        <p:spPr>
          <a:xfrm flipH="1">
            <a:off x="3352463" y="1560748"/>
            <a:ext cx="1525963" cy="9627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BD61C3-42D2-0A49-B440-702A8E543402}"/>
              </a:ext>
            </a:extLst>
          </p:cNvPr>
          <p:cNvSpPr txBox="1"/>
          <p:nvPr/>
        </p:nvSpPr>
        <p:spPr>
          <a:xfrm>
            <a:off x="6351529" y="11502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F9BBBD-26A4-9045-A011-FC55DF13B66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A3CEB-B4E5-0D44-AC9C-59C6BDFFEE3B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90A549-B5BE-D741-BE05-E1A45302316E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150154-4432-FD49-9010-3A0B69AD145E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4340ED-4468-1C44-9214-D916BFD0A5A5}"/>
              </a:ext>
            </a:extLst>
          </p:cNvPr>
          <p:cNvCxnSpPr>
            <a:cxnSpLocks/>
          </p:cNvCxnSpPr>
          <p:nvPr/>
        </p:nvCxnSpPr>
        <p:spPr>
          <a:xfrm>
            <a:off x="6382855" y="1192208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353FAC-C498-8246-848F-FC8201705F2B}"/>
              </a:ext>
            </a:extLst>
          </p:cNvPr>
          <p:cNvCxnSpPr>
            <a:cxnSpLocks/>
          </p:cNvCxnSpPr>
          <p:nvPr/>
        </p:nvCxnSpPr>
        <p:spPr>
          <a:xfrm flipH="1">
            <a:off x="7790424" y="15415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BFD014-12B4-6246-BAA0-FD1C96F6FD80}"/>
              </a:ext>
            </a:extLst>
          </p:cNvPr>
          <p:cNvCxnSpPr>
            <a:cxnSpLocks/>
          </p:cNvCxnSpPr>
          <p:nvPr/>
        </p:nvCxnSpPr>
        <p:spPr>
          <a:xfrm flipH="1" flipV="1">
            <a:off x="4681912" y="1486272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A3E89-5BAB-0841-8946-FC684A6F1C41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4A69B2-6538-1142-A609-AEAA88BFF904}"/>
              </a:ext>
            </a:extLst>
          </p:cNvPr>
          <p:cNvSpPr/>
          <p:nvPr/>
        </p:nvSpPr>
        <p:spPr>
          <a:xfrm>
            <a:off x="4910121" y="33159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5F6235-65E4-404C-83DD-A53D12EA08DF}"/>
              </a:ext>
            </a:extLst>
          </p:cNvPr>
          <p:cNvSpPr txBox="1"/>
          <p:nvPr/>
        </p:nvSpPr>
        <p:spPr>
          <a:xfrm>
            <a:off x="4577397" y="38861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24DEFC-2CDD-DB4E-B5EE-38231C4F5BA7}"/>
              </a:ext>
            </a:extLst>
          </p:cNvPr>
          <p:cNvCxnSpPr>
            <a:cxnSpLocks/>
          </p:cNvCxnSpPr>
          <p:nvPr/>
        </p:nvCxnSpPr>
        <p:spPr>
          <a:xfrm flipH="1">
            <a:off x="7783445" y="3882037"/>
            <a:ext cx="1231790" cy="3668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C1D9B5-633B-1E44-8A07-464D475CAD01}"/>
              </a:ext>
            </a:extLst>
          </p:cNvPr>
          <p:cNvSpPr txBox="1"/>
          <p:nvPr/>
        </p:nvSpPr>
        <p:spPr>
          <a:xfrm>
            <a:off x="7747888" y="35048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D2F4B8-596D-4542-82ED-B22C6816CCD0}"/>
              </a:ext>
            </a:extLst>
          </p:cNvPr>
          <p:cNvSpPr txBox="1"/>
          <p:nvPr/>
        </p:nvSpPr>
        <p:spPr>
          <a:xfrm>
            <a:off x="6595884" y="35111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CC2FF2-E0BE-204F-A41C-2906A1DD4369}"/>
              </a:ext>
            </a:extLst>
          </p:cNvPr>
          <p:cNvSpPr/>
          <p:nvPr/>
        </p:nvSpPr>
        <p:spPr>
          <a:xfrm>
            <a:off x="4902611" y="37743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7D3812-8373-534A-9229-DA8BB3F5B511}"/>
              </a:ext>
            </a:extLst>
          </p:cNvPr>
          <p:cNvCxnSpPr>
            <a:cxnSpLocks/>
          </p:cNvCxnSpPr>
          <p:nvPr/>
        </p:nvCxnSpPr>
        <p:spPr>
          <a:xfrm>
            <a:off x="3427178" y="3113804"/>
            <a:ext cx="1455440" cy="2251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1F65D95-67F2-844A-B31A-B72458C5FCF7}"/>
              </a:ext>
            </a:extLst>
          </p:cNvPr>
          <p:cNvSpPr txBox="1"/>
          <p:nvPr/>
        </p:nvSpPr>
        <p:spPr>
          <a:xfrm>
            <a:off x="6359329" y="30803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2E969E-5E73-D54C-B83F-3812A331907E}"/>
              </a:ext>
            </a:extLst>
          </p:cNvPr>
          <p:cNvSpPr txBox="1"/>
          <p:nvPr/>
        </p:nvSpPr>
        <p:spPr>
          <a:xfrm>
            <a:off x="4586739" y="33845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A0628-1F95-ED47-82EF-03E7905A8C88}"/>
              </a:ext>
            </a:extLst>
          </p:cNvPr>
          <p:cNvSpPr txBox="1"/>
          <p:nvPr/>
        </p:nvSpPr>
        <p:spPr>
          <a:xfrm>
            <a:off x="7747888" y="40015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A66B8D-20A8-9047-B371-1FAC74FD7937}"/>
              </a:ext>
            </a:extLst>
          </p:cNvPr>
          <p:cNvCxnSpPr>
            <a:cxnSpLocks/>
          </p:cNvCxnSpPr>
          <p:nvPr/>
        </p:nvCxnSpPr>
        <p:spPr>
          <a:xfrm flipH="1">
            <a:off x="7792786" y="40015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B1DD6C-5B0D-8749-949F-A6B514D00A7A}"/>
              </a:ext>
            </a:extLst>
          </p:cNvPr>
          <p:cNvCxnSpPr>
            <a:cxnSpLocks/>
          </p:cNvCxnSpPr>
          <p:nvPr/>
        </p:nvCxnSpPr>
        <p:spPr>
          <a:xfrm flipH="1">
            <a:off x="4806306" y="38910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C5B6B5-D636-2149-9B6A-36B6715442FD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8F049A-D5EA-3D45-BC54-9C1EC9BDCC13}"/>
              </a:ext>
            </a:extLst>
          </p:cNvPr>
          <p:cNvCxnSpPr>
            <a:cxnSpLocks/>
          </p:cNvCxnSpPr>
          <p:nvPr/>
        </p:nvCxnSpPr>
        <p:spPr>
          <a:xfrm flipH="1">
            <a:off x="7799766" y="37541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C4705-6B7A-DD42-8872-288B015AACC2}"/>
              </a:ext>
            </a:extLst>
          </p:cNvPr>
          <p:cNvCxnSpPr>
            <a:cxnSpLocks/>
          </p:cNvCxnSpPr>
          <p:nvPr/>
        </p:nvCxnSpPr>
        <p:spPr>
          <a:xfrm flipH="1">
            <a:off x="4790504" y="36024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CECD52-6889-804A-AB4F-69A8D855585A}"/>
              </a:ext>
            </a:extLst>
          </p:cNvPr>
          <p:cNvSpPr txBox="1"/>
          <p:nvPr/>
        </p:nvSpPr>
        <p:spPr>
          <a:xfrm>
            <a:off x="1118797" y="227896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24sp</a:t>
            </a:r>
          </a:p>
          <a:p>
            <a:r>
              <a:rPr lang="en-US" sz="1600" dirty="0"/>
              <a:t>Color = black (000000)</a:t>
            </a:r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36E7BE-24E0-B642-8DAE-9F6F45019D1A}"/>
              </a:ext>
            </a:extLst>
          </p:cNvPr>
          <p:cNvSpPr txBox="1"/>
          <p:nvPr/>
        </p:nvSpPr>
        <p:spPr>
          <a:xfrm>
            <a:off x="8678735" y="259731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66sp</a:t>
            </a:r>
          </a:p>
          <a:p>
            <a:r>
              <a:rPr lang="en-US" sz="1600" dirty="0"/>
              <a:t>Color = green (6BD178)</a:t>
            </a: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4224E4-C602-F04F-8BC4-0610240DCB21}"/>
              </a:ext>
            </a:extLst>
          </p:cNvPr>
          <p:cNvSpPr txBox="1"/>
          <p:nvPr/>
        </p:nvSpPr>
        <p:spPr>
          <a:xfrm>
            <a:off x="4588190" y="45557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BCA2FB-7414-4140-A1BA-707FFB33012D}"/>
              </a:ext>
            </a:extLst>
          </p:cNvPr>
          <p:cNvCxnSpPr>
            <a:cxnSpLocks/>
          </p:cNvCxnSpPr>
          <p:nvPr/>
        </p:nvCxnSpPr>
        <p:spPr>
          <a:xfrm flipH="1" flipV="1">
            <a:off x="3413521" y="3233902"/>
            <a:ext cx="1515686" cy="16393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22F5EA2-01A6-4145-9F8A-0357155360B4}"/>
              </a:ext>
            </a:extLst>
          </p:cNvPr>
          <p:cNvSpPr/>
          <p:nvPr/>
        </p:nvSpPr>
        <p:spPr>
          <a:xfrm>
            <a:off x="4913404" y="4351875"/>
            <a:ext cx="2891850" cy="63731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D61AE4-C160-884B-87E1-2C99AABBCC3F}"/>
              </a:ext>
            </a:extLst>
          </p:cNvPr>
          <p:cNvSpPr txBox="1"/>
          <p:nvPr/>
        </p:nvSpPr>
        <p:spPr>
          <a:xfrm>
            <a:off x="7758681" y="46712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9C126B-BA31-7F43-81DE-33A83644A64D}"/>
              </a:ext>
            </a:extLst>
          </p:cNvPr>
          <p:cNvCxnSpPr>
            <a:cxnSpLocks/>
          </p:cNvCxnSpPr>
          <p:nvPr/>
        </p:nvCxnSpPr>
        <p:spPr>
          <a:xfrm flipH="1">
            <a:off x="7803579" y="46712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363149-B6F3-994E-88E0-9E670729A82B}"/>
              </a:ext>
            </a:extLst>
          </p:cNvPr>
          <p:cNvCxnSpPr>
            <a:cxnSpLocks/>
          </p:cNvCxnSpPr>
          <p:nvPr/>
        </p:nvCxnSpPr>
        <p:spPr>
          <a:xfrm flipH="1">
            <a:off x="4793349" y="45606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64C5A-2A32-EB41-B818-A2BC13399350}"/>
              </a:ext>
            </a:extLst>
          </p:cNvPr>
          <p:cNvSpPr txBox="1"/>
          <p:nvPr/>
        </p:nvSpPr>
        <p:spPr>
          <a:xfrm>
            <a:off x="5981500" y="43051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75555-95F1-1A45-AB99-6FA04E6B6AC9}"/>
              </a:ext>
            </a:extLst>
          </p:cNvPr>
          <p:cNvSpPr txBox="1"/>
          <p:nvPr/>
        </p:nvSpPr>
        <p:spPr>
          <a:xfrm>
            <a:off x="6276715" y="53605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BE8BC2-A740-3A46-8182-02CFF6359130}"/>
              </a:ext>
            </a:extLst>
          </p:cNvPr>
          <p:cNvCxnSpPr>
            <a:cxnSpLocks/>
          </p:cNvCxnSpPr>
          <p:nvPr/>
        </p:nvCxnSpPr>
        <p:spPr>
          <a:xfrm>
            <a:off x="6314916" y="49891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7BF366-DB82-A441-B369-AD34DF57E1A4}"/>
              </a:ext>
            </a:extLst>
          </p:cNvPr>
          <p:cNvSpPr/>
          <p:nvPr/>
        </p:nvSpPr>
        <p:spPr>
          <a:xfrm>
            <a:off x="4878827" y="2235783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04A6D0F-A59D-A24D-A966-A527F976367E}"/>
              </a:ext>
            </a:extLst>
          </p:cNvPr>
          <p:cNvCxnSpPr>
            <a:cxnSpLocks/>
          </p:cNvCxnSpPr>
          <p:nvPr/>
        </p:nvCxnSpPr>
        <p:spPr>
          <a:xfrm flipH="1">
            <a:off x="3462460" y="2710268"/>
            <a:ext cx="1430381" cy="1655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453E4-D21B-6B45-BDC0-7CA188D0C460}"/>
              </a:ext>
            </a:extLst>
          </p:cNvPr>
          <p:cNvSpPr txBox="1"/>
          <p:nvPr/>
        </p:nvSpPr>
        <p:spPr>
          <a:xfrm>
            <a:off x="6461675" y="19713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F3B729-F5DA-6A44-B093-3DCF84298D8F}"/>
              </a:ext>
            </a:extLst>
          </p:cNvPr>
          <p:cNvSpPr txBox="1"/>
          <p:nvPr/>
        </p:nvSpPr>
        <p:spPr>
          <a:xfrm>
            <a:off x="4558440" y="2370728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583388-E83B-114F-A936-2E464AD09B70}"/>
              </a:ext>
            </a:extLst>
          </p:cNvPr>
          <p:cNvSpPr txBox="1"/>
          <p:nvPr/>
        </p:nvSpPr>
        <p:spPr>
          <a:xfrm>
            <a:off x="7728931" y="248614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FEA31C-B849-4748-8C97-8D8CC3F42936}"/>
              </a:ext>
            </a:extLst>
          </p:cNvPr>
          <p:cNvCxnSpPr>
            <a:cxnSpLocks/>
          </p:cNvCxnSpPr>
          <p:nvPr/>
        </p:nvCxnSpPr>
        <p:spPr>
          <a:xfrm flipH="1">
            <a:off x="7773829" y="248614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B12DB8-9CB7-8B48-B86D-936E1057CC20}"/>
              </a:ext>
            </a:extLst>
          </p:cNvPr>
          <p:cNvCxnSpPr>
            <a:cxnSpLocks/>
          </p:cNvCxnSpPr>
          <p:nvPr/>
        </p:nvCxnSpPr>
        <p:spPr>
          <a:xfrm flipH="1">
            <a:off x="4763599" y="237561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CD61A-DC71-F24C-A5F7-445FAD0FF35A}"/>
              </a:ext>
            </a:extLst>
          </p:cNvPr>
          <p:cNvSpPr txBox="1"/>
          <p:nvPr/>
        </p:nvSpPr>
        <p:spPr>
          <a:xfrm>
            <a:off x="6595884" y="37532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7B641F5-2B4B-7F4D-B89F-ACDAD586861A}"/>
              </a:ext>
            </a:extLst>
          </p:cNvPr>
          <p:cNvSpPr txBox="1"/>
          <p:nvPr/>
        </p:nvSpPr>
        <p:spPr>
          <a:xfrm>
            <a:off x="6648354" y="409543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73809A-5CF9-3C41-A546-34AD8B19811A}"/>
              </a:ext>
            </a:extLst>
          </p:cNvPr>
          <p:cNvSpPr/>
          <p:nvPr/>
        </p:nvSpPr>
        <p:spPr>
          <a:xfrm>
            <a:off x="5554605" y="5763857"/>
            <a:ext cx="1510686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502DAD-544B-4E4B-9293-D5E9B4CA3F75}"/>
              </a:ext>
            </a:extLst>
          </p:cNvPr>
          <p:cNvSpPr txBox="1"/>
          <p:nvPr/>
        </p:nvSpPr>
        <p:spPr>
          <a:xfrm>
            <a:off x="6215352" y="61171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9B17EC-E92E-ED4D-858A-DA5277D7AF09}"/>
              </a:ext>
            </a:extLst>
          </p:cNvPr>
          <p:cNvCxnSpPr>
            <a:cxnSpLocks/>
          </p:cNvCxnSpPr>
          <p:nvPr/>
        </p:nvCxnSpPr>
        <p:spPr>
          <a:xfrm>
            <a:off x="6215352" y="6113927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EEE3A9-8A70-6D46-88B0-547BCD764F28}"/>
              </a:ext>
            </a:extLst>
          </p:cNvPr>
          <p:cNvSpPr txBox="1"/>
          <p:nvPr/>
        </p:nvSpPr>
        <p:spPr>
          <a:xfrm>
            <a:off x="4898481" y="57583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FAA615-C51F-3143-9DC7-34EDBFBBD053}"/>
              </a:ext>
            </a:extLst>
          </p:cNvPr>
          <p:cNvSpPr txBox="1"/>
          <p:nvPr/>
        </p:nvSpPr>
        <p:spPr>
          <a:xfrm>
            <a:off x="7178613" y="57362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0E59CB-9545-0A47-B9FE-F5FC6E05B70D}"/>
              </a:ext>
            </a:extLst>
          </p:cNvPr>
          <p:cNvCxnSpPr>
            <a:cxnSpLocks/>
          </p:cNvCxnSpPr>
          <p:nvPr/>
        </p:nvCxnSpPr>
        <p:spPr>
          <a:xfrm flipH="1" flipV="1">
            <a:off x="7052674" y="5980039"/>
            <a:ext cx="820925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3E1EC4C-E048-854D-92E2-77154EAEACED}"/>
              </a:ext>
            </a:extLst>
          </p:cNvPr>
          <p:cNvCxnSpPr>
            <a:cxnSpLocks/>
          </p:cNvCxnSpPr>
          <p:nvPr/>
        </p:nvCxnSpPr>
        <p:spPr>
          <a:xfrm flipH="1">
            <a:off x="4737803" y="5980039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81DAB52-332A-874E-84E8-9BEC132B4A24}"/>
              </a:ext>
            </a:extLst>
          </p:cNvPr>
          <p:cNvCxnSpPr>
            <a:cxnSpLocks/>
          </p:cNvCxnSpPr>
          <p:nvPr/>
        </p:nvCxnSpPr>
        <p:spPr>
          <a:xfrm flipH="1" flipV="1">
            <a:off x="6878330" y="6089896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B405FBC-215B-104D-BC86-4FEA764682C8}"/>
              </a:ext>
            </a:extLst>
          </p:cNvPr>
          <p:cNvSpPr txBox="1"/>
          <p:nvPr/>
        </p:nvSpPr>
        <p:spPr>
          <a:xfrm>
            <a:off x="8651758" y="5328475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Header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3D718-F16A-A449-8655-90572AE3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46" y="1264083"/>
            <a:ext cx="23368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DCC92-5038-2845-ABE1-3C4ADD4AC374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9FD48-ECA1-D547-88FB-BEC871262DF5}"/>
              </a:ext>
            </a:extLst>
          </p:cNvPr>
          <p:cNvSpPr/>
          <p:nvPr/>
        </p:nvSpPr>
        <p:spPr>
          <a:xfrm>
            <a:off x="6680644" y="3025060"/>
            <a:ext cx="486993" cy="4872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E91A-34BD-9346-93F6-2A8857B137DF}"/>
              </a:ext>
            </a:extLst>
          </p:cNvPr>
          <p:cNvSpPr txBox="1"/>
          <p:nvPr/>
        </p:nvSpPr>
        <p:spPr>
          <a:xfrm>
            <a:off x="5796880" y="18916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BBCCF-D822-E54B-913B-423C654747EF}"/>
              </a:ext>
            </a:extLst>
          </p:cNvPr>
          <p:cNvSpPr/>
          <p:nvPr/>
        </p:nvSpPr>
        <p:spPr>
          <a:xfrm>
            <a:off x="5115533" y="3002296"/>
            <a:ext cx="1445925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C8E96-25DA-1A4D-B7E3-B8CAFD8E5F66}"/>
              </a:ext>
            </a:extLst>
          </p:cNvPr>
          <p:cNvSpPr txBox="1"/>
          <p:nvPr/>
        </p:nvSpPr>
        <p:spPr>
          <a:xfrm>
            <a:off x="7084462" y="30275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6C838-5B3A-3647-BC50-20D8AFDDDD28}"/>
              </a:ext>
            </a:extLst>
          </p:cNvPr>
          <p:cNvSpPr txBox="1"/>
          <p:nvPr/>
        </p:nvSpPr>
        <p:spPr>
          <a:xfrm>
            <a:off x="6502842" y="32339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D3924-A995-FE43-B6C7-F4E88558B264}"/>
              </a:ext>
            </a:extLst>
          </p:cNvPr>
          <p:cNvCxnSpPr>
            <a:cxnSpLocks/>
          </p:cNvCxnSpPr>
          <p:nvPr/>
        </p:nvCxnSpPr>
        <p:spPr>
          <a:xfrm flipH="1">
            <a:off x="6547740" y="323398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391104-5A40-5C45-BE41-6CCAE3054058}"/>
              </a:ext>
            </a:extLst>
          </p:cNvPr>
          <p:cNvCxnSpPr>
            <a:cxnSpLocks/>
          </p:cNvCxnSpPr>
          <p:nvPr/>
        </p:nvCxnSpPr>
        <p:spPr>
          <a:xfrm>
            <a:off x="5837874" y="1433103"/>
            <a:ext cx="1" cy="15741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6E39B7-CEAD-BE42-815F-2DAE4509F048}"/>
              </a:ext>
            </a:extLst>
          </p:cNvPr>
          <p:cNvCxnSpPr>
            <a:cxnSpLocks/>
          </p:cNvCxnSpPr>
          <p:nvPr/>
        </p:nvCxnSpPr>
        <p:spPr>
          <a:xfrm flipH="1" flipV="1">
            <a:off x="7188977" y="3240174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F456FF-2959-344F-B7C7-75E97F4114E1}"/>
              </a:ext>
            </a:extLst>
          </p:cNvPr>
          <p:cNvSpPr txBox="1"/>
          <p:nvPr/>
        </p:nvSpPr>
        <p:spPr>
          <a:xfrm>
            <a:off x="4808451" y="32730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A7483-E08A-D342-A0BD-19966D470F67}"/>
              </a:ext>
            </a:extLst>
          </p:cNvPr>
          <p:cNvCxnSpPr>
            <a:cxnSpLocks/>
          </p:cNvCxnSpPr>
          <p:nvPr/>
        </p:nvCxnSpPr>
        <p:spPr>
          <a:xfrm flipH="1">
            <a:off x="4994922" y="324742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DC0CEC-F0DB-334D-AB3B-0EE931E8FE34}"/>
              </a:ext>
            </a:extLst>
          </p:cNvPr>
          <p:cNvSpPr txBox="1"/>
          <p:nvPr/>
        </p:nvSpPr>
        <p:spPr>
          <a:xfrm>
            <a:off x="5302665" y="33415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75900B-8269-AF48-ACE5-ED71F0087FA6}"/>
              </a:ext>
            </a:extLst>
          </p:cNvPr>
          <p:cNvSpPr txBox="1"/>
          <p:nvPr/>
        </p:nvSpPr>
        <p:spPr>
          <a:xfrm>
            <a:off x="6794246" y="18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7AEAB6-32A2-4E4B-B4CB-6010B6FFA05C}"/>
              </a:ext>
            </a:extLst>
          </p:cNvPr>
          <p:cNvCxnSpPr>
            <a:cxnSpLocks/>
          </p:cNvCxnSpPr>
          <p:nvPr/>
        </p:nvCxnSpPr>
        <p:spPr>
          <a:xfrm>
            <a:off x="6835240" y="1434962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C97FBC-CAF4-0B48-ACAF-71584093BF0B}"/>
              </a:ext>
            </a:extLst>
          </p:cNvPr>
          <p:cNvSpPr txBox="1"/>
          <p:nvPr/>
        </p:nvSpPr>
        <p:spPr>
          <a:xfrm>
            <a:off x="6826783" y="39437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A863BB-A4C8-CC4A-8919-A4243FD7DB6C}"/>
              </a:ext>
            </a:extLst>
          </p:cNvPr>
          <p:cNvCxnSpPr>
            <a:cxnSpLocks/>
          </p:cNvCxnSpPr>
          <p:nvPr/>
        </p:nvCxnSpPr>
        <p:spPr>
          <a:xfrm>
            <a:off x="6867777" y="3485277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1B7BC6-0ADF-C84E-9CEC-C5B4A027EBB4}"/>
              </a:ext>
            </a:extLst>
          </p:cNvPr>
          <p:cNvCxnSpPr>
            <a:cxnSpLocks/>
          </p:cNvCxnSpPr>
          <p:nvPr/>
        </p:nvCxnSpPr>
        <p:spPr>
          <a:xfrm flipH="1" flipV="1">
            <a:off x="4138097" y="2863356"/>
            <a:ext cx="976194" cy="1939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3B243A-EA88-5F45-9FD5-ED985B8990B6}"/>
              </a:ext>
            </a:extLst>
          </p:cNvPr>
          <p:cNvSpPr txBox="1"/>
          <p:nvPr/>
        </p:nvSpPr>
        <p:spPr>
          <a:xfrm>
            <a:off x="1860567" y="2018072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72sp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dark blue (003D73)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93F1C-1AED-C34C-9EC2-63A4B5A26151}"/>
              </a:ext>
            </a:extLst>
          </p:cNvPr>
          <p:cNvSpPr txBox="1"/>
          <p:nvPr/>
        </p:nvSpPr>
        <p:spPr>
          <a:xfrm>
            <a:off x="8583331" y="3599090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Imagebutton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0EADD-6BD4-F049-99AA-5BEECC353048}"/>
              </a:ext>
            </a:extLst>
          </p:cNvPr>
          <p:cNvCxnSpPr>
            <a:cxnSpLocks/>
          </p:cNvCxnSpPr>
          <p:nvPr/>
        </p:nvCxnSpPr>
        <p:spPr>
          <a:xfrm flipH="1" flipV="1">
            <a:off x="7167637" y="3381599"/>
            <a:ext cx="1424605" cy="4021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3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Help Fragment (Tablet)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ED3FB-904E-0245-BBDA-8DE532FD2B9F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AEFB-9DE8-404C-AAEF-53BCA751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8" y="1100761"/>
            <a:ext cx="3607495" cy="5011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ADA22-3D71-D74E-AB79-944D3D947871}"/>
              </a:ext>
            </a:extLst>
          </p:cNvPr>
          <p:cNvSpPr/>
          <p:nvPr/>
        </p:nvSpPr>
        <p:spPr>
          <a:xfrm rot="5400000">
            <a:off x="4147864" y="270369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F3563-FAAC-1545-A3AB-FEBA26A26D06}"/>
              </a:ext>
            </a:extLst>
          </p:cNvPr>
          <p:cNvSpPr/>
          <p:nvPr/>
        </p:nvSpPr>
        <p:spPr>
          <a:xfrm rot="5400000">
            <a:off x="4193506" y="993497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7D2FAD-BE62-5049-BDB8-7A42CD4EB5FC}"/>
              </a:ext>
            </a:extLst>
          </p:cNvPr>
          <p:cNvCxnSpPr>
            <a:cxnSpLocks/>
          </p:cNvCxnSpPr>
          <p:nvPr/>
        </p:nvCxnSpPr>
        <p:spPr>
          <a:xfrm>
            <a:off x="6024577" y="2528812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85C9C5-5AB2-454A-B59C-AAC2253F0577}"/>
              </a:ext>
            </a:extLst>
          </p:cNvPr>
          <p:cNvSpPr/>
          <p:nvPr/>
        </p:nvSpPr>
        <p:spPr>
          <a:xfrm rot="5400000">
            <a:off x="4130618" y="1682174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3043F-868D-A749-B6E5-16121B865590}"/>
              </a:ext>
            </a:extLst>
          </p:cNvPr>
          <p:cNvSpPr/>
          <p:nvPr/>
        </p:nvSpPr>
        <p:spPr>
          <a:xfrm rot="5400000">
            <a:off x="4162616" y="2374540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F9C07-0717-964F-BE8F-38CCCCE744DD}"/>
              </a:ext>
            </a:extLst>
          </p:cNvPr>
          <p:cNvSpPr/>
          <p:nvPr/>
        </p:nvSpPr>
        <p:spPr>
          <a:xfrm rot="5400000">
            <a:off x="4116970" y="312255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6B1A8-F822-F74A-ABA8-EE6100CA5A8C}"/>
              </a:ext>
            </a:extLst>
          </p:cNvPr>
          <p:cNvSpPr/>
          <p:nvPr/>
        </p:nvSpPr>
        <p:spPr>
          <a:xfrm rot="5400000">
            <a:off x="4162617" y="3837363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02A1E-5A07-3243-97E5-CC75845B5F5D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24579" y="1807927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5A34B-02FD-384C-A7AC-80801560E4C4}"/>
              </a:ext>
            </a:extLst>
          </p:cNvPr>
          <p:cNvCxnSpPr>
            <a:cxnSpLocks/>
          </p:cNvCxnSpPr>
          <p:nvPr/>
        </p:nvCxnSpPr>
        <p:spPr>
          <a:xfrm flipV="1">
            <a:off x="6024577" y="3685796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75D16-E8A6-2549-8181-58DB12749C75}"/>
              </a:ext>
            </a:extLst>
          </p:cNvPr>
          <p:cNvCxnSpPr>
            <a:cxnSpLocks/>
          </p:cNvCxnSpPr>
          <p:nvPr/>
        </p:nvCxnSpPr>
        <p:spPr>
          <a:xfrm flipV="1">
            <a:off x="6024577" y="3905399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2BBD3F-0612-DF47-9CDE-A2455A6AF60D}"/>
              </a:ext>
            </a:extLst>
          </p:cNvPr>
          <p:cNvCxnSpPr>
            <a:cxnSpLocks/>
          </p:cNvCxnSpPr>
          <p:nvPr/>
        </p:nvCxnSpPr>
        <p:spPr>
          <a:xfrm flipV="1">
            <a:off x="5993685" y="4024954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A5B8F1-9F3E-EC47-9332-54657D7EBC07}"/>
              </a:ext>
            </a:extLst>
          </p:cNvPr>
          <p:cNvCxnSpPr>
            <a:cxnSpLocks/>
          </p:cNvCxnSpPr>
          <p:nvPr/>
        </p:nvCxnSpPr>
        <p:spPr>
          <a:xfrm>
            <a:off x="6024577" y="3287570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311AF3-9E8A-F64E-A564-2CAEE8D01A49}"/>
              </a:ext>
            </a:extLst>
          </p:cNvPr>
          <p:cNvSpPr txBox="1"/>
          <p:nvPr/>
        </p:nvSpPr>
        <p:spPr>
          <a:xfrm>
            <a:off x="8446086" y="2751293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65sp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1</a:t>
            </a:r>
          </a:p>
        </p:txBody>
      </p:sp>
    </p:spTree>
    <p:extLst>
      <p:ext uri="{BB962C8B-B14F-4D97-AF65-F5344CB8AC3E}">
        <p14:creationId xmlns:p14="http://schemas.microsoft.com/office/powerpoint/2010/main" val="113567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Location Fragment (Phone/Tablet)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6ED54-B0DB-0F4F-80A3-DA8C0A5B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5" y="1022836"/>
            <a:ext cx="3544865" cy="50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EA9E4-0221-7646-95CC-7E18E9E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68" y="701896"/>
            <a:ext cx="3526568" cy="499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5ACA9A-8087-F94F-9737-195745108221}"/>
              </a:ext>
            </a:extLst>
          </p:cNvPr>
          <p:cNvSpPr/>
          <p:nvPr/>
        </p:nvSpPr>
        <p:spPr>
          <a:xfrm>
            <a:off x="3884258" y="886969"/>
            <a:ext cx="3234096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379FF-9534-4742-8FC5-4D0B0EF88CD1}"/>
              </a:ext>
            </a:extLst>
          </p:cNvPr>
          <p:cNvSpPr/>
          <p:nvPr/>
        </p:nvSpPr>
        <p:spPr>
          <a:xfrm>
            <a:off x="3869255" y="1309996"/>
            <a:ext cx="3234096" cy="39658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4AA15-060B-864A-9D11-A1ADAEC31C15}"/>
              </a:ext>
            </a:extLst>
          </p:cNvPr>
          <p:cNvSpPr/>
          <p:nvPr/>
        </p:nvSpPr>
        <p:spPr>
          <a:xfrm>
            <a:off x="3849607" y="4658962"/>
            <a:ext cx="747529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B269D-C579-5D4D-A20D-140277D79BBB}"/>
              </a:ext>
            </a:extLst>
          </p:cNvPr>
          <p:cNvSpPr/>
          <p:nvPr/>
        </p:nvSpPr>
        <p:spPr>
          <a:xfrm>
            <a:off x="6409950" y="4663368"/>
            <a:ext cx="728053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5452E-C448-2648-AE0A-4D298AF355C6}"/>
              </a:ext>
            </a:extLst>
          </p:cNvPr>
          <p:cNvSpPr txBox="1"/>
          <p:nvPr/>
        </p:nvSpPr>
        <p:spPr>
          <a:xfrm>
            <a:off x="3782864" y="533251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56C10-A835-6B47-BEE5-0FBB1B03C5F3}"/>
              </a:ext>
            </a:extLst>
          </p:cNvPr>
          <p:cNvCxnSpPr/>
          <p:nvPr/>
        </p:nvCxnSpPr>
        <p:spPr>
          <a:xfrm>
            <a:off x="4135845" y="536760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BD3C8A-83B8-C043-8A93-AB04A3DE9845}"/>
              </a:ext>
            </a:extLst>
          </p:cNvPr>
          <p:cNvSpPr txBox="1"/>
          <p:nvPr/>
        </p:nvSpPr>
        <p:spPr>
          <a:xfrm>
            <a:off x="6356773" y="534409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A172F0-4BB8-E041-BEA5-0F8B28F7F75D}"/>
              </a:ext>
            </a:extLst>
          </p:cNvPr>
          <p:cNvCxnSpPr/>
          <p:nvPr/>
        </p:nvCxnSpPr>
        <p:spPr>
          <a:xfrm>
            <a:off x="6709754" y="5379187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98EB2C-10FE-D24A-97A8-E1BDE4108F2D}"/>
              </a:ext>
            </a:extLst>
          </p:cNvPr>
          <p:cNvSpPr txBox="1"/>
          <p:nvPr/>
        </p:nvSpPr>
        <p:spPr>
          <a:xfrm>
            <a:off x="3531277" y="465896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65FBBC-955C-B747-A7C5-C4E8205725FF}"/>
              </a:ext>
            </a:extLst>
          </p:cNvPr>
          <p:cNvCxnSpPr>
            <a:cxnSpLocks/>
          </p:cNvCxnSpPr>
          <p:nvPr/>
        </p:nvCxnSpPr>
        <p:spPr>
          <a:xfrm>
            <a:off x="3707618" y="4902492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E48909-8E75-E94F-BDC5-A7F26BD89A76}"/>
              </a:ext>
            </a:extLst>
          </p:cNvPr>
          <p:cNvSpPr txBox="1"/>
          <p:nvPr/>
        </p:nvSpPr>
        <p:spPr>
          <a:xfrm>
            <a:off x="7085184" y="4602926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F53598-BA09-B147-84C9-7973AE28F099}"/>
              </a:ext>
            </a:extLst>
          </p:cNvPr>
          <p:cNvCxnSpPr>
            <a:cxnSpLocks/>
          </p:cNvCxnSpPr>
          <p:nvPr/>
        </p:nvCxnSpPr>
        <p:spPr>
          <a:xfrm>
            <a:off x="7142969" y="4833758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03132C-1F7D-7842-986B-E02688E72182}"/>
              </a:ext>
            </a:extLst>
          </p:cNvPr>
          <p:cNvSpPr txBox="1"/>
          <p:nvPr/>
        </p:nvSpPr>
        <p:spPr>
          <a:xfrm>
            <a:off x="3568447" y="102434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8B29CA-8D65-D74B-8A7B-FAA0ED2EE429}"/>
              </a:ext>
            </a:extLst>
          </p:cNvPr>
          <p:cNvCxnSpPr>
            <a:cxnSpLocks/>
          </p:cNvCxnSpPr>
          <p:nvPr/>
        </p:nvCxnSpPr>
        <p:spPr>
          <a:xfrm>
            <a:off x="3729541" y="1276728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C9F843-5F59-654B-B0A3-8495051A02B3}"/>
              </a:ext>
            </a:extLst>
          </p:cNvPr>
          <p:cNvSpPr txBox="1"/>
          <p:nvPr/>
        </p:nvSpPr>
        <p:spPr>
          <a:xfrm>
            <a:off x="7067017" y="100270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5F7CB9-E94C-C045-8FC0-BC0D8339D7D5}"/>
              </a:ext>
            </a:extLst>
          </p:cNvPr>
          <p:cNvCxnSpPr>
            <a:cxnSpLocks/>
          </p:cNvCxnSpPr>
          <p:nvPr/>
        </p:nvCxnSpPr>
        <p:spPr>
          <a:xfrm>
            <a:off x="7142969" y="1262807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BE416-7E2B-CA49-AE19-2B967B451184}"/>
              </a:ext>
            </a:extLst>
          </p:cNvPr>
          <p:cNvSpPr txBox="1"/>
          <p:nvPr/>
        </p:nvSpPr>
        <p:spPr>
          <a:xfrm>
            <a:off x="5172939" y="6737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2F355A-BD5F-1E46-AAD3-6AF07875035E}"/>
              </a:ext>
            </a:extLst>
          </p:cNvPr>
          <p:cNvCxnSpPr>
            <a:cxnSpLocks/>
          </p:cNvCxnSpPr>
          <p:nvPr/>
        </p:nvCxnSpPr>
        <p:spPr>
          <a:xfrm>
            <a:off x="5207262" y="805400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272515-C79B-0E41-A782-A014C9D277D4}"/>
              </a:ext>
            </a:extLst>
          </p:cNvPr>
          <p:cNvSpPr txBox="1"/>
          <p:nvPr/>
        </p:nvSpPr>
        <p:spPr>
          <a:xfrm>
            <a:off x="3547882" y="221895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DE789-4FCD-674A-AC0D-B1B8DF7CD97E}"/>
              </a:ext>
            </a:extLst>
          </p:cNvPr>
          <p:cNvCxnSpPr>
            <a:cxnSpLocks/>
          </p:cNvCxnSpPr>
          <p:nvPr/>
        </p:nvCxnSpPr>
        <p:spPr>
          <a:xfrm>
            <a:off x="3708976" y="2471340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448E56-0762-A847-813F-516491418AEF}"/>
              </a:ext>
            </a:extLst>
          </p:cNvPr>
          <p:cNvSpPr txBox="1"/>
          <p:nvPr/>
        </p:nvSpPr>
        <p:spPr>
          <a:xfrm>
            <a:off x="7048751" y="22617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5833AB-97AF-6A41-ACA7-A929C2E3DA1E}"/>
              </a:ext>
            </a:extLst>
          </p:cNvPr>
          <p:cNvCxnSpPr>
            <a:cxnSpLocks/>
          </p:cNvCxnSpPr>
          <p:nvPr/>
        </p:nvCxnSpPr>
        <p:spPr>
          <a:xfrm>
            <a:off x="7118355" y="2492606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A6E7C2-0FFA-6C43-9488-31D7936E8774}"/>
              </a:ext>
            </a:extLst>
          </p:cNvPr>
          <p:cNvSpPr txBox="1"/>
          <p:nvPr/>
        </p:nvSpPr>
        <p:spPr>
          <a:xfrm>
            <a:off x="4131563" y="949660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102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AF0BDE-AAD8-1F4A-9BF7-7F824AB31E94}"/>
              </a:ext>
            </a:extLst>
          </p:cNvPr>
          <p:cNvCxnSpPr>
            <a:cxnSpLocks/>
          </p:cNvCxnSpPr>
          <p:nvPr/>
        </p:nvCxnSpPr>
        <p:spPr>
          <a:xfrm>
            <a:off x="4628070" y="805400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061ED-ECC5-E745-94DD-23210C03178B}"/>
              </a:ext>
            </a:extLst>
          </p:cNvPr>
          <p:cNvSpPr txBox="1"/>
          <p:nvPr/>
        </p:nvSpPr>
        <p:spPr>
          <a:xfrm>
            <a:off x="5100319" y="5289964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E94834-46BB-3647-A3FC-4BADEC5E1861}"/>
              </a:ext>
            </a:extLst>
          </p:cNvPr>
          <p:cNvCxnSpPr>
            <a:cxnSpLocks/>
          </p:cNvCxnSpPr>
          <p:nvPr/>
        </p:nvCxnSpPr>
        <p:spPr>
          <a:xfrm>
            <a:off x="5085337" y="5275876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F0918-BD4C-0C41-87E1-C9F02EE01E72}"/>
              </a:ext>
            </a:extLst>
          </p:cNvPr>
          <p:cNvSpPr/>
          <p:nvPr/>
        </p:nvSpPr>
        <p:spPr>
          <a:xfrm>
            <a:off x="4222586" y="2055147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E7AE75-3F63-4443-A987-44E77324A90A}"/>
              </a:ext>
            </a:extLst>
          </p:cNvPr>
          <p:cNvSpPr/>
          <p:nvPr/>
        </p:nvSpPr>
        <p:spPr>
          <a:xfrm>
            <a:off x="5802600" y="2055147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32AB94-A269-E545-A50A-412C4DA39B9C}"/>
              </a:ext>
            </a:extLst>
          </p:cNvPr>
          <p:cNvSpPr/>
          <p:nvPr/>
        </p:nvSpPr>
        <p:spPr>
          <a:xfrm>
            <a:off x="5600066" y="2938947"/>
            <a:ext cx="843654" cy="77212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F5B337-CAC6-0A4E-9DE4-9FE85B350723}"/>
              </a:ext>
            </a:extLst>
          </p:cNvPr>
          <p:cNvSpPr/>
          <p:nvPr/>
        </p:nvSpPr>
        <p:spPr>
          <a:xfrm>
            <a:off x="4422698" y="2938947"/>
            <a:ext cx="843654" cy="76612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E4114-235E-6843-86ED-586E6BFE938C}"/>
              </a:ext>
            </a:extLst>
          </p:cNvPr>
          <p:cNvSpPr/>
          <p:nvPr/>
        </p:nvSpPr>
        <p:spPr>
          <a:xfrm>
            <a:off x="5088655" y="3804262"/>
            <a:ext cx="843654" cy="7374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5D18A1-9964-0649-8B8F-24DDBF472261}"/>
              </a:ext>
            </a:extLst>
          </p:cNvPr>
          <p:cNvSpPr/>
          <p:nvPr/>
        </p:nvSpPr>
        <p:spPr>
          <a:xfrm>
            <a:off x="4091070" y="1932319"/>
            <a:ext cx="2792196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A01FC4-EA23-2B49-B889-BB7284E2334D}"/>
              </a:ext>
            </a:extLst>
          </p:cNvPr>
          <p:cNvCxnSpPr>
            <a:cxnSpLocks/>
          </p:cNvCxnSpPr>
          <p:nvPr/>
        </p:nvCxnSpPr>
        <p:spPr>
          <a:xfrm flipV="1">
            <a:off x="4320918" y="1309997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5ADC-B353-304E-A037-64DBCF1C561B}"/>
              </a:ext>
            </a:extLst>
          </p:cNvPr>
          <p:cNvSpPr txBox="1"/>
          <p:nvPr/>
        </p:nvSpPr>
        <p:spPr>
          <a:xfrm>
            <a:off x="4291432" y="146208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8262DE-E92F-C840-8679-760D711EA388}"/>
              </a:ext>
            </a:extLst>
          </p:cNvPr>
          <p:cNvCxnSpPr>
            <a:cxnSpLocks/>
          </p:cNvCxnSpPr>
          <p:nvPr/>
        </p:nvCxnSpPr>
        <p:spPr>
          <a:xfrm flipV="1">
            <a:off x="5478875" y="4658962"/>
            <a:ext cx="0" cy="61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D5D2B5-87C4-0A43-8930-502DD7882852}"/>
              </a:ext>
            </a:extLst>
          </p:cNvPr>
          <p:cNvSpPr txBox="1"/>
          <p:nvPr/>
        </p:nvSpPr>
        <p:spPr>
          <a:xfrm>
            <a:off x="5568765" y="483173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2115DF-52C6-4C41-BB20-77883FC4CE13}"/>
              </a:ext>
            </a:extLst>
          </p:cNvPr>
          <p:cNvCxnSpPr>
            <a:cxnSpLocks/>
          </p:cNvCxnSpPr>
          <p:nvPr/>
        </p:nvCxnSpPr>
        <p:spPr>
          <a:xfrm>
            <a:off x="6886806" y="3305189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29323C-1073-A447-8704-A91AE8F21FBA}"/>
              </a:ext>
            </a:extLst>
          </p:cNvPr>
          <p:cNvSpPr txBox="1"/>
          <p:nvPr/>
        </p:nvSpPr>
        <p:spPr>
          <a:xfrm>
            <a:off x="6814946" y="30935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A0857F-34E6-9743-97B2-520066029257}"/>
              </a:ext>
            </a:extLst>
          </p:cNvPr>
          <p:cNvCxnSpPr>
            <a:cxnSpLocks/>
          </p:cNvCxnSpPr>
          <p:nvPr/>
        </p:nvCxnSpPr>
        <p:spPr>
          <a:xfrm>
            <a:off x="3876240" y="328603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87D1C0-9D9C-9B40-BFC6-0A68082C49E3}"/>
              </a:ext>
            </a:extLst>
          </p:cNvPr>
          <p:cNvSpPr txBox="1"/>
          <p:nvPr/>
        </p:nvSpPr>
        <p:spPr>
          <a:xfrm>
            <a:off x="3782864" y="307435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920B5-AE6A-9847-BA23-39B70AF69CB5}"/>
              </a:ext>
            </a:extLst>
          </p:cNvPr>
          <p:cNvSpPr txBox="1"/>
          <p:nvPr/>
        </p:nvSpPr>
        <p:spPr>
          <a:xfrm>
            <a:off x="3941907" y="221326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42E671-3BA2-E742-901B-227761525413}"/>
              </a:ext>
            </a:extLst>
          </p:cNvPr>
          <p:cNvCxnSpPr>
            <a:cxnSpLocks/>
          </p:cNvCxnSpPr>
          <p:nvPr/>
        </p:nvCxnSpPr>
        <p:spPr>
          <a:xfrm>
            <a:off x="4070727" y="2465647"/>
            <a:ext cx="14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8AD528-A3F6-444F-9C91-4142A87711D9}"/>
              </a:ext>
            </a:extLst>
          </p:cNvPr>
          <p:cNvSpPr txBox="1"/>
          <p:nvPr/>
        </p:nvSpPr>
        <p:spPr>
          <a:xfrm>
            <a:off x="4628070" y="186483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2E2D42-B50E-1F4C-993F-8CCB11098083}"/>
              </a:ext>
            </a:extLst>
          </p:cNvPr>
          <p:cNvCxnSpPr>
            <a:cxnSpLocks/>
          </p:cNvCxnSpPr>
          <p:nvPr/>
        </p:nvCxnSpPr>
        <p:spPr>
          <a:xfrm flipV="1">
            <a:off x="4597135" y="1932319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708C74-CFEC-D949-97EF-43AB56B1B8A6}"/>
              </a:ext>
            </a:extLst>
          </p:cNvPr>
          <p:cNvSpPr txBox="1"/>
          <p:nvPr/>
        </p:nvSpPr>
        <p:spPr>
          <a:xfrm>
            <a:off x="6223622" y="187151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651CEC-F330-1449-9429-A35120FA814C}"/>
              </a:ext>
            </a:extLst>
          </p:cNvPr>
          <p:cNvCxnSpPr>
            <a:cxnSpLocks/>
          </p:cNvCxnSpPr>
          <p:nvPr/>
        </p:nvCxnSpPr>
        <p:spPr>
          <a:xfrm flipV="1">
            <a:off x="6192687" y="1938995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EF6817-B40C-0443-92E9-69945F47B5B1}"/>
              </a:ext>
            </a:extLst>
          </p:cNvPr>
          <p:cNvSpPr txBox="1"/>
          <p:nvPr/>
        </p:nvSpPr>
        <p:spPr>
          <a:xfrm>
            <a:off x="6586670" y="2198443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B90919-89E3-B44A-BF96-A0F161064041}"/>
              </a:ext>
            </a:extLst>
          </p:cNvPr>
          <p:cNvCxnSpPr>
            <a:cxnSpLocks/>
          </p:cNvCxnSpPr>
          <p:nvPr/>
        </p:nvCxnSpPr>
        <p:spPr>
          <a:xfrm>
            <a:off x="6665903" y="2444098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B53765-C2C9-3943-B803-10027D1E31D3}"/>
              </a:ext>
            </a:extLst>
          </p:cNvPr>
          <p:cNvSpPr txBox="1"/>
          <p:nvPr/>
        </p:nvSpPr>
        <p:spPr>
          <a:xfrm>
            <a:off x="4033920" y="3005568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9A0C54-7B93-584A-AB36-2D23B9E3329E}"/>
              </a:ext>
            </a:extLst>
          </p:cNvPr>
          <p:cNvCxnSpPr>
            <a:cxnSpLocks/>
          </p:cNvCxnSpPr>
          <p:nvPr/>
        </p:nvCxnSpPr>
        <p:spPr>
          <a:xfrm>
            <a:off x="4085795" y="3229056"/>
            <a:ext cx="331628" cy="7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AB8B23-2A1F-5F44-B9EF-BBF83B85CE53}"/>
              </a:ext>
            </a:extLst>
          </p:cNvPr>
          <p:cNvSpPr txBox="1"/>
          <p:nvPr/>
        </p:nvSpPr>
        <p:spPr>
          <a:xfrm>
            <a:off x="4912075" y="204322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840DA0-3365-C44F-BB4A-488DB1F39D07}"/>
              </a:ext>
            </a:extLst>
          </p:cNvPr>
          <p:cNvCxnSpPr>
            <a:cxnSpLocks/>
          </p:cNvCxnSpPr>
          <p:nvPr/>
        </p:nvCxnSpPr>
        <p:spPr>
          <a:xfrm flipV="1">
            <a:off x="5059990" y="2839756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DC0C70-6E2D-6946-84CE-43D10124EA75}"/>
              </a:ext>
            </a:extLst>
          </p:cNvPr>
          <p:cNvSpPr txBox="1"/>
          <p:nvPr/>
        </p:nvSpPr>
        <p:spPr>
          <a:xfrm>
            <a:off x="6385726" y="280944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7C959EC-4BA3-034A-B6DD-647B496458C6}"/>
              </a:ext>
            </a:extLst>
          </p:cNvPr>
          <p:cNvCxnSpPr>
            <a:cxnSpLocks/>
          </p:cNvCxnSpPr>
          <p:nvPr/>
        </p:nvCxnSpPr>
        <p:spPr>
          <a:xfrm flipV="1">
            <a:off x="6443720" y="2875616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665B2-9C57-484F-815A-78B5B4D88208}"/>
              </a:ext>
            </a:extLst>
          </p:cNvPr>
          <p:cNvSpPr txBox="1"/>
          <p:nvPr/>
        </p:nvSpPr>
        <p:spPr>
          <a:xfrm>
            <a:off x="5852722" y="366023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9BA137-42B7-D344-84E6-923D216DAC2C}"/>
              </a:ext>
            </a:extLst>
          </p:cNvPr>
          <p:cNvCxnSpPr>
            <a:cxnSpLocks/>
          </p:cNvCxnSpPr>
          <p:nvPr/>
        </p:nvCxnSpPr>
        <p:spPr>
          <a:xfrm flipV="1">
            <a:off x="5910716" y="3726412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0AB9982-4E55-C944-A071-72C8328FF406}"/>
              </a:ext>
            </a:extLst>
          </p:cNvPr>
          <p:cNvSpPr txBox="1"/>
          <p:nvPr/>
        </p:nvSpPr>
        <p:spPr>
          <a:xfrm>
            <a:off x="6457091" y="305436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B31920-5192-C542-A8BE-854FEFBC1AB1}"/>
              </a:ext>
            </a:extLst>
          </p:cNvPr>
          <p:cNvCxnSpPr>
            <a:cxnSpLocks/>
          </p:cNvCxnSpPr>
          <p:nvPr/>
        </p:nvCxnSpPr>
        <p:spPr>
          <a:xfrm flipH="1">
            <a:off x="6457091" y="3250173"/>
            <a:ext cx="42971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CD86C0F-56FE-EC43-A9C9-0AB05272AE63}"/>
              </a:ext>
            </a:extLst>
          </p:cNvPr>
          <p:cNvSpPr txBox="1"/>
          <p:nvPr/>
        </p:nvSpPr>
        <p:spPr>
          <a:xfrm>
            <a:off x="5274809" y="3083138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D47D732-BBDA-C84A-90EA-AC75E21674DC}"/>
              </a:ext>
            </a:extLst>
          </p:cNvPr>
          <p:cNvCxnSpPr>
            <a:cxnSpLocks/>
          </p:cNvCxnSpPr>
          <p:nvPr/>
        </p:nvCxnSpPr>
        <p:spPr>
          <a:xfrm flipH="1" flipV="1">
            <a:off x="5274809" y="3278949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D1D1BD4-EE55-A348-B450-80204E95C699}"/>
              </a:ext>
            </a:extLst>
          </p:cNvPr>
          <p:cNvSpPr txBox="1"/>
          <p:nvPr/>
        </p:nvSpPr>
        <p:spPr>
          <a:xfrm>
            <a:off x="4748443" y="365388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77AB2A0-5683-3849-B296-E85B32C35543}"/>
              </a:ext>
            </a:extLst>
          </p:cNvPr>
          <p:cNvCxnSpPr>
            <a:cxnSpLocks/>
          </p:cNvCxnSpPr>
          <p:nvPr/>
        </p:nvCxnSpPr>
        <p:spPr>
          <a:xfrm flipV="1">
            <a:off x="5091488" y="3705073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3E18A3F-0888-2F48-8246-D9E408DB3CBB}"/>
              </a:ext>
            </a:extLst>
          </p:cNvPr>
          <p:cNvSpPr txBox="1"/>
          <p:nvPr/>
        </p:nvSpPr>
        <p:spPr>
          <a:xfrm>
            <a:off x="4745610" y="3964530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7D626D-020F-C34F-8461-6DCFCDC2122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091071" y="4172985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E01FB05-72E1-7346-BF59-2BBEC97D31E2}"/>
              </a:ext>
            </a:extLst>
          </p:cNvPr>
          <p:cNvSpPr txBox="1"/>
          <p:nvPr/>
        </p:nvSpPr>
        <p:spPr>
          <a:xfrm>
            <a:off x="6306270" y="397024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BEADD7-5949-6D45-B8FB-DEF5FADC4956}"/>
              </a:ext>
            </a:extLst>
          </p:cNvPr>
          <p:cNvCxnSpPr>
            <a:cxnSpLocks/>
          </p:cNvCxnSpPr>
          <p:nvPr/>
        </p:nvCxnSpPr>
        <p:spPr>
          <a:xfrm>
            <a:off x="5925308" y="4186723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F848BBB-E118-C74C-96B5-0310152E5EE7}"/>
              </a:ext>
            </a:extLst>
          </p:cNvPr>
          <p:cNvSpPr txBox="1"/>
          <p:nvPr/>
        </p:nvSpPr>
        <p:spPr>
          <a:xfrm>
            <a:off x="5881822" y="4471401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41AB1B9-040B-124A-A288-3D3977C3997C}"/>
              </a:ext>
            </a:extLst>
          </p:cNvPr>
          <p:cNvCxnSpPr>
            <a:cxnSpLocks/>
          </p:cNvCxnSpPr>
          <p:nvPr/>
        </p:nvCxnSpPr>
        <p:spPr>
          <a:xfrm flipV="1">
            <a:off x="5914950" y="4541708"/>
            <a:ext cx="0" cy="110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FC8491F-86AA-0143-A584-7FF1CD0CC548}"/>
              </a:ext>
            </a:extLst>
          </p:cNvPr>
          <p:cNvSpPr txBox="1"/>
          <p:nvPr/>
        </p:nvSpPr>
        <p:spPr>
          <a:xfrm>
            <a:off x="1881908" y="1844501"/>
            <a:ext cx="11523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constraint layout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B5B333D-B2B6-5043-88DC-A343279D2069}"/>
              </a:ext>
            </a:extLst>
          </p:cNvPr>
          <p:cNvCxnSpPr>
            <a:cxnSpLocks/>
          </p:cNvCxnSpPr>
          <p:nvPr/>
        </p:nvCxnSpPr>
        <p:spPr>
          <a:xfrm>
            <a:off x="2820077" y="2150742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D2441A5-51F8-3E47-98BD-73E5F7D4789F}"/>
              </a:ext>
            </a:extLst>
          </p:cNvPr>
          <p:cNvSpPr txBox="1"/>
          <p:nvPr/>
        </p:nvSpPr>
        <p:spPr>
          <a:xfrm>
            <a:off x="5734417" y="262624"/>
            <a:ext cx="115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384FF5-6683-DA4A-946A-E2A92DB9DBC6}"/>
              </a:ext>
            </a:extLst>
          </p:cNvPr>
          <p:cNvCxnSpPr>
            <a:cxnSpLocks/>
          </p:cNvCxnSpPr>
          <p:nvPr/>
        </p:nvCxnSpPr>
        <p:spPr>
          <a:xfrm>
            <a:off x="6000755" y="516540"/>
            <a:ext cx="0" cy="3704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6FB7C-3C70-1F47-A418-673C1232EF5B}"/>
              </a:ext>
            </a:extLst>
          </p:cNvPr>
          <p:cNvSpPr txBox="1"/>
          <p:nvPr/>
        </p:nvSpPr>
        <p:spPr>
          <a:xfrm>
            <a:off x="8205172" y="1848429"/>
            <a:ext cx="11523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E4A12C-9AE3-584B-9E27-284E2A7AAD2E}"/>
              </a:ext>
            </a:extLst>
          </p:cNvPr>
          <p:cNvCxnSpPr>
            <a:cxnSpLocks/>
          </p:cNvCxnSpPr>
          <p:nvPr/>
        </p:nvCxnSpPr>
        <p:spPr>
          <a:xfrm flipH="1">
            <a:off x="7118354" y="1977707"/>
            <a:ext cx="10868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89A8909-EC87-0044-A106-B12773C6DD81}"/>
              </a:ext>
            </a:extLst>
          </p:cNvPr>
          <p:cNvSpPr txBox="1"/>
          <p:nvPr/>
        </p:nvSpPr>
        <p:spPr>
          <a:xfrm>
            <a:off x="8087644" y="2943033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0EECA5-D3CF-D04E-8491-03478D48ED04}"/>
              </a:ext>
            </a:extLst>
          </p:cNvPr>
          <p:cNvCxnSpPr>
            <a:cxnSpLocks/>
          </p:cNvCxnSpPr>
          <p:nvPr/>
        </p:nvCxnSpPr>
        <p:spPr>
          <a:xfrm flipH="1">
            <a:off x="5961856" y="3229055"/>
            <a:ext cx="2243316" cy="7766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F68BDA-AA7C-DE46-A392-1BD8FD3AEEB4}"/>
              </a:ext>
            </a:extLst>
          </p:cNvPr>
          <p:cNvCxnSpPr>
            <a:cxnSpLocks/>
          </p:cNvCxnSpPr>
          <p:nvPr/>
        </p:nvCxnSpPr>
        <p:spPr>
          <a:xfrm flipH="1">
            <a:off x="6473268" y="3171745"/>
            <a:ext cx="1731905" cy="338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F3169C1-6AE7-5947-AD64-ABDD867EDA20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6671950" y="2725540"/>
            <a:ext cx="1415694" cy="386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7D7B198-ACC6-AC43-9B04-A2EC7D8FACD6}"/>
              </a:ext>
            </a:extLst>
          </p:cNvPr>
          <p:cNvSpPr txBox="1"/>
          <p:nvPr/>
        </p:nvSpPr>
        <p:spPr>
          <a:xfrm>
            <a:off x="4674608" y="6005856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2C614E-3E07-DD40-A7F3-FDF5B68F897D}"/>
              </a:ext>
            </a:extLst>
          </p:cNvPr>
          <p:cNvSpPr txBox="1"/>
          <p:nvPr/>
        </p:nvSpPr>
        <p:spPr>
          <a:xfrm>
            <a:off x="1639838" y="3546167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A02C185-2DD5-234D-86C9-116D96C834FB}"/>
              </a:ext>
            </a:extLst>
          </p:cNvPr>
          <p:cNvCxnSpPr>
            <a:cxnSpLocks/>
          </p:cNvCxnSpPr>
          <p:nvPr/>
        </p:nvCxnSpPr>
        <p:spPr>
          <a:xfrm flipH="1">
            <a:off x="2851886" y="2597175"/>
            <a:ext cx="1357400" cy="990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421553-5643-4D45-8B0E-8F2C51390F76}"/>
              </a:ext>
            </a:extLst>
          </p:cNvPr>
          <p:cNvCxnSpPr>
            <a:cxnSpLocks/>
          </p:cNvCxnSpPr>
          <p:nvPr/>
        </p:nvCxnSpPr>
        <p:spPr>
          <a:xfrm flipH="1">
            <a:off x="2914549" y="3532079"/>
            <a:ext cx="1485235" cy="2984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0D6274-64E0-6C4D-AA2C-2CA3F83C472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99289" y="5017688"/>
            <a:ext cx="810660" cy="104656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8CDA323-5D42-2444-A9D8-AF3B23FCDB60}"/>
              </a:ext>
            </a:extLst>
          </p:cNvPr>
          <p:cNvCxnSpPr>
            <a:cxnSpLocks/>
          </p:cNvCxnSpPr>
          <p:nvPr/>
        </p:nvCxnSpPr>
        <p:spPr>
          <a:xfrm>
            <a:off x="4614441" y="4967196"/>
            <a:ext cx="430788" cy="107419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D2E66EB-CBFF-F94B-8510-85BF20313D87}"/>
              </a:ext>
            </a:extLst>
          </p:cNvPr>
          <p:cNvSpPr txBox="1"/>
          <p:nvPr/>
        </p:nvSpPr>
        <p:spPr>
          <a:xfrm>
            <a:off x="1332089" y="0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5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42DC-CF65-614D-9B0A-66F815CA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5C4D1-4604-BD40-B36B-BB775AB50FE9}"/>
              </a:ext>
            </a:extLst>
          </p:cNvPr>
          <p:cNvSpPr/>
          <p:nvPr/>
        </p:nvSpPr>
        <p:spPr>
          <a:xfrm>
            <a:off x="5189517" y="1506859"/>
            <a:ext cx="2891850" cy="83099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29A64-4C06-3B49-92A4-24F2D397B5B5}"/>
              </a:ext>
            </a:extLst>
          </p:cNvPr>
          <p:cNvSpPr txBox="1"/>
          <p:nvPr/>
        </p:nvSpPr>
        <p:spPr>
          <a:xfrm>
            <a:off x="4848411" y="33014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A889E-1700-C747-ADF0-07201E77B8EC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8DF3B-AF7A-A345-ADED-E17A9EC4D9A5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5D557-F057-A345-B7A6-AE27B11D2C6F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B4B3E-EAEB-4349-9A52-9249B5C5305C}"/>
              </a:ext>
            </a:extLst>
          </p:cNvPr>
          <p:cNvSpPr txBox="1"/>
          <p:nvPr/>
        </p:nvSpPr>
        <p:spPr>
          <a:xfrm>
            <a:off x="6661673" y="23325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58D3B-BF8C-F14D-B3DB-521E0B2A83B1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E0871-BDC6-4544-9656-1F3A1FA308A3}"/>
              </a:ext>
            </a:extLst>
          </p:cNvPr>
          <p:cNvSpPr/>
          <p:nvPr/>
        </p:nvSpPr>
        <p:spPr>
          <a:xfrm>
            <a:off x="5201392" y="2527398"/>
            <a:ext cx="2891850" cy="21136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1D0DB-DAB1-114C-8228-699C9EECDF93}"/>
              </a:ext>
            </a:extLst>
          </p:cNvPr>
          <p:cNvSpPr/>
          <p:nvPr/>
        </p:nvSpPr>
        <p:spPr>
          <a:xfrm>
            <a:off x="5195409" y="4835927"/>
            <a:ext cx="2891850" cy="83099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E1711-865A-BF43-9584-D30CAF933723}"/>
              </a:ext>
            </a:extLst>
          </p:cNvPr>
          <p:cNvSpPr txBox="1"/>
          <p:nvPr/>
        </p:nvSpPr>
        <p:spPr>
          <a:xfrm>
            <a:off x="9003506" y="34439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039E8-2DA6-3F4D-9685-6FCF3EAD5E52}"/>
              </a:ext>
            </a:extLst>
          </p:cNvPr>
          <p:cNvCxnSpPr>
            <a:cxnSpLocks/>
          </p:cNvCxnSpPr>
          <p:nvPr/>
        </p:nvCxnSpPr>
        <p:spPr>
          <a:xfrm flipH="1">
            <a:off x="8093242" y="862663"/>
            <a:ext cx="838540" cy="7405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9EFD8C-600A-194B-A666-2E8778A76605}"/>
              </a:ext>
            </a:extLst>
          </p:cNvPr>
          <p:cNvSpPr txBox="1"/>
          <p:nvPr/>
        </p:nvSpPr>
        <p:spPr>
          <a:xfrm>
            <a:off x="9002758" y="427936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100dp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6FD7DC-14D2-8948-8084-335E89FFDEF9}"/>
              </a:ext>
            </a:extLst>
          </p:cNvPr>
          <p:cNvCxnSpPr>
            <a:cxnSpLocks/>
          </p:cNvCxnSpPr>
          <p:nvPr/>
        </p:nvCxnSpPr>
        <p:spPr>
          <a:xfrm flipH="1">
            <a:off x="8092494" y="4797633"/>
            <a:ext cx="838540" cy="7405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6EBD3E-3B3F-9C44-A679-7AB36E5FEF55}"/>
              </a:ext>
            </a:extLst>
          </p:cNvPr>
          <p:cNvSpPr txBox="1"/>
          <p:nvPr/>
        </p:nvSpPr>
        <p:spPr>
          <a:xfrm>
            <a:off x="6634974" y="13153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E7B7E-F477-AA45-953D-2283F88E2F4B}"/>
              </a:ext>
            </a:extLst>
          </p:cNvPr>
          <p:cNvSpPr txBox="1"/>
          <p:nvPr/>
        </p:nvSpPr>
        <p:spPr>
          <a:xfrm>
            <a:off x="4841431" y="17668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DD51D3-3B21-1A47-83A1-CA35C68D1860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38E19-54E5-6B45-A872-CBBA9D5CD36C}"/>
              </a:ext>
            </a:extLst>
          </p:cNvPr>
          <p:cNvSpPr txBox="1"/>
          <p:nvPr/>
        </p:nvSpPr>
        <p:spPr>
          <a:xfrm>
            <a:off x="6647317" y="46138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B2579-6055-5745-A57F-6164172D63B2}"/>
              </a:ext>
            </a:extLst>
          </p:cNvPr>
          <p:cNvCxnSpPr>
            <a:cxnSpLocks/>
          </p:cNvCxnSpPr>
          <p:nvPr/>
        </p:nvCxnSpPr>
        <p:spPr>
          <a:xfrm flipH="1">
            <a:off x="8074972" y="346881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5FC0EB-EBFC-C749-9508-3453EC893A67}"/>
              </a:ext>
            </a:extLst>
          </p:cNvPr>
          <p:cNvCxnSpPr>
            <a:cxnSpLocks/>
          </p:cNvCxnSpPr>
          <p:nvPr/>
        </p:nvCxnSpPr>
        <p:spPr>
          <a:xfrm flipH="1">
            <a:off x="5077320" y="330629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4AA45-45E8-0540-B7A2-F2324A15E974}"/>
              </a:ext>
            </a:extLst>
          </p:cNvPr>
          <p:cNvCxnSpPr>
            <a:cxnSpLocks/>
          </p:cNvCxnSpPr>
          <p:nvPr/>
        </p:nvCxnSpPr>
        <p:spPr>
          <a:xfrm>
            <a:off x="6685796" y="2369192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7C682F-CD9F-4542-9D37-88A228ED560C}"/>
              </a:ext>
            </a:extLst>
          </p:cNvPr>
          <p:cNvCxnSpPr>
            <a:cxnSpLocks/>
          </p:cNvCxnSpPr>
          <p:nvPr/>
        </p:nvCxnSpPr>
        <p:spPr>
          <a:xfrm>
            <a:off x="6661673" y="4645893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8FC974-EFBB-7045-8801-27A3E50215B2}"/>
              </a:ext>
            </a:extLst>
          </p:cNvPr>
          <p:cNvCxnSpPr>
            <a:cxnSpLocks/>
          </p:cNvCxnSpPr>
          <p:nvPr/>
        </p:nvCxnSpPr>
        <p:spPr>
          <a:xfrm>
            <a:off x="6666300" y="1402464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342E4D-4756-6942-A6A8-935FC9D8B44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5B51D5-213E-564B-936A-E6F05EA64CCC}"/>
              </a:ext>
            </a:extLst>
          </p:cNvPr>
          <p:cNvCxnSpPr>
            <a:cxnSpLocks/>
          </p:cNvCxnSpPr>
          <p:nvPr/>
        </p:nvCxnSpPr>
        <p:spPr>
          <a:xfrm flipH="1">
            <a:off x="5077320" y="174900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382883-1FA6-5C4F-B0DE-80EBCF35BF73}"/>
              </a:ext>
            </a:extLst>
          </p:cNvPr>
          <p:cNvCxnSpPr>
            <a:cxnSpLocks/>
          </p:cNvCxnSpPr>
          <p:nvPr/>
        </p:nvCxnSpPr>
        <p:spPr>
          <a:xfrm flipH="1">
            <a:off x="8085514" y="526727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11EFAA-3BBA-504E-A309-958FE7B19766}"/>
              </a:ext>
            </a:extLst>
          </p:cNvPr>
          <p:cNvCxnSpPr>
            <a:cxnSpLocks/>
          </p:cNvCxnSpPr>
          <p:nvPr/>
        </p:nvCxnSpPr>
        <p:spPr>
          <a:xfrm flipH="1">
            <a:off x="5087862" y="510475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8FFB63-F26C-534F-AC9D-CE8CB7F8B287}"/>
              </a:ext>
            </a:extLst>
          </p:cNvPr>
          <p:cNvSpPr txBox="1"/>
          <p:nvPr/>
        </p:nvSpPr>
        <p:spPr>
          <a:xfrm>
            <a:off x="6641954" y="56525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A4E87E-4502-AA4F-B894-518A5D2EF1F6}"/>
              </a:ext>
            </a:extLst>
          </p:cNvPr>
          <p:cNvCxnSpPr>
            <a:cxnSpLocks/>
          </p:cNvCxnSpPr>
          <p:nvPr/>
        </p:nvCxnSpPr>
        <p:spPr>
          <a:xfrm>
            <a:off x="6666300" y="5688376"/>
            <a:ext cx="0" cy="1437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D5C0B8-5621-8141-9A68-9B6779CAF986}"/>
              </a:ext>
            </a:extLst>
          </p:cNvPr>
          <p:cNvSpPr txBox="1"/>
          <p:nvPr/>
        </p:nvSpPr>
        <p:spPr>
          <a:xfrm>
            <a:off x="8020770" y="50172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14769-3AEF-E343-A738-3AD49F8AE5DF}"/>
              </a:ext>
            </a:extLst>
          </p:cNvPr>
          <p:cNvSpPr txBox="1"/>
          <p:nvPr/>
        </p:nvSpPr>
        <p:spPr>
          <a:xfrm>
            <a:off x="4846988" y="48763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9B24F92-BD9C-E243-88B8-6971D785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5" y="1135592"/>
            <a:ext cx="3590215" cy="504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(Tablet)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83CE2-4ECB-594B-BCFF-D4D40AF76449}"/>
              </a:ext>
            </a:extLst>
          </p:cNvPr>
          <p:cNvSpPr/>
          <p:nvPr/>
        </p:nvSpPr>
        <p:spPr>
          <a:xfrm>
            <a:off x="4913027" y="1435608"/>
            <a:ext cx="694414" cy="43268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16CF9-0407-E94B-A5FC-6B07751678F3}"/>
              </a:ext>
            </a:extLst>
          </p:cNvPr>
          <p:cNvSpPr txBox="1"/>
          <p:nvPr/>
        </p:nvSpPr>
        <p:spPr>
          <a:xfrm>
            <a:off x="5536727" y="33533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F8E03-AD58-0E49-BA28-A93DF834E0E7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07008-39D3-3744-90E8-F07DF7041EAA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890D4-CDB4-7E4E-88AF-BE6BA0EBC460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D563D-E516-FF47-A0CE-E2CAA9D8FEF3}"/>
              </a:ext>
            </a:extLst>
          </p:cNvPr>
          <p:cNvSpPr txBox="1"/>
          <p:nvPr/>
        </p:nvSpPr>
        <p:spPr>
          <a:xfrm>
            <a:off x="6699749" y="12199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98FCD-C35B-AE4F-8432-240D6248DECA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3D36A-AF27-7D48-BA8D-0FA6CC41475E}"/>
              </a:ext>
            </a:extLst>
          </p:cNvPr>
          <p:cNvSpPr/>
          <p:nvPr/>
        </p:nvSpPr>
        <p:spPr>
          <a:xfrm>
            <a:off x="5820584" y="1432022"/>
            <a:ext cx="2272657" cy="43304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1F229-E3BB-0743-8556-EC67DC1AD83F}"/>
              </a:ext>
            </a:extLst>
          </p:cNvPr>
          <p:cNvSpPr txBox="1"/>
          <p:nvPr/>
        </p:nvSpPr>
        <p:spPr>
          <a:xfrm>
            <a:off x="2330076" y="255420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9FB3DE-3D2E-F84B-823D-4522D06A60A0}"/>
              </a:ext>
            </a:extLst>
          </p:cNvPr>
          <p:cNvCxnSpPr>
            <a:cxnSpLocks/>
          </p:cNvCxnSpPr>
          <p:nvPr/>
        </p:nvCxnSpPr>
        <p:spPr>
          <a:xfrm flipV="1">
            <a:off x="3670378" y="2293186"/>
            <a:ext cx="1242648" cy="402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503E5B-2BC6-4342-9DF7-C82AD7D03093}"/>
              </a:ext>
            </a:extLst>
          </p:cNvPr>
          <p:cNvSpPr txBox="1"/>
          <p:nvPr/>
        </p:nvSpPr>
        <p:spPr>
          <a:xfrm>
            <a:off x="5152592" y="1207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7A5F0-6ADB-DC47-8757-D624D7415BB0}"/>
              </a:ext>
            </a:extLst>
          </p:cNvPr>
          <p:cNvSpPr txBox="1"/>
          <p:nvPr/>
        </p:nvSpPr>
        <p:spPr>
          <a:xfrm>
            <a:off x="4594798" y="36462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E0D11-3BD9-D840-BC20-01243B312335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0A51E-1583-2540-BFB9-769AAB057081}"/>
              </a:ext>
            </a:extLst>
          </p:cNvPr>
          <p:cNvSpPr txBox="1"/>
          <p:nvPr/>
        </p:nvSpPr>
        <p:spPr>
          <a:xfrm>
            <a:off x="6797397" y="57625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A79D0B-B577-3844-94AE-57B4C5C14462}"/>
              </a:ext>
            </a:extLst>
          </p:cNvPr>
          <p:cNvCxnSpPr>
            <a:cxnSpLocks/>
          </p:cNvCxnSpPr>
          <p:nvPr/>
        </p:nvCxnSpPr>
        <p:spPr>
          <a:xfrm>
            <a:off x="6723872" y="1256609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0747F3-7A1E-4E49-86C5-C58E6652141A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8074973" y="3468815"/>
            <a:ext cx="308082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907E9-69AF-904B-9634-9A74C9E16E1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F510BD-CA3D-3C46-A777-6102968ECFE3}"/>
              </a:ext>
            </a:extLst>
          </p:cNvPr>
          <p:cNvCxnSpPr>
            <a:cxnSpLocks/>
          </p:cNvCxnSpPr>
          <p:nvPr/>
        </p:nvCxnSpPr>
        <p:spPr>
          <a:xfrm flipH="1">
            <a:off x="5607441" y="3326477"/>
            <a:ext cx="1760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9F92E-2461-D24E-AAD3-3720CF37D09D}"/>
              </a:ext>
            </a:extLst>
          </p:cNvPr>
          <p:cNvCxnSpPr>
            <a:cxnSpLocks/>
          </p:cNvCxnSpPr>
          <p:nvPr/>
        </p:nvCxnSpPr>
        <p:spPr>
          <a:xfrm>
            <a:off x="6811753" y="5794601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590999-E854-634D-BDE9-BDD7368EE4AD}"/>
              </a:ext>
            </a:extLst>
          </p:cNvPr>
          <p:cNvCxnSpPr>
            <a:cxnSpLocks/>
          </p:cNvCxnSpPr>
          <p:nvPr/>
        </p:nvCxnSpPr>
        <p:spPr>
          <a:xfrm flipH="1">
            <a:off x="4754805" y="3606192"/>
            <a:ext cx="1929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B28A09-C6C1-0546-AFDA-1FA1E8BB0C7F}"/>
              </a:ext>
            </a:extLst>
          </p:cNvPr>
          <p:cNvCxnSpPr>
            <a:cxnSpLocks/>
          </p:cNvCxnSpPr>
          <p:nvPr/>
        </p:nvCxnSpPr>
        <p:spPr>
          <a:xfrm>
            <a:off x="5183918" y="1294505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New User Activity (Phone/Tablet)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E55F-883F-644C-9DEF-4FFBB431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2" y="1033020"/>
            <a:ext cx="3095571" cy="52660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F5BFB-4103-1943-B956-9AEA02296D5D}"/>
              </a:ext>
            </a:extLst>
          </p:cNvPr>
          <p:cNvSpPr/>
          <p:nvPr/>
        </p:nvSpPr>
        <p:spPr>
          <a:xfrm>
            <a:off x="5167603" y="1280809"/>
            <a:ext cx="2891850" cy="13505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AEB25-91D6-5443-942F-AE56A9AF9A49}"/>
              </a:ext>
            </a:extLst>
          </p:cNvPr>
          <p:cNvSpPr txBox="1"/>
          <p:nvPr/>
        </p:nvSpPr>
        <p:spPr>
          <a:xfrm>
            <a:off x="4814622" y="368866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039D4-CC0D-6D45-93C8-184CA336F407}"/>
              </a:ext>
            </a:extLst>
          </p:cNvPr>
          <p:cNvSpPr txBox="1"/>
          <p:nvPr/>
        </p:nvSpPr>
        <p:spPr>
          <a:xfrm>
            <a:off x="8915634" y="224537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CFA5-FAD9-CD4E-A7F4-E425A7B5306C}"/>
              </a:ext>
            </a:extLst>
          </p:cNvPr>
          <p:cNvCxnSpPr>
            <a:cxnSpLocks/>
          </p:cNvCxnSpPr>
          <p:nvPr/>
        </p:nvCxnSpPr>
        <p:spPr>
          <a:xfrm flipH="1">
            <a:off x="8074375" y="2763650"/>
            <a:ext cx="769535" cy="6605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FCF30-4320-7147-8784-A7AB2D23DE11}"/>
              </a:ext>
            </a:extLst>
          </p:cNvPr>
          <p:cNvSpPr txBox="1"/>
          <p:nvPr/>
        </p:nvSpPr>
        <p:spPr>
          <a:xfrm>
            <a:off x="8005370" y="156018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DC432-24F7-2749-BCBF-C56EF988780E}"/>
              </a:ext>
            </a:extLst>
          </p:cNvPr>
          <p:cNvSpPr txBox="1"/>
          <p:nvPr/>
        </p:nvSpPr>
        <p:spPr>
          <a:xfrm>
            <a:off x="6573801" y="260566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5DF6-7782-DF4F-9C2A-76FADEA1F4D5}"/>
              </a:ext>
            </a:extLst>
          </p:cNvPr>
          <p:cNvSpPr txBox="1"/>
          <p:nvPr/>
        </p:nvSpPr>
        <p:spPr>
          <a:xfrm>
            <a:off x="115510" y="1370187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95428-2317-AF49-8E4D-03DD7E75926C}"/>
              </a:ext>
            </a:extLst>
          </p:cNvPr>
          <p:cNvSpPr/>
          <p:nvPr/>
        </p:nvSpPr>
        <p:spPr>
          <a:xfrm>
            <a:off x="5161020" y="2675781"/>
            <a:ext cx="2891850" cy="3199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6E024-1BF4-CB46-AB10-9CD78B252F1D}"/>
              </a:ext>
            </a:extLst>
          </p:cNvPr>
          <p:cNvSpPr txBox="1"/>
          <p:nvPr/>
        </p:nvSpPr>
        <p:spPr>
          <a:xfrm>
            <a:off x="9220837" y="753356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210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8365A1-62DF-8C4B-972C-C8EA5F388297}"/>
              </a:ext>
            </a:extLst>
          </p:cNvPr>
          <p:cNvCxnSpPr>
            <a:cxnSpLocks/>
          </p:cNvCxnSpPr>
          <p:nvPr/>
        </p:nvCxnSpPr>
        <p:spPr>
          <a:xfrm flipH="1">
            <a:off x="8077094" y="1054845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6F694E-26A8-0C48-813A-BC092A13544A}"/>
              </a:ext>
            </a:extLst>
          </p:cNvPr>
          <p:cNvSpPr txBox="1"/>
          <p:nvPr/>
        </p:nvSpPr>
        <p:spPr>
          <a:xfrm>
            <a:off x="6616811" y="105484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64CCB-49C0-134F-9206-FB1DC254F215}"/>
              </a:ext>
            </a:extLst>
          </p:cNvPr>
          <p:cNvSpPr txBox="1"/>
          <p:nvPr/>
        </p:nvSpPr>
        <p:spPr>
          <a:xfrm>
            <a:off x="4812097" y="16755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D0402-788D-CE45-9FE2-E3172CA98D0A}"/>
              </a:ext>
            </a:extLst>
          </p:cNvPr>
          <p:cNvSpPr txBox="1"/>
          <p:nvPr/>
        </p:nvSpPr>
        <p:spPr>
          <a:xfrm>
            <a:off x="7985113" y="380408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F02C9-90C8-8149-8DB2-800A103C7DCF}"/>
              </a:ext>
            </a:extLst>
          </p:cNvPr>
          <p:cNvSpPr txBox="1"/>
          <p:nvPr/>
        </p:nvSpPr>
        <p:spPr>
          <a:xfrm>
            <a:off x="6616811" y="58488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DE0D0C-4072-C141-84BF-8D596DD0C777}"/>
              </a:ext>
            </a:extLst>
          </p:cNvPr>
          <p:cNvCxnSpPr>
            <a:cxnSpLocks/>
          </p:cNvCxnSpPr>
          <p:nvPr/>
        </p:nvCxnSpPr>
        <p:spPr>
          <a:xfrm flipH="1">
            <a:off x="8030011" y="3804083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3E84D-C3BB-F34B-B8D6-9FBF91FFDBB5}"/>
              </a:ext>
            </a:extLst>
          </p:cNvPr>
          <p:cNvCxnSpPr>
            <a:cxnSpLocks/>
          </p:cNvCxnSpPr>
          <p:nvPr/>
        </p:nvCxnSpPr>
        <p:spPr>
          <a:xfrm flipH="1">
            <a:off x="5043531" y="369355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37CA20-38E9-B54C-9E29-3A8B912EEC9A}"/>
              </a:ext>
            </a:extLst>
          </p:cNvPr>
          <p:cNvCxnSpPr>
            <a:cxnSpLocks/>
          </p:cNvCxnSpPr>
          <p:nvPr/>
        </p:nvCxnSpPr>
        <p:spPr>
          <a:xfrm>
            <a:off x="6631167" y="5880927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FD2B0-2A89-144A-A3D0-34290643A21E}"/>
              </a:ext>
            </a:extLst>
          </p:cNvPr>
          <p:cNvCxnSpPr>
            <a:cxnSpLocks/>
          </p:cNvCxnSpPr>
          <p:nvPr/>
        </p:nvCxnSpPr>
        <p:spPr>
          <a:xfrm>
            <a:off x="6648137" y="114192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838AB-09F5-6F41-BB49-7DCC5860C86D}"/>
              </a:ext>
            </a:extLst>
          </p:cNvPr>
          <p:cNvCxnSpPr>
            <a:cxnSpLocks/>
          </p:cNvCxnSpPr>
          <p:nvPr/>
        </p:nvCxnSpPr>
        <p:spPr>
          <a:xfrm flipH="1">
            <a:off x="8057248" y="180943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37817-EE17-E642-9287-0265F3CA2C6B}"/>
              </a:ext>
            </a:extLst>
          </p:cNvPr>
          <p:cNvCxnSpPr>
            <a:cxnSpLocks/>
          </p:cNvCxnSpPr>
          <p:nvPr/>
        </p:nvCxnSpPr>
        <p:spPr>
          <a:xfrm flipH="1">
            <a:off x="5047986" y="165771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FD70B-708F-7C43-9D0E-6A654DB4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04" y="764309"/>
            <a:ext cx="3149600" cy="553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5BF5A-B769-024F-9912-81533F12BE0A}"/>
              </a:ext>
            </a:extLst>
          </p:cNvPr>
          <p:cNvSpPr/>
          <p:nvPr/>
        </p:nvSpPr>
        <p:spPr>
          <a:xfrm>
            <a:off x="4900779" y="1204979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71378-876D-6346-8FCE-7AA1F395B283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FB034C-BCF0-DF4F-97F3-2987D3D5167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3918B3-9337-A74B-B37E-EC013F78FE39}"/>
              </a:ext>
            </a:extLst>
          </p:cNvPr>
          <p:cNvSpPr txBox="1"/>
          <p:nvPr/>
        </p:nvSpPr>
        <p:spPr>
          <a:xfrm>
            <a:off x="7738546" y="13939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CD883-A8B5-9F45-A760-8822C0716FC2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0C4C7-DC19-DF4D-AD4E-3A5B4A06D1DE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D75A0C-F464-FA42-B378-FAE477603204}"/>
              </a:ext>
            </a:extLst>
          </p:cNvPr>
          <p:cNvCxnSpPr>
            <a:cxnSpLocks/>
          </p:cNvCxnSpPr>
          <p:nvPr/>
        </p:nvCxnSpPr>
        <p:spPr>
          <a:xfrm flipH="1">
            <a:off x="7810270" y="888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EB9655-E903-9C4A-8080-73B86EA1E78A}"/>
              </a:ext>
            </a:extLst>
          </p:cNvPr>
          <p:cNvSpPr txBox="1"/>
          <p:nvPr/>
        </p:nvSpPr>
        <p:spPr>
          <a:xfrm>
            <a:off x="6349987" y="969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462A5-D2EB-3341-9058-EF90747981E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04AC2-D721-2741-9E04-8FB973A11D06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FD032-07F1-C746-95EC-FD220A3E12BA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8BB988-666E-FB40-A433-B04EEC7D5F39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0C7B11-EBD7-AB4A-9DAB-4827AA03616A}"/>
              </a:ext>
            </a:extLst>
          </p:cNvPr>
          <p:cNvCxnSpPr>
            <a:cxnSpLocks/>
          </p:cNvCxnSpPr>
          <p:nvPr/>
        </p:nvCxnSpPr>
        <p:spPr>
          <a:xfrm>
            <a:off x="6381313" y="101129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120FB-22E9-424B-BC80-D292B2DB2648}"/>
              </a:ext>
            </a:extLst>
          </p:cNvPr>
          <p:cNvCxnSpPr>
            <a:cxnSpLocks/>
          </p:cNvCxnSpPr>
          <p:nvPr/>
        </p:nvCxnSpPr>
        <p:spPr>
          <a:xfrm flipH="1">
            <a:off x="7790424" y="16431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3B29BA-1B2C-FE4E-A57F-1DDDA915DA75}"/>
              </a:ext>
            </a:extLst>
          </p:cNvPr>
          <p:cNvCxnSpPr>
            <a:cxnSpLocks/>
          </p:cNvCxnSpPr>
          <p:nvPr/>
        </p:nvCxnSpPr>
        <p:spPr>
          <a:xfrm flipH="1">
            <a:off x="4781162" y="149145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48E29-F50B-8D48-983B-37EDFF1A8958}"/>
              </a:ext>
            </a:extLst>
          </p:cNvPr>
          <p:cNvSpPr txBox="1"/>
          <p:nvPr/>
        </p:nvSpPr>
        <p:spPr>
          <a:xfrm>
            <a:off x="8915634" y="583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44174-90E9-C145-BF77-BE0835360277}"/>
              </a:ext>
            </a:extLst>
          </p:cNvPr>
          <p:cNvSpPr txBox="1"/>
          <p:nvPr/>
        </p:nvSpPr>
        <p:spPr>
          <a:xfrm>
            <a:off x="8587441" y="223182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23109-7280-0240-8E51-A8415B5FDD75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98F545-06ED-784D-A2B0-C45ED221FB36}"/>
              </a:ext>
            </a:extLst>
          </p:cNvPr>
          <p:cNvSpPr/>
          <p:nvPr/>
        </p:nvSpPr>
        <p:spPr>
          <a:xfrm>
            <a:off x="4910121" y="32778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715E2-DCA1-D348-8D03-914D97E521E5}"/>
              </a:ext>
            </a:extLst>
          </p:cNvPr>
          <p:cNvSpPr txBox="1"/>
          <p:nvPr/>
        </p:nvSpPr>
        <p:spPr>
          <a:xfrm>
            <a:off x="4577397" y="38480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875A10-9276-FF41-B4E3-D7CD5D00D91E}"/>
              </a:ext>
            </a:extLst>
          </p:cNvPr>
          <p:cNvCxnSpPr>
            <a:cxnSpLocks/>
          </p:cNvCxnSpPr>
          <p:nvPr/>
        </p:nvCxnSpPr>
        <p:spPr>
          <a:xfrm flipH="1" flipV="1">
            <a:off x="3931630" y="3845035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E03F46-5DA1-0749-93FC-277F675B2A67}"/>
              </a:ext>
            </a:extLst>
          </p:cNvPr>
          <p:cNvSpPr txBox="1"/>
          <p:nvPr/>
        </p:nvSpPr>
        <p:spPr>
          <a:xfrm>
            <a:off x="7747888" y="34667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FEDE9F-8C82-644F-B3AA-CCC6C00C23FA}"/>
              </a:ext>
            </a:extLst>
          </p:cNvPr>
          <p:cNvSpPr txBox="1"/>
          <p:nvPr/>
        </p:nvSpPr>
        <p:spPr>
          <a:xfrm>
            <a:off x="6570800" y="36760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86FA81-E937-F246-9DAE-28B7BB4089C4}"/>
              </a:ext>
            </a:extLst>
          </p:cNvPr>
          <p:cNvSpPr/>
          <p:nvPr/>
        </p:nvSpPr>
        <p:spPr>
          <a:xfrm>
            <a:off x="4902611" y="37362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EBC3A-AFBE-8348-93D9-B92575464234}"/>
              </a:ext>
            </a:extLst>
          </p:cNvPr>
          <p:cNvCxnSpPr>
            <a:cxnSpLocks/>
          </p:cNvCxnSpPr>
          <p:nvPr/>
        </p:nvCxnSpPr>
        <p:spPr>
          <a:xfrm>
            <a:off x="4194856" y="2733862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4CDCED-B6A0-7544-A354-977E09C4FE37}"/>
              </a:ext>
            </a:extLst>
          </p:cNvPr>
          <p:cNvSpPr txBox="1"/>
          <p:nvPr/>
        </p:nvSpPr>
        <p:spPr>
          <a:xfrm>
            <a:off x="6359329" y="30422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A418DB-2112-674D-A0C2-1C75836AC842}"/>
              </a:ext>
            </a:extLst>
          </p:cNvPr>
          <p:cNvSpPr txBox="1"/>
          <p:nvPr/>
        </p:nvSpPr>
        <p:spPr>
          <a:xfrm>
            <a:off x="4586739" y="33464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7FF01F-33ED-6644-807A-E6B5C0B7E4E1}"/>
              </a:ext>
            </a:extLst>
          </p:cNvPr>
          <p:cNvSpPr txBox="1"/>
          <p:nvPr/>
        </p:nvSpPr>
        <p:spPr>
          <a:xfrm>
            <a:off x="7747888" y="39634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8B4D24-176B-2E4C-BFBC-3C995065E7B4}"/>
              </a:ext>
            </a:extLst>
          </p:cNvPr>
          <p:cNvCxnSpPr>
            <a:cxnSpLocks/>
          </p:cNvCxnSpPr>
          <p:nvPr/>
        </p:nvCxnSpPr>
        <p:spPr>
          <a:xfrm flipH="1">
            <a:off x="7792786" y="39634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7EEE9A-6749-BE46-9B0F-66CEAAF57DEC}"/>
              </a:ext>
            </a:extLst>
          </p:cNvPr>
          <p:cNvCxnSpPr>
            <a:cxnSpLocks/>
          </p:cNvCxnSpPr>
          <p:nvPr/>
        </p:nvCxnSpPr>
        <p:spPr>
          <a:xfrm flipH="1">
            <a:off x="4806306" y="38529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22616F-5303-154D-AB5A-C1B3E25F3DC6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59AF3-31B4-E64B-A52B-2866B1665E8C}"/>
              </a:ext>
            </a:extLst>
          </p:cNvPr>
          <p:cNvCxnSpPr>
            <a:cxnSpLocks/>
          </p:cNvCxnSpPr>
          <p:nvPr/>
        </p:nvCxnSpPr>
        <p:spPr>
          <a:xfrm flipH="1">
            <a:off x="7799766" y="37160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CF095A-D57E-1F41-B0B4-5C4DD927F82C}"/>
              </a:ext>
            </a:extLst>
          </p:cNvPr>
          <p:cNvCxnSpPr>
            <a:cxnSpLocks/>
          </p:cNvCxnSpPr>
          <p:nvPr/>
        </p:nvCxnSpPr>
        <p:spPr>
          <a:xfrm flipH="1">
            <a:off x="4790504" y="35643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8321C8-00F4-3247-8225-BE0BC9850B34}"/>
              </a:ext>
            </a:extLst>
          </p:cNvPr>
          <p:cNvSpPr txBox="1"/>
          <p:nvPr/>
        </p:nvSpPr>
        <p:spPr>
          <a:xfrm>
            <a:off x="2252923" y="1394249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545369-9810-D441-9574-16CF6870709F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3E06CE-3F88-CA4C-BDC8-6B6511D649A6}"/>
              </a:ext>
            </a:extLst>
          </p:cNvPr>
          <p:cNvSpPr txBox="1"/>
          <p:nvPr/>
        </p:nvSpPr>
        <p:spPr>
          <a:xfrm>
            <a:off x="4588190" y="45176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DE1C84-24FD-F943-9183-F188D2DFE8E7}"/>
              </a:ext>
            </a:extLst>
          </p:cNvPr>
          <p:cNvCxnSpPr>
            <a:cxnSpLocks/>
          </p:cNvCxnSpPr>
          <p:nvPr/>
        </p:nvCxnSpPr>
        <p:spPr>
          <a:xfrm flipH="1">
            <a:off x="3902995" y="4835162"/>
            <a:ext cx="1026212" cy="6420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0123D8-1DBA-684D-A98E-D366EC48CB7F}"/>
              </a:ext>
            </a:extLst>
          </p:cNvPr>
          <p:cNvSpPr txBox="1"/>
          <p:nvPr/>
        </p:nvSpPr>
        <p:spPr>
          <a:xfrm>
            <a:off x="6314916" y="423107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5A7452-9898-7C47-9879-8E48ADE6133B}"/>
              </a:ext>
            </a:extLst>
          </p:cNvPr>
          <p:cNvSpPr/>
          <p:nvPr/>
        </p:nvSpPr>
        <p:spPr>
          <a:xfrm>
            <a:off x="4913404" y="4405911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49B48-A14E-9943-9EBD-383F127D2E2C}"/>
              </a:ext>
            </a:extLst>
          </p:cNvPr>
          <p:cNvSpPr txBox="1"/>
          <p:nvPr/>
        </p:nvSpPr>
        <p:spPr>
          <a:xfrm>
            <a:off x="7758681" y="46331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690315-D3B5-5A49-A2CF-3BD34B5E18B4}"/>
              </a:ext>
            </a:extLst>
          </p:cNvPr>
          <p:cNvCxnSpPr>
            <a:cxnSpLocks/>
          </p:cNvCxnSpPr>
          <p:nvPr/>
        </p:nvCxnSpPr>
        <p:spPr>
          <a:xfrm flipH="1">
            <a:off x="7803579" y="46331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4E6885-D0CD-7249-93F9-439CFFB8CE67}"/>
              </a:ext>
            </a:extLst>
          </p:cNvPr>
          <p:cNvCxnSpPr>
            <a:cxnSpLocks/>
          </p:cNvCxnSpPr>
          <p:nvPr/>
        </p:nvCxnSpPr>
        <p:spPr>
          <a:xfrm flipH="1">
            <a:off x="4793349" y="45225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929EB-ACCB-8045-8509-4614B8BB73F4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E821C2-22DB-6844-A451-CBAD306201A3}"/>
              </a:ext>
            </a:extLst>
          </p:cNvPr>
          <p:cNvCxnSpPr>
            <a:cxnSpLocks/>
          </p:cNvCxnSpPr>
          <p:nvPr/>
        </p:nvCxnSpPr>
        <p:spPr>
          <a:xfrm flipV="1">
            <a:off x="6339194" y="4294903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A9267E-2980-5742-9FBC-B7C616E1BCFD}"/>
              </a:ext>
            </a:extLst>
          </p:cNvPr>
          <p:cNvSpPr txBox="1"/>
          <p:nvPr/>
        </p:nvSpPr>
        <p:spPr>
          <a:xfrm>
            <a:off x="5981478" y="435960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33C6C-33AF-5C41-8448-A9857B940B29}"/>
              </a:ext>
            </a:extLst>
          </p:cNvPr>
          <p:cNvSpPr txBox="1"/>
          <p:nvPr/>
        </p:nvSpPr>
        <p:spPr>
          <a:xfrm>
            <a:off x="6276715" y="5322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10C46D-7B73-3A4B-AA86-B38C0ED206E6}"/>
              </a:ext>
            </a:extLst>
          </p:cNvPr>
          <p:cNvCxnSpPr>
            <a:cxnSpLocks/>
          </p:cNvCxnSpPr>
          <p:nvPr/>
        </p:nvCxnSpPr>
        <p:spPr>
          <a:xfrm>
            <a:off x="6314916" y="49510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10905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CA3CD-3D48-F74D-A719-B78DF4FF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96" y="780315"/>
            <a:ext cx="3924300" cy="554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B0321-A438-254B-8D55-671D826850C1}"/>
              </a:ext>
            </a:extLst>
          </p:cNvPr>
          <p:cNvSpPr/>
          <p:nvPr/>
        </p:nvSpPr>
        <p:spPr>
          <a:xfrm>
            <a:off x="4555430" y="1299979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9DD4-B05C-CF4D-B0AB-7FEC6CD58E02}"/>
              </a:ext>
            </a:extLst>
          </p:cNvPr>
          <p:cNvSpPr txBox="1"/>
          <p:nvPr/>
        </p:nvSpPr>
        <p:spPr>
          <a:xfrm>
            <a:off x="4201749" y="18698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EE4F5-4665-BF44-A78C-7132941C9235}"/>
              </a:ext>
            </a:extLst>
          </p:cNvPr>
          <p:cNvCxnSpPr>
            <a:cxnSpLocks/>
          </p:cNvCxnSpPr>
          <p:nvPr/>
        </p:nvCxnSpPr>
        <p:spPr>
          <a:xfrm flipH="1" flipV="1">
            <a:off x="8147317" y="2065111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B819B-D004-7048-863E-93D5A38EB766}"/>
              </a:ext>
            </a:extLst>
          </p:cNvPr>
          <p:cNvSpPr txBox="1"/>
          <p:nvPr/>
        </p:nvSpPr>
        <p:spPr>
          <a:xfrm>
            <a:off x="8093234" y="13822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8B014-8AE3-E743-87BC-25DCA2707009}"/>
              </a:ext>
            </a:extLst>
          </p:cNvPr>
          <p:cNvSpPr txBox="1"/>
          <p:nvPr/>
        </p:nvSpPr>
        <p:spPr>
          <a:xfrm>
            <a:off x="6561458" y="1698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BB9D-BF5A-9948-B0D1-80AF544AC31C}"/>
              </a:ext>
            </a:extLst>
          </p:cNvPr>
          <p:cNvSpPr/>
          <p:nvPr/>
        </p:nvSpPr>
        <p:spPr>
          <a:xfrm>
            <a:off x="4547920" y="1758405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068A5-3F08-0B47-92FA-0F840FACC80C}"/>
              </a:ext>
            </a:extLst>
          </p:cNvPr>
          <p:cNvCxnSpPr>
            <a:cxnSpLocks/>
          </p:cNvCxnSpPr>
          <p:nvPr/>
        </p:nvCxnSpPr>
        <p:spPr>
          <a:xfrm flipH="1">
            <a:off x="7810270" y="983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3B3E3E-C5E4-1F44-8C32-ECEF74B4E6EC}"/>
              </a:ext>
            </a:extLst>
          </p:cNvPr>
          <p:cNvSpPr txBox="1"/>
          <p:nvPr/>
        </p:nvSpPr>
        <p:spPr>
          <a:xfrm>
            <a:off x="6349987" y="1064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100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082FF-9ADF-C34D-9E89-DD673ACC68A2}"/>
              </a:ext>
            </a:extLst>
          </p:cNvPr>
          <p:cNvSpPr txBox="1"/>
          <p:nvPr/>
        </p:nvSpPr>
        <p:spPr>
          <a:xfrm>
            <a:off x="4211091" y="13682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F62E4-53C8-804F-9545-B66F83AF0194}"/>
              </a:ext>
            </a:extLst>
          </p:cNvPr>
          <p:cNvSpPr txBox="1"/>
          <p:nvPr/>
        </p:nvSpPr>
        <p:spPr>
          <a:xfrm>
            <a:off x="8093234" y="18789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888FE2-65C2-F64A-9140-863DB1380C01}"/>
              </a:ext>
            </a:extLst>
          </p:cNvPr>
          <p:cNvCxnSpPr>
            <a:cxnSpLocks/>
          </p:cNvCxnSpPr>
          <p:nvPr/>
        </p:nvCxnSpPr>
        <p:spPr>
          <a:xfrm flipH="1">
            <a:off x="8138132" y="1878919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B65F3-FDB7-E044-92F3-647BBC9D21A9}"/>
              </a:ext>
            </a:extLst>
          </p:cNvPr>
          <p:cNvCxnSpPr>
            <a:cxnSpLocks/>
          </p:cNvCxnSpPr>
          <p:nvPr/>
        </p:nvCxnSpPr>
        <p:spPr>
          <a:xfrm flipH="1">
            <a:off x="4334367" y="1874738"/>
            <a:ext cx="208399" cy="41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395FC9-ACA6-2346-8272-A8C6F709598D}"/>
              </a:ext>
            </a:extLst>
          </p:cNvPr>
          <p:cNvCxnSpPr>
            <a:cxnSpLocks/>
          </p:cNvCxnSpPr>
          <p:nvPr/>
        </p:nvCxnSpPr>
        <p:spPr>
          <a:xfrm>
            <a:off x="6381313" y="925201"/>
            <a:ext cx="0" cy="324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9B2C75-22F4-F34A-857C-DF0F81C98462}"/>
              </a:ext>
            </a:extLst>
          </p:cNvPr>
          <p:cNvCxnSpPr>
            <a:cxnSpLocks/>
          </p:cNvCxnSpPr>
          <p:nvPr/>
        </p:nvCxnSpPr>
        <p:spPr>
          <a:xfrm flipH="1">
            <a:off x="8145112" y="163149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A0650-25D8-7644-ADCA-5F4BA8D51C0F}"/>
              </a:ext>
            </a:extLst>
          </p:cNvPr>
          <p:cNvCxnSpPr>
            <a:cxnSpLocks/>
          </p:cNvCxnSpPr>
          <p:nvPr/>
        </p:nvCxnSpPr>
        <p:spPr>
          <a:xfrm flipH="1">
            <a:off x="4334367" y="1586135"/>
            <a:ext cx="1925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D72F99-283F-0C4D-B6CF-127181ED5DBC}"/>
              </a:ext>
            </a:extLst>
          </p:cNvPr>
          <p:cNvSpPr txBox="1"/>
          <p:nvPr/>
        </p:nvSpPr>
        <p:spPr>
          <a:xfrm>
            <a:off x="8915634" y="678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4D5B-D1C7-1D42-AF48-539E2860BA06}"/>
              </a:ext>
            </a:extLst>
          </p:cNvPr>
          <p:cNvSpPr txBox="1"/>
          <p:nvPr/>
        </p:nvSpPr>
        <p:spPr>
          <a:xfrm>
            <a:off x="8940003" y="230824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BB3AA-F622-FB42-9BBF-2BEFC1F86BFD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17ED-C9D7-9C43-BFC0-87CC5D24E062}"/>
              </a:ext>
            </a:extLst>
          </p:cNvPr>
          <p:cNvSpPr/>
          <p:nvPr/>
        </p:nvSpPr>
        <p:spPr>
          <a:xfrm>
            <a:off x="4564772" y="3369248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B4F4C-1215-6E4B-A430-8305E3990DA0}"/>
              </a:ext>
            </a:extLst>
          </p:cNvPr>
          <p:cNvSpPr txBox="1"/>
          <p:nvPr/>
        </p:nvSpPr>
        <p:spPr>
          <a:xfrm>
            <a:off x="4226249" y="39291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8F0AE8-1F2B-DB48-BFFB-C29630EEFB1B}"/>
              </a:ext>
            </a:extLst>
          </p:cNvPr>
          <p:cNvCxnSpPr>
            <a:cxnSpLocks/>
          </p:cNvCxnSpPr>
          <p:nvPr/>
        </p:nvCxnSpPr>
        <p:spPr>
          <a:xfrm flipH="1" flipV="1">
            <a:off x="3561137" y="3987789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DEC6B6-67AB-324D-A69A-799E24738D40}"/>
              </a:ext>
            </a:extLst>
          </p:cNvPr>
          <p:cNvSpPr txBox="1"/>
          <p:nvPr/>
        </p:nvSpPr>
        <p:spPr>
          <a:xfrm>
            <a:off x="8102576" y="345151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0E23C-DA2D-2141-9333-C7560BF4CC42}"/>
              </a:ext>
            </a:extLst>
          </p:cNvPr>
          <p:cNvSpPr txBox="1"/>
          <p:nvPr/>
        </p:nvSpPr>
        <p:spPr>
          <a:xfrm>
            <a:off x="6570800" y="3767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C52A6-B250-E34E-967B-1A6C989B5A76}"/>
              </a:ext>
            </a:extLst>
          </p:cNvPr>
          <p:cNvSpPr/>
          <p:nvPr/>
        </p:nvSpPr>
        <p:spPr>
          <a:xfrm>
            <a:off x="4557262" y="3827674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DD84C6-326F-B34D-A2A7-AD47171DAEB8}"/>
              </a:ext>
            </a:extLst>
          </p:cNvPr>
          <p:cNvCxnSpPr>
            <a:cxnSpLocks/>
          </p:cNvCxnSpPr>
          <p:nvPr/>
        </p:nvCxnSpPr>
        <p:spPr>
          <a:xfrm>
            <a:off x="3888144" y="2851409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7D8A7C-A7EB-274F-8792-4543E17D9D73}"/>
              </a:ext>
            </a:extLst>
          </p:cNvPr>
          <p:cNvSpPr txBox="1"/>
          <p:nvPr/>
        </p:nvSpPr>
        <p:spPr>
          <a:xfrm>
            <a:off x="6370872" y="300989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25E73-F6CF-E44A-82A0-005123CFEA0A}"/>
              </a:ext>
            </a:extLst>
          </p:cNvPr>
          <p:cNvSpPr txBox="1"/>
          <p:nvPr/>
        </p:nvSpPr>
        <p:spPr>
          <a:xfrm>
            <a:off x="4235591" y="34275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4F2BFD-3A36-6642-AB36-9FF2CD8E2F17}"/>
              </a:ext>
            </a:extLst>
          </p:cNvPr>
          <p:cNvSpPr txBox="1"/>
          <p:nvPr/>
        </p:nvSpPr>
        <p:spPr>
          <a:xfrm>
            <a:off x="8102576" y="394818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90EE4-06C6-8046-90DF-344774152891}"/>
              </a:ext>
            </a:extLst>
          </p:cNvPr>
          <p:cNvCxnSpPr>
            <a:cxnSpLocks/>
          </p:cNvCxnSpPr>
          <p:nvPr/>
        </p:nvCxnSpPr>
        <p:spPr>
          <a:xfrm flipH="1">
            <a:off x="8147474" y="394818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43BD8C-7F90-9D4A-832D-6E8B58315DE9}"/>
              </a:ext>
            </a:extLst>
          </p:cNvPr>
          <p:cNvCxnSpPr>
            <a:cxnSpLocks/>
          </p:cNvCxnSpPr>
          <p:nvPr/>
        </p:nvCxnSpPr>
        <p:spPr>
          <a:xfrm flipH="1">
            <a:off x="4455158" y="393400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824F9-91BF-E04F-8E3B-F91947FC8E34}"/>
              </a:ext>
            </a:extLst>
          </p:cNvPr>
          <p:cNvCxnSpPr>
            <a:cxnSpLocks/>
          </p:cNvCxnSpPr>
          <p:nvPr/>
        </p:nvCxnSpPr>
        <p:spPr>
          <a:xfrm>
            <a:off x="6390655" y="2386201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94A424-27A4-B947-B1F3-6A6054104D63}"/>
              </a:ext>
            </a:extLst>
          </p:cNvPr>
          <p:cNvCxnSpPr>
            <a:cxnSpLocks/>
          </p:cNvCxnSpPr>
          <p:nvPr/>
        </p:nvCxnSpPr>
        <p:spPr>
          <a:xfrm flipH="1">
            <a:off x="8154454" y="3700768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39FEAC-9A0C-5E47-BF41-45741E65F6A4}"/>
              </a:ext>
            </a:extLst>
          </p:cNvPr>
          <p:cNvCxnSpPr>
            <a:cxnSpLocks/>
          </p:cNvCxnSpPr>
          <p:nvPr/>
        </p:nvCxnSpPr>
        <p:spPr>
          <a:xfrm flipH="1">
            <a:off x="4439356" y="364540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AA42B-3750-0442-8F25-8E5A76878C74}"/>
              </a:ext>
            </a:extLst>
          </p:cNvPr>
          <p:cNvSpPr txBox="1"/>
          <p:nvPr/>
        </p:nvSpPr>
        <p:spPr>
          <a:xfrm>
            <a:off x="1886617" y="139392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96ADF0-F3E8-2346-A255-345D7F252EB9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EC9B-8599-8B42-A087-EF83D29AFC71}"/>
              </a:ext>
            </a:extLst>
          </p:cNvPr>
          <p:cNvSpPr txBox="1"/>
          <p:nvPr/>
        </p:nvSpPr>
        <p:spPr>
          <a:xfrm>
            <a:off x="4588190" y="460910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AC00F9-139A-644A-8DC4-B2D3E0F51692}"/>
              </a:ext>
            </a:extLst>
          </p:cNvPr>
          <p:cNvCxnSpPr>
            <a:cxnSpLocks/>
          </p:cNvCxnSpPr>
          <p:nvPr/>
        </p:nvCxnSpPr>
        <p:spPr>
          <a:xfrm flipH="1">
            <a:off x="3902995" y="5051343"/>
            <a:ext cx="685010" cy="4258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8E8CFB-96EC-904A-B563-06039DA3E3A3}"/>
              </a:ext>
            </a:extLst>
          </p:cNvPr>
          <p:cNvSpPr txBox="1"/>
          <p:nvPr/>
        </p:nvSpPr>
        <p:spPr>
          <a:xfrm>
            <a:off x="6314916" y="4322503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2BF70D-B90F-D84E-B398-6797354B9308}"/>
              </a:ext>
            </a:extLst>
          </p:cNvPr>
          <p:cNvSpPr/>
          <p:nvPr/>
        </p:nvSpPr>
        <p:spPr>
          <a:xfrm>
            <a:off x="4568055" y="4497335"/>
            <a:ext cx="3566542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526AE-0F3B-EF4F-ACA2-4B5F80484523}"/>
              </a:ext>
            </a:extLst>
          </p:cNvPr>
          <p:cNvSpPr txBox="1"/>
          <p:nvPr/>
        </p:nvSpPr>
        <p:spPr>
          <a:xfrm>
            <a:off x="8077377" y="4749207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BECA5-DD0F-4F48-A92C-E89D1FA7FDFE}"/>
              </a:ext>
            </a:extLst>
          </p:cNvPr>
          <p:cNvCxnSpPr>
            <a:cxnSpLocks/>
          </p:cNvCxnSpPr>
          <p:nvPr/>
        </p:nvCxnSpPr>
        <p:spPr>
          <a:xfrm flipH="1">
            <a:off x="8122275" y="4749207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6E5BAA-3DEF-D14F-8B49-9915065AA3ED}"/>
              </a:ext>
            </a:extLst>
          </p:cNvPr>
          <p:cNvCxnSpPr>
            <a:cxnSpLocks/>
          </p:cNvCxnSpPr>
          <p:nvPr/>
        </p:nvCxnSpPr>
        <p:spPr>
          <a:xfrm flipH="1">
            <a:off x="4793349" y="4613992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C05B7-5301-5A48-A70A-F9E3260B3D4C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AF2E86-0963-7F40-B24E-DFB6BEFDA2F0}"/>
              </a:ext>
            </a:extLst>
          </p:cNvPr>
          <p:cNvCxnSpPr>
            <a:cxnSpLocks/>
          </p:cNvCxnSpPr>
          <p:nvPr/>
        </p:nvCxnSpPr>
        <p:spPr>
          <a:xfrm flipV="1">
            <a:off x="6339194" y="4386327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6B674E-1F9A-2646-8C8F-1BB59CC43666}"/>
              </a:ext>
            </a:extLst>
          </p:cNvPr>
          <p:cNvSpPr txBox="1"/>
          <p:nvPr/>
        </p:nvSpPr>
        <p:spPr>
          <a:xfrm>
            <a:off x="5981478" y="4451026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4C38B-6A45-D940-9163-AB2CC8AAF331}"/>
              </a:ext>
            </a:extLst>
          </p:cNvPr>
          <p:cNvSpPr txBox="1"/>
          <p:nvPr/>
        </p:nvSpPr>
        <p:spPr>
          <a:xfrm>
            <a:off x="6268956" y="54434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42F86-2BD0-384E-8C2F-162D5014630D}"/>
              </a:ext>
            </a:extLst>
          </p:cNvPr>
          <p:cNvCxnSpPr>
            <a:cxnSpLocks/>
          </p:cNvCxnSpPr>
          <p:nvPr/>
        </p:nvCxnSpPr>
        <p:spPr>
          <a:xfrm>
            <a:off x="6307157" y="5072033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1C486-2A26-4345-831B-3854B5D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9" y="1069109"/>
            <a:ext cx="2819400" cy="492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573E5-2679-6248-84A0-970A5DF8FD94}"/>
              </a:ext>
            </a:extLst>
          </p:cNvPr>
          <p:cNvSpPr/>
          <p:nvPr/>
        </p:nvSpPr>
        <p:spPr>
          <a:xfrm>
            <a:off x="5082567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2DD80-0F67-3A4D-B947-C136C9142460}"/>
              </a:ext>
            </a:extLst>
          </p:cNvPr>
          <p:cNvSpPr/>
          <p:nvPr/>
        </p:nvSpPr>
        <p:spPr>
          <a:xfrm>
            <a:off x="5574216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E8D306-0E5D-9C4A-8128-718ACC7560EE}"/>
              </a:ext>
            </a:extLst>
          </p:cNvPr>
          <p:cNvCxnSpPr>
            <a:cxnSpLocks/>
          </p:cNvCxnSpPr>
          <p:nvPr/>
        </p:nvCxnSpPr>
        <p:spPr>
          <a:xfrm>
            <a:off x="7492341" y="1966475"/>
            <a:ext cx="1844042" cy="899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A8E3C3-947E-964D-8474-ED251EF43A80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54B0F-340B-6644-B43E-E2B5F8FEDAB9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(Horizontal)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41B99-885E-6A4B-8903-B4F2B8434CE6}"/>
              </a:ext>
            </a:extLst>
          </p:cNvPr>
          <p:cNvSpPr/>
          <p:nvPr/>
        </p:nvSpPr>
        <p:spPr>
          <a:xfrm>
            <a:off x="5980318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D4D33A-43F6-0645-B523-A877B2E057D1}"/>
              </a:ext>
            </a:extLst>
          </p:cNvPr>
          <p:cNvSpPr/>
          <p:nvPr/>
        </p:nvSpPr>
        <p:spPr>
          <a:xfrm>
            <a:off x="6467779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DEDF4-5E47-DE4A-8DBA-C3949ABBAB7C}"/>
              </a:ext>
            </a:extLst>
          </p:cNvPr>
          <p:cNvSpPr/>
          <p:nvPr/>
        </p:nvSpPr>
        <p:spPr>
          <a:xfrm>
            <a:off x="6881074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AE5747-2C58-4B47-8CF1-41D317A653CF}"/>
              </a:ext>
            </a:extLst>
          </p:cNvPr>
          <p:cNvSpPr/>
          <p:nvPr/>
        </p:nvSpPr>
        <p:spPr>
          <a:xfrm>
            <a:off x="7327111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792DCB-FE81-6F40-BE4C-8E3DD7728B3A}"/>
              </a:ext>
            </a:extLst>
          </p:cNvPr>
          <p:cNvCxnSpPr>
            <a:cxnSpLocks/>
          </p:cNvCxnSpPr>
          <p:nvPr/>
        </p:nvCxnSpPr>
        <p:spPr>
          <a:xfrm>
            <a:off x="7012731" y="2376566"/>
            <a:ext cx="2476052" cy="641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DC1BB2-2290-AC43-8C35-A375FB5E2767}"/>
              </a:ext>
            </a:extLst>
          </p:cNvPr>
          <p:cNvCxnSpPr>
            <a:cxnSpLocks/>
          </p:cNvCxnSpPr>
          <p:nvPr/>
        </p:nvCxnSpPr>
        <p:spPr>
          <a:xfrm>
            <a:off x="6633009" y="2979462"/>
            <a:ext cx="2855774" cy="389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440A89-B576-FF40-ABA5-E0FEB055098A}"/>
              </a:ext>
            </a:extLst>
          </p:cNvPr>
          <p:cNvCxnSpPr>
            <a:cxnSpLocks/>
          </p:cNvCxnSpPr>
          <p:nvPr/>
        </p:nvCxnSpPr>
        <p:spPr>
          <a:xfrm flipV="1">
            <a:off x="5273492" y="3842767"/>
            <a:ext cx="4062891" cy="10918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27648F-7AD3-A140-A9D6-D359AADEDD45}"/>
              </a:ext>
            </a:extLst>
          </p:cNvPr>
          <p:cNvCxnSpPr>
            <a:cxnSpLocks/>
          </p:cNvCxnSpPr>
          <p:nvPr/>
        </p:nvCxnSpPr>
        <p:spPr>
          <a:xfrm flipV="1">
            <a:off x="5689600" y="3850818"/>
            <a:ext cx="3754060" cy="3714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B7B9C-F938-C343-982D-7A9BE94A1B2A}"/>
              </a:ext>
            </a:extLst>
          </p:cNvPr>
          <p:cNvCxnSpPr>
            <a:cxnSpLocks/>
          </p:cNvCxnSpPr>
          <p:nvPr/>
        </p:nvCxnSpPr>
        <p:spPr>
          <a:xfrm flipV="1">
            <a:off x="6171243" y="3777957"/>
            <a:ext cx="3272417" cy="648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E5BB6-0196-F04B-BD60-1FC60714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64" y="1158258"/>
            <a:ext cx="3329201" cy="4715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1C26A-4DFB-1D4D-AB75-DE61E2806201}"/>
              </a:ext>
            </a:extLst>
          </p:cNvPr>
          <p:cNvSpPr/>
          <p:nvPr/>
        </p:nvSpPr>
        <p:spPr>
          <a:xfrm rot="5400000">
            <a:off x="5247417" y="207738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1ED79-DEA6-0741-B88E-60B302B76DFA}"/>
              </a:ext>
            </a:extLst>
          </p:cNvPr>
          <p:cNvSpPr/>
          <p:nvPr/>
        </p:nvSpPr>
        <p:spPr>
          <a:xfrm rot="5400000">
            <a:off x="5293059" y="930866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2FD0A-1EEA-BB4E-8E7B-FEC290B2549B}"/>
              </a:ext>
            </a:extLst>
          </p:cNvPr>
          <p:cNvCxnSpPr>
            <a:cxnSpLocks/>
          </p:cNvCxnSpPr>
          <p:nvPr/>
        </p:nvCxnSpPr>
        <p:spPr>
          <a:xfrm>
            <a:off x="7124130" y="2466181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B8F68-2C22-194E-9C33-0D868943DDB4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2089-77F0-1446-ADC6-FEDD0AC23167}"/>
              </a:ext>
            </a:extLst>
          </p:cNvPr>
          <p:cNvSpPr/>
          <p:nvPr/>
        </p:nvSpPr>
        <p:spPr>
          <a:xfrm rot="5400000">
            <a:off x="5230171" y="161954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49A0C-749A-8242-8FC9-3613B1A5C33C}"/>
              </a:ext>
            </a:extLst>
          </p:cNvPr>
          <p:cNvSpPr/>
          <p:nvPr/>
        </p:nvSpPr>
        <p:spPr>
          <a:xfrm rot="5400000">
            <a:off x="5262169" y="2311909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91BCE-53A5-9E4B-848F-7F54E50AB52A}"/>
              </a:ext>
            </a:extLst>
          </p:cNvPr>
          <p:cNvSpPr/>
          <p:nvPr/>
        </p:nvSpPr>
        <p:spPr>
          <a:xfrm rot="5400000">
            <a:off x="5216523" y="3059922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1F6E-1FD1-3C40-BFC7-42F25C0EA01C}"/>
              </a:ext>
            </a:extLst>
          </p:cNvPr>
          <p:cNvSpPr/>
          <p:nvPr/>
        </p:nvSpPr>
        <p:spPr>
          <a:xfrm rot="5400000">
            <a:off x="5262170" y="3774732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FDD342-9E6D-E743-9FFE-A851B01C5EB2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124132" y="1745296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C3C68-48F1-1048-A121-5021A69C936F}"/>
              </a:ext>
            </a:extLst>
          </p:cNvPr>
          <p:cNvCxnSpPr>
            <a:cxnSpLocks/>
          </p:cNvCxnSpPr>
          <p:nvPr/>
        </p:nvCxnSpPr>
        <p:spPr>
          <a:xfrm flipV="1">
            <a:off x="7124130" y="3623165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76DF2-9DFF-2841-A974-5224D7B51436}"/>
              </a:ext>
            </a:extLst>
          </p:cNvPr>
          <p:cNvCxnSpPr>
            <a:cxnSpLocks/>
          </p:cNvCxnSpPr>
          <p:nvPr/>
        </p:nvCxnSpPr>
        <p:spPr>
          <a:xfrm flipV="1">
            <a:off x="7124130" y="3842768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3D7C9-7A52-2D43-B14B-983726BB1EE1}"/>
              </a:ext>
            </a:extLst>
          </p:cNvPr>
          <p:cNvCxnSpPr>
            <a:cxnSpLocks/>
          </p:cNvCxnSpPr>
          <p:nvPr/>
        </p:nvCxnSpPr>
        <p:spPr>
          <a:xfrm flipV="1">
            <a:off x="7093238" y="3962323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7DAD66-E290-454E-9DC7-91BB5D3AEC39}"/>
              </a:ext>
            </a:extLst>
          </p:cNvPr>
          <p:cNvCxnSpPr>
            <a:cxnSpLocks/>
          </p:cNvCxnSpPr>
          <p:nvPr/>
        </p:nvCxnSpPr>
        <p:spPr>
          <a:xfrm>
            <a:off x="7124130" y="3224939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C85A76-4529-354F-8942-EFD43738BAAD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(Vertical)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3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C40AD-31C1-4C49-9F91-A31853D2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9" y="1184588"/>
            <a:ext cx="2832100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FE01B-C97E-094A-82FE-03E79793E293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AC5A9-D4F3-FD4C-BA3B-3F7000BB38C9}"/>
              </a:ext>
            </a:extLst>
          </p:cNvPr>
          <p:cNvSpPr/>
          <p:nvPr/>
        </p:nvSpPr>
        <p:spPr>
          <a:xfrm>
            <a:off x="4932906" y="1615123"/>
            <a:ext cx="2508771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1680-0D50-AB49-8DD4-0B9A79935FBC}"/>
              </a:ext>
            </a:extLst>
          </p:cNvPr>
          <p:cNvSpPr txBox="1"/>
          <p:nvPr/>
        </p:nvSpPr>
        <p:spPr>
          <a:xfrm>
            <a:off x="6187291" y="13690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0DE2AA-5D35-3940-AE49-697E4DFB48F9}"/>
              </a:ext>
            </a:extLst>
          </p:cNvPr>
          <p:cNvCxnSpPr>
            <a:cxnSpLocks/>
          </p:cNvCxnSpPr>
          <p:nvPr/>
        </p:nvCxnSpPr>
        <p:spPr>
          <a:xfrm>
            <a:off x="6187291" y="1353865"/>
            <a:ext cx="0" cy="2612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05E8F-5152-F140-AA3D-788379ED4BF4}"/>
              </a:ext>
            </a:extLst>
          </p:cNvPr>
          <p:cNvSpPr txBox="1"/>
          <p:nvPr/>
        </p:nvSpPr>
        <p:spPr>
          <a:xfrm>
            <a:off x="4598383" y="1734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35E2-9CA7-F441-937C-704E6B283DE6}"/>
              </a:ext>
            </a:extLst>
          </p:cNvPr>
          <p:cNvSpPr txBox="1"/>
          <p:nvPr/>
        </p:nvSpPr>
        <p:spPr>
          <a:xfrm>
            <a:off x="8527973" y="1235923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88D3F-6926-4244-AA34-F295920BD951}"/>
              </a:ext>
            </a:extLst>
          </p:cNvPr>
          <p:cNvSpPr txBox="1"/>
          <p:nvPr/>
        </p:nvSpPr>
        <p:spPr>
          <a:xfrm>
            <a:off x="7367894" y="17583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F7DA1-5A19-8B45-8D74-CCAE5CEB5DA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441677" y="1989156"/>
            <a:ext cx="27919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552FB-056B-6546-A7F9-D104DF566655}"/>
              </a:ext>
            </a:extLst>
          </p:cNvPr>
          <p:cNvCxnSpPr>
            <a:cxnSpLocks/>
          </p:cNvCxnSpPr>
          <p:nvPr/>
        </p:nvCxnSpPr>
        <p:spPr>
          <a:xfrm flipH="1">
            <a:off x="4795709" y="1989156"/>
            <a:ext cx="1371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77C50-9F88-FA43-8ECD-3062E830654B}"/>
              </a:ext>
            </a:extLst>
          </p:cNvPr>
          <p:cNvSpPr/>
          <p:nvPr/>
        </p:nvSpPr>
        <p:spPr>
          <a:xfrm>
            <a:off x="4932906" y="3174221"/>
            <a:ext cx="2508771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8732CB-2F4D-674B-BA35-FD5F58EFCAC5}"/>
              </a:ext>
            </a:extLst>
          </p:cNvPr>
          <p:cNvSpPr txBox="1"/>
          <p:nvPr/>
        </p:nvSpPr>
        <p:spPr>
          <a:xfrm>
            <a:off x="6181563" y="27687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E76915-0BF1-4F43-8F67-562001495D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87292" y="2363190"/>
            <a:ext cx="0" cy="8110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2FEBA2-C06E-FA44-96F4-A9892D64941E}"/>
              </a:ext>
            </a:extLst>
          </p:cNvPr>
          <p:cNvSpPr txBox="1"/>
          <p:nvPr/>
        </p:nvSpPr>
        <p:spPr>
          <a:xfrm>
            <a:off x="4598383" y="32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F8DD3D-73A0-4A49-B252-BEAE252894BA}"/>
              </a:ext>
            </a:extLst>
          </p:cNvPr>
          <p:cNvSpPr txBox="1"/>
          <p:nvPr/>
        </p:nvSpPr>
        <p:spPr>
          <a:xfrm>
            <a:off x="7367894" y="33174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CFB42E-0AAA-4243-A5E2-5CA8C0E3D3D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441677" y="3548254"/>
            <a:ext cx="2791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27774F-96EF-6342-B099-937AD01AD286}"/>
              </a:ext>
            </a:extLst>
          </p:cNvPr>
          <p:cNvCxnSpPr>
            <a:cxnSpLocks/>
          </p:cNvCxnSpPr>
          <p:nvPr/>
        </p:nvCxnSpPr>
        <p:spPr>
          <a:xfrm flipH="1">
            <a:off x="4795709" y="3548254"/>
            <a:ext cx="13719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18F8B5-CDA7-8F43-B7EC-F094C5399420}"/>
              </a:ext>
            </a:extLst>
          </p:cNvPr>
          <p:cNvSpPr txBox="1"/>
          <p:nvPr/>
        </p:nvSpPr>
        <p:spPr>
          <a:xfrm>
            <a:off x="6181563" y="419022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BBF5A-CA9B-0C45-9D2C-5D7E893EFF0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181565" y="3922288"/>
            <a:ext cx="5727" cy="5562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8068CC-BAE9-AF47-A9C2-3C7E476C6F15}"/>
              </a:ext>
            </a:extLst>
          </p:cNvPr>
          <p:cNvSpPr/>
          <p:nvPr/>
        </p:nvSpPr>
        <p:spPr>
          <a:xfrm>
            <a:off x="4932906" y="4478522"/>
            <a:ext cx="2508771" cy="74806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E54F4-834F-4847-9D9E-A4D8B130F37F}"/>
              </a:ext>
            </a:extLst>
          </p:cNvPr>
          <p:cNvSpPr txBox="1"/>
          <p:nvPr/>
        </p:nvSpPr>
        <p:spPr>
          <a:xfrm>
            <a:off x="6211759" y="516864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34557B-6120-A84E-96FC-D28145C63714}"/>
              </a:ext>
            </a:extLst>
          </p:cNvPr>
          <p:cNvCxnSpPr>
            <a:cxnSpLocks/>
          </p:cNvCxnSpPr>
          <p:nvPr/>
        </p:nvCxnSpPr>
        <p:spPr>
          <a:xfrm>
            <a:off x="6223881" y="5216143"/>
            <a:ext cx="0" cy="188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A19DF-2BBF-CB4C-8387-84A20D5DC1BC}"/>
              </a:ext>
            </a:extLst>
          </p:cNvPr>
          <p:cNvSpPr txBox="1"/>
          <p:nvPr/>
        </p:nvSpPr>
        <p:spPr>
          <a:xfrm>
            <a:off x="4598383" y="459776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DA2AE7-2CAC-E345-9DF4-B4C25356C434}"/>
              </a:ext>
            </a:extLst>
          </p:cNvPr>
          <p:cNvSpPr txBox="1"/>
          <p:nvPr/>
        </p:nvSpPr>
        <p:spPr>
          <a:xfrm>
            <a:off x="7367894" y="4621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09DEC2-3ACE-9946-9A1A-481741840872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441677" y="4852555"/>
            <a:ext cx="2791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A47B5B-32EF-D941-9325-26CD65A55AAC}"/>
              </a:ext>
            </a:extLst>
          </p:cNvPr>
          <p:cNvCxnSpPr>
            <a:cxnSpLocks/>
          </p:cNvCxnSpPr>
          <p:nvPr/>
        </p:nvCxnSpPr>
        <p:spPr>
          <a:xfrm flipH="1">
            <a:off x="4795709" y="4852555"/>
            <a:ext cx="13719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369322-63C1-494F-9957-92FE16E45046}"/>
              </a:ext>
            </a:extLst>
          </p:cNvPr>
          <p:cNvSpPr/>
          <p:nvPr/>
        </p:nvSpPr>
        <p:spPr>
          <a:xfrm>
            <a:off x="5569528" y="5369791"/>
            <a:ext cx="1294247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CDEE13-A555-694E-B8E2-EF0AFBF15699}"/>
              </a:ext>
            </a:extLst>
          </p:cNvPr>
          <p:cNvSpPr txBox="1"/>
          <p:nvPr/>
        </p:nvSpPr>
        <p:spPr>
          <a:xfrm>
            <a:off x="6230275" y="57230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466AD2-B6E9-2E4E-B91C-7FEFA2F07234}"/>
              </a:ext>
            </a:extLst>
          </p:cNvPr>
          <p:cNvCxnSpPr>
            <a:cxnSpLocks/>
          </p:cNvCxnSpPr>
          <p:nvPr/>
        </p:nvCxnSpPr>
        <p:spPr>
          <a:xfrm>
            <a:off x="6230275" y="5719861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1DC296-7B06-3E46-A04B-8F71A4CB2007}"/>
              </a:ext>
            </a:extLst>
          </p:cNvPr>
          <p:cNvSpPr txBox="1"/>
          <p:nvPr/>
        </p:nvSpPr>
        <p:spPr>
          <a:xfrm>
            <a:off x="4913404" y="53642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814F9E-E8A1-4441-A4A5-A8FDD68FC628}"/>
              </a:ext>
            </a:extLst>
          </p:cNvPr>
          <p:cNvSpPr txBox="1"/>
          <p:nvPr/>
        </p:nvSpPr>
        <p:spPr>
          <a:xfrm>
            <a:off x="6816275" y="535514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2688EF-99E1-494D-A007-6848E774B249}"/>
              </a:ext>
            </a:extLst>
          </p:cNvPr>
          <p:cNvCxnSpPr>
            <a:cxnSpLocks/>
          </p:cNvCxnSpPr>
          <p:nvPr/>
        </p:nvCxnSpPr>
        <p:spPr>
          <a:xfrm flipH="1">
            <a:off x="6890058" y="5585973"/>
            <a:ext cx="73775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549639-2A2E-3640-B977-27AE0FFED148}"/>
              </a:ext>
            </a:extLst>
          </p:cNvPr>
          <p:cNvCxnSpPr>
            <a:cxnSpLocks/>
          </p:cNvCxnSpPr>
          <p:nvPr/>
        </p:nvCxnSpPr>
        <p:spPr>
          <a:xfrm flipH="1">
            <a:off x="4752726" y="5585973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EC83D-2AAB-204C-B5B2-C6C58A1BD551}"/>
              </a:ext>
            </a:extLst>
          </p:cNvPr>
          <p:cNvCxnSpPr>
            <a:cxnSpLocks/>
          </p:cNvCxnSpPr>
          <p:nvPr/>
        </p:nvCxnSpPr>
        <p:spPr>
          <a:xfrm flipH="1">
            <a:off x="7441677" y="1548244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900347-1061-FC4A-8E99-2843C59DA916}"/>
              </a:ext>
            </a:extLst>
          </p:cNvPr>
          <p:cNvCxnSpPr>
            <a:cxnSpLocks/>
          </p:cNvCxnSpPr>
          <p:nvPr/>
        </p:nvCxnSpPr>
        <p:spPr>
          <a:xfrm flipH="1">
            <a:off x="7441677" y="1844506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09A7BA-4FEB-8642-852D-9397FF3336D3}"/>
              </a:ext>
            </a:extLst>
          </p:cNvPr>
          <p:cNvCxnSpPr>
            <a:cxnSpLocks/>
          </p:cNvCxnSpPr>
          <p:nvPr/>
        </p:nvCxnSpPr>
        <p:spPr>
          <a:xfrm flipH="1">
            <a:off x="7441677" y="2004056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0CC85BE-CFE7-F94C-B09C-F8493BFE6420}"/>
              </a:ext>
            </a:extLst>
          </p:cNvPr>
          <p:cNvSpPr/>
          <p:nvPr/>
        </p:nvSpPr>
        <p:spPr>
          <a:xfrm>
            <a:off x="4965364" y="1651422"/>
            <a:ext cx="2476314" cy="2922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2DF9B2-3D55-1C4F-93B3-A2962694C1C9}"/>
              </a:ext>
            </a:extLst>
          </p:cNvPr>
          <p:cNvSpPr/>
          <p:nvPr/>
        </p:nvSpPr>
        <p:spPr>
          <a:xfrm>
            <a:off x="4953217" y="1970327"/>
            <a:ext cx="2488459" cy="36231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995EA9-4DFE-2741-82A9-04D94E51E9F7}"/>
              </a:ext>
            </a:extLst>
          </p:cNvPr>
          <p:cNvCxnSpPr>
            <a:cxnSpLocks/>
          </p:cNvCxnSpPr>
          <p:nvPr/>
        </p:nvCxnSpPr>
        <p:spPr>
          <a:xfrm flipH="1">
            <a:off x="3020768" y="173436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CB024D-6B14-804E-B687-1E5DBAA3579D}"/>
              </a:ext>
            </a:extLst>
          </p:cNvPr>
          <p:cNvCxnSpPr>
            <a:cxnSpLocks/>
          </p:cNvCxnSpPr>
          <p:nvPr/>
        </p:nvCxnSpPr>
        <p:spPr>
          <a:xfrm flipH="1">
            <a:off x="2828031" y="212806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2D69C-9AD1-5F42-A2F7-7A43BF3359CA}"/>
              </a:ext>
            </a:extLst>
          </p:cNvPr>
          <p:cNvSpPr/>
          <p:nvPr/>
        </p:nvSpPr>
        <p:spPr>
          <a:xfrm>
            <a:off x="4952111" y="3204376"/>
            <a:ext cx="2476314" cy="29228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E94527-EFE5-6249-9E33-30D5A9758FAA}"/>
              </a:ext>
            </a:extLst>
          </p:cNvPr>
          <p:cNvSpPr/>
          <p:nvPr/>
        </p:nvSpPr>
        <p:spPr>
          <a:xfrm>
            <a:off x="4939964" y="3523281"/>
            <a:ext cx="2488459" cy="36231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5B70E0-8201-BF40-9500-EADF47F5A2CE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074851"/>
            <a:ext cx="1911706" cy="12124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FCB9D0-EBEF-1E4E-A6C6-738F2DAB7E0A}"/>
              </a:ext>
            </a:extLst>
          </p:cNvPr>
          <p:cNvCxnSpPr>
            <a:cxnSpLocks/>
          </p:cNvCxnSpPr>
          <p:nvPr/>
        </p:nvCxnSpPr>
        <p:spPr>
          <a:xfrm flipH="1">
            <a:off x="2841944" y="3681020"/>
            <a:ext cx="2084767" cy="5927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C3A9F9E-BF88-2746-88B5-FA0F900AE2EC}"/>
              </a:ext>
            </a:extLst>
          </p:cNvPr>
          <p:cNvSpPr/>
          <p:nvPr/>
        </p:nvSpPr>
        <p:spPr>
          <a:xfrm>
            <a:off x="4963511" y="4494581"/>
            <a:ext cx="2476314" cy="2922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7905-B692-1141-877C-4BD7E221502D}"/>
              </a:ext>
            </a:extLst>
          </p:cNvPr>
          <p:cNvSpPr/>
          <p:nvPr/>
        </p:nvSpPr>
        <p:spPr>
          <a:xfrm>
            <a:off x="4951364" y="4813486"/>
            <a:ext cx="2488459" cy="36231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CC9680-FB26-6A4C-AB8F-D873976E1EA7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306975"/>
            <a:ext cx="1923106" cy="22705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057DD7-ABA2-304B-9183-3C6CA19A7486}"/>
              </a:ext>
            </a:extLst>
          </p:cNvPr>
          <p:cNvCxnSpPr>
            <a:cxnSpLocks/>
          </p:cNvCxnSpPr>
          <p:nvPr/>
        </p:nvCxnSpPr>
        <p:spPr>
          <a:xfrm flipH="1" flipV="1">
            <a:off x="2841944" y="4504513"/>
            <a:ext cx="2096167" cy="4667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C76A094-617E-8541-AE03-73FB689CDCD4}"/>
              </a:ext>
            </a:extLst>
          </p:cNvPr>
          <p:cNvSpPr txBox="1"/>
          <p:nvPr/>
        </p:nvSpPr>
        <p:spPr>
          <a:xfrm>
            <a:off x="903345" y="153219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5402BD-BA8F-6241-BB39-78AD5668B374}"/>
              </a:ext>
            </a:extLst>
          </p:cNvPr>
          <p:cNvSpPr txBox="1"/>
          <p:nvPr/>
        </p:nvSpPr>
        <p:spPr>
          <a:xfrm>
            <a:off x="737725" y="362909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55CD1E-BB24-6F48-9DE3-9B40E98E1016}"/>
              </a:ext>
            </a:extLst>
          </p:cNvPr>
          <p:cNvSpPr txBox="1"/>
          <p:nvPr/>
        </p:nvSpPr>
        <p:spPr>
          <a:xfrm>
            <a:off x="8651758" y="5328475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714AEA-9603-764D-B03D-FDF46164B530}"/>
              </a:ext>
            </a:extLst>
          </p:cNvPr>
          <p:cNvCxnSpPr>
            <a:cxnSpLocks/>
          </p:cNvCxnSpPr>
          <p:nvPr/>
        </p:nvCxnSpPr>
        <p:spPr>
          <a:xfrm flipH="1" flipV="1">
            <a:off x="6893253" y="5695830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1244</Words>
  <Application>Microsoft Macintosh PowerPoint</Application>
  <PresentationFormat>Custom</PresentationFormat>
  <Paragraphs>414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Give You Glory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MORRIS</dc:creator>
  <cp:lastModifiedBy>NICOLE MORRIS</cp:lastModifiedBy>
  <cp:revision>19</cp:revision>
  <dcterms:created xsi:type="dcterms:W3CDTF">2019-09-25T13:09:10Z</dcterms:created>
  <dcterms:modified xsi:type="dcterms:W3CDTF">2019-09-25T20:16:16Z</dcterms:modified>
</cp:coreProperties>
</file>