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2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</p:sldIdLst>
  <p:sldSz cx="113792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/>
    <p:restoredTop sz="93956"/>
  </p:normalViewPr>
  <p:slideViewPr>
    <p:cSldViewPr snapToGrid="0" snapToObjects="1">
      <p:cViewPr varScale="1">
        <p:scale>
          <a:sx n="105" d="100"/>
          <a:sy n="105" d="100"/>
        </p:scale>
        <p:origin x="11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DC940-F26E-194B-9427-15AB27745EC4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51C84-2731-864B-A130-97C49A4DF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51C84-2731-864B-A130-97C49A4DF9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4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0" y="1047539"/>
            <a:ext cx="8534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361902"/>
            <a:ext cx="85344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0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43240" y="340783"/>
            <a:ext cx="245364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2320" y="340783"/>
            <a:ext cx="7218680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0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2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393" y="1595756"/>
            <a:ext cx="981456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393" y="4283499"/>
            <a:ext cx="981456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2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2320" y="1703917"/>
            <a:ext cx="483616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720" y="1703917"/>
            <a:ext cx="483616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4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802" y="340784"/>
            <a:ext cx="981456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802" y="1569085"/>
            <a:ext cx="4813935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802" y="2338070"/>
            <a:ext cx="4813935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60720" y="1569085"/>
            <a:ext cx="4837642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60720" y="2338070"/>
            <a:ext cx="4837642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8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2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6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803" y="426720"/>
            <a:ext cx="367008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7642" y="921597"/>
            <a:ext cx="576072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3803" y="1920240"/>
            <a:ext cx="367008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4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803" y="426720"/>
            <a:ext cx="367008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7642" y="921597"/>
            <a:ext cx="576072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3803" y="1920240"/>
            <a:ext cx="367008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0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2320" y="340784"/>
            <a:ext cx="981456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20" y="1703917"/>
            <a:ext cx="981456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320" y="5932594"/>
            <a:ext cx="25603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83287-07B7-5D44-BD90-DBACE05876B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69360" y="5932594"/>
            <a:ext cx="38404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6560" y="5932594"/>
            <a:ext cx="25603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3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Home Activity (Phone/Tablet)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14DF69-5A8D-E940-8EFC-52E7B2A01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555" y="1179044"/>
            <a:ext cx="3067559" cy="50898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0C3B6A-299E-1349-B5A5-F1B40574D3B7}"/>
              </a:ext>
            </a:extLst>
          </p:cNvPr>
          <p:cNvSpPr/>
          <p:nvPr/>
        </p:nvSpPr>
        <p:spPr>
          <a:xfrm>
            <a:off x="5107553" y="1435609"/>
            <a:ext cx="3067562" cy="4419808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F23049-B98D-7243-9035-177B8D387F65}"/>
              </a:ext>
            </a:extLst>
          </p:cNvPr>
          <p:cNvSpPr txBox="1"/>
          <p:nvPr/>
        </p:nvSpPr>
        <p:spPr>
          <a:xfrm>
            <a:off x="5107554" y="324370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9B7A0F-6C11-E347-A737-B5BDA7C09C4E}"/>
              </a:ext>
            </a:extLst>
          </p:cNvPr>
          <p:cNvSpPr txBox="1"/>
          <p:nvPr/>
        </p:nvSpPr>
        <p:spPr>
          <a:xfrm>
            <a:off x="9003506" y="1972245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Frame Layout: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match parent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match parent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567FB92-AD5C-4044-910B-E4D69C724088}"/>
              </a:ext>
            </a:extLst>
          </p:cNvPr>
          <p:cNvCxnSpPr>
            <a:cxnSpLocks/>
          </p:cNvCxnSpPr>
          <p:nvPr/>
        </p:nvCxnSpPr>
        <p:spPr>
          <a:xfrm flipH="1">
            <a:off x="8093242" y="2490518"/>
            <a:ext cx="838540" cy="74050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81941C7-F879-7C4F-A63E-7F4CCB362F33}"/>
              </a:ext>
            </a:extLst>
          </p:cNvPr>
          <p:cNvSpPr txBox="1"/>
          <p:nvPr/>
        </p:nvSpPr>
        <p:spPr>
          <a:xfrm>
            <a:off x="6403282" y="138581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98ADE6C-2BFD-A047-8ED1-07CA2116A0D3}"/>
              </a:ext>
            </a:extLst>
          </p:cNvPr>
          <p:cNvSpPr txBox="1"/>
          <p:nvPr/>
        </p:nvSpPr>
        <p:spPr>
          <a:xfrm>
            <a:off x="7958950" y="243140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51E744-0453-6549-96AA-6507C097D112}"/>
              </a:ext>
            </a:extLst>
          </p:cNvPr>
          <p:cNvSpPr txBox="1"/>
          <p:nvPr/>
        </p:nvSpPr>
        <p:spPr>
          <a:xfrm>
            <a:off x="6402618" y="563095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E60C557-908D-DB4A-99CD-611A91FF7785}"/>
              </a:ext>
            </a:extLst>
          </p:cNvPr>
          <p:cNvSpPr txBox="1"/>
          <p:nvPr/>
        </p:nvSpPr>
        <p:spPr>
          <a:xfrm>
            <a:off x="203382" y="1097055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9266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Change Goals Fragment (Tablet)</a:t>
            </a: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31F6E276-4100-4649-912D-83297B6DB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533" y="1235093"/>
            <a:ext cx="3544154" cy="4968144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C6DB836B-62A0-1D45-BC5E-5A0F2723C8F0}"/>
              </a:ext>
            </a:extLst>
          </p:cNvPr>
          <p:cNvSpPr txBox="1"/>
          <p:nvPr/>
        </p:nvSpPr>
        <p:spPr>
          <a:xfrm>
            <a:off x="0" y="1015311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BE03E6B-A5A1-5E4B-AA09-CE5C2BD0D9A1}"/>
              </a:ext>
            </a:extLst>
          </p:cNvPr>
          <p:cNvSpPr/>
          <p:nvPr/>
        </p:nvSpPr>
        <p:spPr>
          <a:xfrm>
            <a:off x="5142406" y="1601341"/>
            <a:ext cx="2999325" cy="74806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BB0A453-43F0-4B4E-83D6-61F6068FCF7E}"/>
              </a:ext>
            </a:extLst>
          </p:cNvPr>
          <p:cNvSpPr txBox="1"/>
          <p:nvPr/>
        </p:nvSpPr>
        <p:spPr>
          <a:xfrm>
            <a:off x="6396791" y="1355296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72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BFB6C64-6A82-4C4E-A247-2ED1725185D2}"/>
              </a:ext>
            </a:extLst>
          </p:cNvPr>
          <p:cNvCxnSpPr>
            <a:cxnSpLocks/>
          </p:cNvCxnSpPr>
          <p:nvPr/>
        </p:nvCxnSpPr>
        <p:spPr>
          <a:xfrm>
            <a:off x="6396791" y="1362875"/>
            <a:ext cx="0" cy="23846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2A06E646-1A0D-1D4E-B450-49D02A8B82E7}"/>
              </a:ext>
            </a:extLst>
          </p:cNvPr>
          <p:cNvSpPr txBox="1"/>
          <p:nvPr/>
        </p:nvSpPr>
        <p:spPr>
          <a:xfrm>
            <a:off x="9274510" y="1260771"/>
            <a:ext cx="237197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Linear Layouts: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wrap content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490D50E-9A56-8148-AEF5-B9AEA7C11D84}"/>
              </a:ext>
            </a:extLst>
          </p:cNvPr>
          <p:cNvSpPr/>
          <p:nvPr/>
        </p:nvSpPr>
        <p:spPr>
          <a:xfrm>
            <a:off x="5155659" y="2935460"/>
            <a:ext cx="2999325" cy="748067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C2B776A-EE11-F149-B1DE-0704D51AAC9B}"/>
              </a:ext>
            </a:extLst>
          </p:cNvPr>
          <p:cNvSpPr txBox="1"/>
          <p:nvPr/>
        </p:nvSpPr>
        <p:spPr>
          <a:xfrm>
            <a:off x="4810803" y="2581795"/>
            <a:ext cx="483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54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85B13EB-2815-0948-9356-AD93E0FCB08A}"/>
              </a:ext>
            </a:extLst>
          </p:cNvPr>
          <p:cNvSpPr txBox="1"/>
          <p:nvPr/>
        </p:nvSpPr>
        <p:spPr>
          <a:xfrm>
            <a:off x="8124937" y="255397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42E31F0-878E-3942-82E7-601CDFE69F0B}"/>
              </a:ext>
            </a:extLst>
          </p:cNvPr>
          <p:cNvCxnSpPr>
            <a:cxnSpLocks/>
            <a:stCxn id="130" idx="2"/>
          </p:cNvCxnSpPr>
          <p:nvPr/>
        </p:nvCxnSpPr>
        <p:spPr>
          <a:xfrm flipH="1">
            <a:off x="8198720" y="2784805"/>
            <a:ext cx="27919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5B3A101-EB2C-7741-B8EB-2AD4FF215BCE}"/>
              </a:ext>
            </a:extLst>
          </p:cNvPr>
          <p:cNvCxnSpPr>
            <a:cxnSpLocks/>
          </p:cNvCxnSpPr>
          <p:nvPr/>
        </p:nvCxnSpPr>
        <p:spPr>
          <a:xfrm flipH="1">
            <a:off x="4958025" y="2836590"/>
            <a:ext cx="13719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AAE69B7-A2D2-E242-B9FE-DD1C368C8E00}"/>
              </a:ext>
            </a:extLst>
          </p:cNvPr>
          <p:cNvSpPr/>
          <p:nvPr/>
        </p:nvSpPr>
        <p:spPr>
          <a:xfrm>
            <a:off x="5173748" y="4257293"/>
            <a:ext cx="2981236" cy="68280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F49A478-6916-9242-A420-A634571FA39F}"/>
              </a:ext>
            </a:extLst>
          </p:cNvPr>
          <p:cNvSpPr txBox="1"/>
          <p:nvPr/>
        </p:nvSpPr>
        <p:spPr>
          <a:xfrm>
            <a:off x="6452601" y="498236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6E15D22-B57F-D14A-BBA7-97FF406CF2A6}"/>
              </a:ext>
            </a:extLst>
          </p:cNvPr>
          <p:cNvCxnSpPr>
            <a:cxnSpLocks/>
          </p:cNvCxnSpPr>
          <p:nvPr/>
        </p:nvCxnSpPr>
        <p:spPr>
          <a:xfrm>
            <a:off x="6464723" y="4929653"/>
            <a:ext cx="0" cy="53404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1F26ADC-B655-EB4A-B330-E7B4C5B30A94}"/>
              </a:ext>
            </a:extLst>
          </p:cNvPr>
          <p:cNvSpPr/>
          <p:nvPr/>
        </p:nvSpPr>
        <p:spPr>
          <a:xfrm>
            <a:off x="6147395" y="5468142"/>
            <a:ext cx="1101327" cy="281622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03BA9E4-D0A8-1A4E-8D59-11A72CBC8FA7}"/>
              </a:ext>
            </a:extLst>
          </p:cNvPr>
          <p:cNvSpPr txBox="1"/>
          <p:nvPr/>
        </p:nvSpPr>
        <p:spPr>
          <a:xfrm>
            <a:off x="6735917" y="574043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4A48019-7638-E14C-9D46-F4B43536D5B8}"/>
              </a:ext>
            </a:extLst>
          </p:cNvPr>
          <p:cNvCxnSpPr>
            <a:cxnSpLocks/>
          </p:cNvCxnSpPr>
          <p:nvPr/>
        </p:nvCxnSpPr>
        <p:spPr>
          <a:xfrm>
            <a:off x="6735917" y="5737238"/>
            <a:ext cx="0" cy="18857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7ACCB8F7-9980-FC4A-9AB4-682C679F864B}"/>
              </a:ext>
            </a:extLst>
          </p:cNvPr>
          <p:cNvSpPr txBox="1"/>
          <p:nvPr/>
        </p:nvSpPr>
        <p:spPr>
          <a:xfrm>
            <a:off x="5281741" y="534828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C8C2B90-C151-3547-B024-8F8AD3B732A0}"/>
              </a:ext>
            </a:extLst>
          </p:cNvPr>
          <p:cNvSpPr txBox="1"/>
          <p:nvPr/>
        </p:nvSpPr>
        <p:spPr>
          <a:xfrm>
            <a:off x="7321917" y="542262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D8D2FBD-BA3F-F84B-A398-E92E212286A5}"/>
              </a:ext>
            </a:extLst>
          </p:cNvPr>
          <p:cNvCxnSpPr>
            <a:cxnSpLocks/>
          </p:cNvCxnSpPr>
          <p:nvPr/>
        </p:nvCxnSpPr>
        <p:spPr>
          <a:xfrm flipH="1">
            <a:off x="7158563" y="5608953"/>
            <a:ext cx="129712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5331D86-4563-EF42-89AC-4F977B1644F2}"/>
              </a:ext>
            </a:extLst>
          </p:cNvPr>
          <p:cNvCxnSpPr>
            <a:cxnSpLocks/>
          </p:cNvCxnSpPr>
          <p:nvPr/>
        </p:nvCxnSpPr>
        <p:spPr>
          <a:xfrm flipH="1">
            <a:off x="4936502" y="5569993"/>
            <a:ext cx="1210894" cy="91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B298240-F6E9-154E-B94E-E15F064882B3}"/>
              </a:ext>
            </a:extLst>
          </p:cNvPr>
          <p:cNvCxnSpPr>
            <a:cxnSpLocks/>
          </p:cNvCxnSpPr>
          <p:nvPr/>
        </p:nvCxnSpPr>
        <p:spPr>
          <a:xfrm flipH="1">
            <a:off x="8188214" y="1573092"/>
            <a:ext cx="1017898" cy="668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7C7B6B8-F699-734A-8F2B-6ABD9F7C15A5}"/>
              </a:ext>
            </a:extLst>
          </p:cNvPr>
          <p:cNvCxnSpPr>
            <a:cxnSpLocks/>
          </p:cNvCxnSpPr>
          <p:nvPr/>
        </p:nvCxnSpPr>
        <p:spPr>
          <a:xfrm flipH="1">
            <a:off x="8188214" y="1869354"/>
            <a:ext cx="1017898" cy="135589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E6E8D75-08DF-F841-99E2-954A05B53BB5}"/>
              </a:ext>
            </a:extLst>
          </p:cNvPr>
          <p:cNvCxnSpPr>
            <a:cxnSpLocks/>
          </p:cNvCxnSpPr>
          <p:nvPr/>
        </p:nvCxnSpPr>
        <p:spPr>
          <a:xfrm flipH="1">
            <a:off x="8188214" y="2028904"/>
            <a:ext cx="1180603" cy="247446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B50EABB-F7EE-BA40-8FC2-E0D944783AB2}"/>
              </a:ext>
            </a:extLst>
          </p:cNvPr>
          <p:cNvSpPr/>
          <p:nvPr/>
        </p:nvSpPr>
        <p:spPr>
          <a:xfrm>
            <a:off x="5174863" y="1663138"/>
            <a:ext cx="2942667" cy="266787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40C8611-149D-0D44-A99F-57F4E6F15B82}"/>
              </a:ext>
            </a:extLst>
          </p:cNvPr>
          <p:cNvSpPr/>
          <p:nvPr/>
        </p:nvSpPr>
        <p:spPr>
          <a:xfrm>
            <a:off x="5162717" y="1988153"/>
            <a:ext cx="2957099" cy="330705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6EB5274-9508-5B4D-8B9D-A755CE1094B2}"/>
              </a:ext>
            </a:extLst>
          </p:cNvPr>
          <p:cNvCxnSpPr>
            <a:cxnSpLocks/>
          </p:cNvCxnSpPr>
          <p:nvPr/>
        </p:nvCxnSpPr>
        <p:spPr>
          <a:xfrm flipH="1">
            <a:off x="3196613" y="1964050"/>
            <a:ext cx="1923105" cy="977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0E8EE9C-042F-5F40-A769-E71D1F2D78E2}"/>
              </a:ext>
            </a:extLst>
          </p:cNvPr>
          <p:cNvCxnSpPr>
            <a:cxnSpLocks/>
          </p:cNvCxnSpPr>
          <p:nvPr/>
        </p:nvCxnSpPr>
        <p:spPr>
          <a:xfrm flipH="1">
            <a:off x="3003876" y="2357756"/>
            <a:ext cx="2111933" cy="190203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5E874C1-26B8-8646-95C4-47A9BD4758BF}"/>
              </a:ext>
            </a:extLst>
          </p:cNvPr>
          <p:cNvSpPr/>
          <p:nvPr/>
        </p:nvSpPr>
        <p:spPr>
          <a:xfrm>
            <a:off x="5174863" y="2991113"/>
            <a:ext cx="2942667" cy="266787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CC6769C-7643-F44A-B120-9193D69473E3}"/>
              </a:ext>
            </a:extLst>
          </p:cNvPr>
          <p:cNvSpPr/>
          <p:nvPr/>
        </p:nvSpPr>
        <p:spPr>
          <a:xfrm>
            <a:off x="5162717" y="3316128"/>
            <a:ext cx="2957099" cy="33070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5CE1F74-AF5D-3A48-92C0-12F3555C9BB5}"/>
              </a:ext>
            </a:extLst>
          </p:cNvPr>
          <p:cNvCxnSpPr>
            <a:cxnSpLocks/>
          </p:cNvCxnSpPr>
          <p:nvPr/>
        </p:nvCxnSpPr>
        <p:spPr>
          <a:xfrm flipH="1" flipV="1">
            <a:off x="3206758" y="2290435"/>
            <a:ext cx="1942260" cy="89752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280E36B-B24A-014B-98C8-CD6877B65E2A}"/>
              </a:ext>
            </a:extLst>
          </p:cNvPr>
          <p:cNvCxnSpPr>
            <a:cxnSpLocks/>
            <a:stCxn id="157" idx="1"/>
          </p:cNvCxnSpPr>
          <p:nvPr/>
        </p:nvCxnSpPr>
        <p:spPr>
          <a:xfrm flipH="1">
            <a:off x="3017791" y="3481481"/>
            <a:ext cx="2144926" cy="102200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66EAB38-1FBB-1244-92FF-191738FFA75A}"/>
              </a:ext>
            </a:extLst>
          </p:cNvPr>
          <p:cNvSpPr/>
          <p:nvPr/>
        </p:nvSpPr>
        <p:spPr>
          <a:xfrm>
            <a:off x="5204352" y="4233589"/>
            <a:ext cx="2942667" cy="26678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2AAA0BB-EE89-1D48-B7D9-60E58611CE54}"/>
              </a:ext>
            </a:extLst>
          </p:cNvPr>
          <p:cNvSpPr/>
          <p:nvPr/>
        </p:nvSpPr>
        <p:spPr>
          <a:xfrm>
            <a:off x="5192206" y="4558604"/>
            <a:ext cx="2957099" cy="33070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BF8A45B-0F0B-5043-BD1F-EDC3B7D78CB4}"/>
              </a:ext>
            </a:extLst>
          </p:cNvPr>
          <p:cNvCxnSpPr>
            <a:cxnSpLocks/>
          </p:cNvCxnSpPr>
          <p:nvPr/>
        </p:nvCxnSpPr>
        <p:spPr>
          <a:xfrm flipH="1" flipV="1">
            <a:off x="3194761" y="2536665"/>
            <a:ext cx="2000334" cy="167881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2FDAF28-5A69-764D-89D9-187245711F73}"/>
              </a:ext>
            </a:extLst>
          </p:cNvPr>
          <p:cNvCxnSpPr>
            <a:cxnSpLocks/>
          </p:cNvCxnSpPr>
          <p:nvPr/>
        </p:nvCxnSpPr>
        <p:spPr>
          <a:xfrm flipH="1" flipV="1">
            <a:off x="3017790" y="4734203"/>
            <a:ext cx="2154483" cy="3428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3EF7507-CBE6-E741-93A0-639DF0C1FE23}"/>
              </a:ext>
            </a:extLst>
          </p:cNvPr>
          <p:cNvSpPr txBox="1"/>
          <p:nvPr/>
        </p:nvSpPr>
        <p:spPr>
          <a:xfrm>
            <a:off x="1079190" y="1761883"/>
            <a:ext cx="2371972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TextView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wrap content</a:t>
            </a:r>
          </a:p>
          <a:p>
            <a:r>
              <a:rPr lang="en-US" sz="1600" dirty="0"/>
              <a:t>Font size = 30sp</a:t>
            </a:r>
          </a:p>
          <a:p>
            <a:r>
              <a:rPr lang="en-US" sz="1600" dirty="0"/>
              <a:t>Color = black (000000)</a:t>
            </a:r>
          </a:p>
          <a:p>
            <a:r>
              <a:rPr lang="en-US" sz="1600" dirty="0"/>
              <a:t>Style = bold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688AAFC-7E55-D443-9D1E-31B4B846E8B6}"/>
              </a:ext>
            </a:extLst>
          </p:cNvPr>
          <p:cNvSpPr txBox="1"/>
          <p:nvPr/>
        </p:nvSpPr>
        <p:spPr>
          <a:xfrm>
            <a:off x="913570" y="3858786"/>
            <a:ext cx="237197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Spinner: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wrap content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4D6B510-3FF9-9F4A-9690-6781BCDB9FB2}"/>
              </a:ext>
            </a:extLst>
          </p:cNvPr>
          <p:cNvSpPr txBox="1"/>
          <p:nvPr/>
        </p:nvSpPr>
        <p:spPr>
          <a:xfrm>
            <a:off x="8885072" y="5035045"/>
            <a:ext cx="237197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Button:</a:t>
            </a:r>
          </a:p>
          <a:p>
            <a:r>
              <a:rPr lang="en-US" sz="1600" dirty="0"/>
              <a:t>Width = 200 </a:t>
            </a:r>
            <a:r>
              <a:rPr lang="en-US" sz="1600" dirty="0" err="1"/>
              <a:t>dp</a:t>
            </a:r>
            <a:endParaRPr lang="en-US" sz="1600" dirty="0"/>
          </a:p>
          <a:p>
            <a:r>
              <a:rPr lang="en-US" sz="1600" dirty="0"/>
              <a:t>Height = 50 </a:t>
            </a:r>
            <a:r>
              <a:rPr lang="en-US" sz="1600" dirty="0" err="1"/>
              <a:t>dp</a:t>
            </a:r>
            <a:endParaRPr lang="en-US" sz="1600" dirty="0"/>
          </a:p>
          <a:p>
            <a:r>
              <a:rPr lang="en-US" sz="1600" dirty="0"/>
              <a:t>Color = medium blue (0878A4)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B060A47-FBFC-FA41-9485-0563FBB514A9}"/>
              </a:ext>
            </a:extLst>
          </p:cNvPr>
          <p:cNvCxnSpPr>
            <a:cxnSpLocks/>
          </p:cNvCxnSpPr>
          <p:nvPr/>
        </p:nvCxnSpPr>
        <p:spPr>
          <a:xfrm flipH="1" flipV="1">
            <a:off x="7088898" y="5745095"/>
            <a:ext cx="1729027" cy="46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C22AB93-A54A-6241-8539-684CCFB735F5}"/>
              </a:ext>
            </a:extLst>
          </p:cNvPr>
          <p:cNvSpPr/>
          <p:nvPr/>
        </p:nvSpPr>
        <p:spPr>
          <a:xfrm>
            <a:off x="5106465" y="1553383"/>
            <a:ext cx="3127825" cy="3461285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2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Change Profile Fragment (Phone)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5BB01F-ECA5-B64B-86AE-FDEBC8101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416" y="1058389"/>
            <a:ext cx="3009900" cy="525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2E2331-0B8C-0844-AE86-7E63F500D016}"/>
              </a:ext>
            </a:extLst>
          </p:cNvPr>
          <p:cNvSpPr txBox="1"/>
          <p:nvPr/>
        </p:nvSpPr>
        <p:spPr>
          <a:xfrm>
            <a:off x="4566709" y="122115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26E91-A9F0-A04A-A54E-44CF1C8D55E2}"/>
              </a:ext>
            </a:extLst>
          </p:cNvPr>
          <p:cNvSpPr txBox="1"/>
          <p:nvPr/>
        </p:nvSpPr>
        <p:spPr>
          <a:xfrm>
            <a:off x="1408894" y="1350337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EditTexts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match constraint</a:t>
            </a:r>
            <a:endParaRPr lang="en-US" sz="2400" dirty="0"/>
          </a:p>
          <a:p>
            <a:r>
              <a:rPr lang="en-US" sz="1600" dirty="0"/>
              <a:t>Height = wrap content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63C9-3358-B442-A601-8CF92C751B74}"/>
              </a:ext>
            </a:extLst>
          </p:cNvPr>
          <p:cNvSpPr txBox="1"/>
          <p:nvPr/>
        </p:nvSpPr>
        <p:spPr>
          <a:xfrm>
            <a:off x="5713422" y="97175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5E31BE-1DDE-B34D-9492-DA7D37954030}"/>
              </a:ext>
            </a:extLst>
          </p:cNvPr>
          <p:cNvSpPr/>
          <p:nvPr/>
        </p:nvSpPr>
        <p:spPr>
          <a:xfrm>
            <a:off x="4905431" y="1154704"/>
            <a:ext cx="1615983" cy="279348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D8B43-4159-AB40-803A-7949285BA528}"/>
              </a:ext>
            </a:extLst>
          </p:cNvPr>
          <p:cNvSpPr txBox="1"/>
          <p:nvPr/>
        </p:nvSpPr>
        <p:spPr>
          <a:xfrm>
            <a:off x="6419384" y="98695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6C233E-AF71-3A47-B4B5-7B04F0C91C00}"/>
              </a:ext>
            </a:extLst>
          </p:cNvPr>
          <p:cNvCxnSpPr>
            <a:cxnSpLocks/>
          </p:cNvCxnSpPr>
          <p:nvPr/>
        </p:nvCxnSpPr>
        <p:spPr>
          <a:xfrm flipH="1">
            <a:off x="6542488" y="1260473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EE7C01-6D88-C24E-A608-D9375939F2D7}"/>
              </a:ext>
            </a:extLst>
          </p:cNvPr>
          <p:cNvCxnSpPr>
            <a:cxnSpLocks/>
          </p:cNvCxnSpPr>
          <p:nvPr/>
        </p:nvCxnSpPr>
        <p:spPr>
          <a:xfrm flipH="1">
            <a:off x="4771868" y="1226038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F0B9F0-13E9-A24C-B07F-9E36CD122C27}"/>
              </a:ext>
            </a:extLst>
          </p:cNvPr>
          <p:cNvCxnSpPr>
            <a:cxnSpLocks/>
          </p:cNvCxnSpPr>
          <p:nvPr/>
        </p:nvCxnSpPr>
        <p:spPr>
          <a:xfrm>
            <a:off x="5686515" y="1005165"/>
            <a:ext cx="0" cy="1495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BEEBD2D-842F-8D44-8E7A-5866BD4CBD7F}"/>
              </a:ext>
            </a:extLst>
          </p:cNvPr>
          <p:cNvSpPr txBox="1"/>
          <p:nvPr/>
        </p:nvSpPr>
        <p:spPr>
          <a:xfrm>
            <a:off x="4539801" y="168120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B29D1D-3C42-7544-8565-8B347F786106}"/>
              </a:ext>
            </a:extLst>
          </p:cNvPr>
          <p:cNvSpPr txBox="1"/>
          <p:nvPr/>
        </p:nvSpPr>
        <p:spPr>
          <a:xfrm>
            <a:off x="5283480" y="1408987"/>
            <a:ext cx="419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5A994-8FAC-F842-B8B1-957E1E185216}"/>
              </a:ext>
            </a:extLst>
          </p:cNvPr>
          <p:cNvSpPr/>
          <p:nvPr/>
        </p:nvSpPr>
        <p:spPr>
          <a:xfrm>
            <a:off x="4878523" y="1614753"/>
            <a:ext cx="1615983" cy="27934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2EC7D1-BE69-3B44-9698-DA82EBDCD544}"/>
              </a:ext>
            </a:extLst>
          </p:cNvPr>
          <p:cNvSpPr txBox="1"/>
          <p:nvPr/>
        </p:nvSpPr>
        <p:spPr>
          <a:xfrm>
            <a:off x="6392476" y="153013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854E0E-5906-114A-91F1-0C413000F24C}"/>
              </a:ext>
            </a:extLst>
          </p:cNvPr>
          <p:cNvCxnSpPr>
            <a:cxnSpLocks/>
          </p:cNvCxnSpPr>
          <p:nvPr/>
        </p:nvCxnSpPr>
        <p:spPr>
          <a:xfrm flipH="1">
            <a:off x="6515580" y="1720522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9EF799-1852-6F44-9B79-4C4268CACBD9}"/>
              </a:ext>
            </a:extLst>
          </p:cNvPr>
          <p:cNvCxnSpPr>
            <a:cxnSpLocks/>
          </p:cNvCxnSpPr>
          <p:nvPr/>
        </p:nvCxnSpPr>
        <p:spPr>
          <a:xfrm flipH="1">
            <a:off x="4744960" y="1733587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326455-02B3-844F-A9F8-DB5F38EAD4BA}"/>
              </a:ext>
            </a:extLst>
          </p:cNvPr>
          <p:cNvCxnSpPr>
            <a:cxnSpLocks/>
          </p:cNvCxnSpPr>
          <p:nvPr/>
        </p:nvCxnSpPr>
        <p:spPr>
          <a:xfrm flipH="1">
            <a:off x="5659607" y="1447007"/>
            <a:ext cx="1465739" cy="16774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F842505-CD0A-484E-9EEA-CD4173C0475E}"/>
              </a:ext>
            </a:extLst>
          </p:cNvPr>
          <p:cNvSpPr/>
          <p:nvPr/>
        </p:nvSpPr>
        <p:spPr>
          <a:xfrm>
            <a:off x="4932339" y="1998109"/>
            <a:ext cx="1615983" cy="279348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9AC508-5646-D842-AE73-BC4F1BB5563F}"/>
              </a:ext>
            </a:extLst>
          </p:cNvPr>
          <p:cNvSpPr/>
          <p:nvPr/>
        </p:nvSpPr>
        <p:spPr>
          <a:xfrm>
            <a:off x="4905431" y="2348888"/>
            <a:ext cx="1615983" cy="27934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0D5E8B-6E84-F94B-8D1A-0AABC0F3C4EC}"/>
              </a:ext>
            </a:extLst>
          </p:cNvPr>
          <p:cNvSpPr/>
          <p:nvPr/>
        </p:nvSpPr>
        <p:spPr>
          <a:xfrm>
            <a:off x="4878523" y="1983468"/>
            <a:ext cx="1663965" cy="66850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551104-44F3-364A-B87F-3B8AC758613E}"/>
              </a:ext>
            </a:extLst>
          </p:cNvPr>
          <p:cNvSpPr txBox="1"/>
          <p:nvPr/>
        </p:nvSpPr>
        <p:spPr>
          <a:xfrm>
            <a:off x="4566708" y="209535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CB516C-D38B-6A49-98F4-A3EB9A9A9BB9}"/>
              </a:ext>
            </a:extLst>
          </p:cNvPr>
          <p:cNvSpPr txBox="1"/>
          <p:nvPr/>
        </p:nvSpPr>
        <p:spPr>
          <a:xfrm>
            <a:off x="5310387" y="1823141"/>
            <a:ext cx="419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7CCE57-D1CD-3247-AAF2-F50804A7471D}"/>
              </a:ext>
            </a:extLst>
          </p:cNvPr>
          <p:cNvSpPr txBox="1"/>
          <p:nvPr/>
        </p:nvSpPr>
        <p:spPr>
          <a:xfrm>
            <a:off x="6419383" y="1944286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1FAFC54-F116-754A-8AF8-C9EBC2DDC451}"/>
              </a:ext>
            </a:extLst>
          </p:cNvPr>
          <p:cNvCxnSpPr>
            <a:cxnSpLocks/>
            <a:stCxn id="41" idx="2"/>
          </p:cNvCxnSpPr>
          <p:nvPr/>
        </p:nvCxnSpPr>
        <p:spPr>
          <a:xfrm flipH="1" flipV="1">
            <a:off x="6542488" y="2136488"/>
            <a:ext cx="229876" cy="3863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E9EA677-D896-8844-B5A7-3D1E5A4FF464}"/>
              </a:ext>
            </a:extLst>
          </p:cNvPr>
          <p:cNvCxnSpPr>
            <a:cxnSpLocks/>
          </p:cNvCxnSpPr>
          <p:nvPr/>
        </p:nvCxnSpPr>
        <p:spPr>
          <a:xfrm flipH="1">
            <a:off x="4771867" y="2100241"/>
            <a:ext cx="112107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E3566B0-B527-F04C-8AB9-A924E6F5AEB0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729505" y="1861161"/>
            <a:ext cx="1422750" cy="7739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7EBBCF-81BE-DE4C-A1DA-557C1A53A00E}"/>
              </a:ext>
            </a:extLst>
          </p:cNvPr>
          <p:cNvSpPr txBox="1"/>
          <p:nvPr/>
        </p:nvSpPr>
        <p:spPr>
          <a:xfrm>
            <a:off x="1595459" y="2182465"/>
            <a:ext cx="2463566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EditTexts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match parent</a:t>
            </a:r>
            <a:endParaRPr lang="en-US" sz="2400" dirty="0"/>
          </a:p>
          <a:p>
            <a:r>
              <a:rPr lang="en-US" sz="1600" dirty="0"/>
              <a:t>Height = wrap content</a:t>
            </a:r>
          </a:p>
          <a:p>
            <a:r>
              <a:rPr lang="en-US" sz="1600" dirty="0"/>
              <a:t>Weight = 1</a:t>
            </a:r>
            <a:endParaRPr lang="en-US" sz="24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8D29585-12C1-4542-AE5D-A18F8627CA93}"/>
              </a:ext>
            </a:extLst>
          </p:cNvPr>
          <p:cNvCxnSpPr>
            <a:cxnSpLocks/>
          </p:cNvCxnSpPr>
          <p:nvPr/>
        </p:nvCxnSpPr>
        <p:spPr>
          <a:xfrm flipH="1">
            <a:off x="3612821" y="1665289"/>
            <a:ext cx="1306870" cy="20854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482D75B-F080-2847-8A4A-3A1CA5B0F623}"/>
              </a:ext>
            </a:extLst>
          </p:cNvPr>
          <p:cNvCxnSpPr>
            <a:cxnSpLocks/>
          </p:cNvCxnSpPr>
          <p:nvPr/>
        </p:nvCxnSpPr>
        <p:spPr>
          <a:xfrm flipH="1">
            <a:off x="3540536" y="1138893"/>
            <a:ext cx="1373705" cy="43862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BB02DC7-7EEA-764C-9B59-50E3798952E9}"/>
              </a:ext>
            </a:extLst>
          </p:cNvPr>
          <p:cNvCxnSpPr>
            <a:cxnSpLocks/>
          </p:cNvCxnSpPr>
          <p:nvPr/>
        </p:nvCxnSpPr>
        <p:spPr>
          <a:xfrm flipH="1">
            <a:off x="3562820" y="2589723"/>
            <a:ext cx="1396999" cy="20159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436AE8E-1C6B-4441-8AA5-9EB4291EC347}"/>
              </a:ext>
            </a:extLst>
          </p:cNvPr>
          <p:cNvCxnSpPr>
            <a:cxnSpLocks/>
          </p:cNvCxnSpPr>
          <p:nvPr/>
        </p:nvCxnSpPr>
        <p:spPr>
          <a:xfrm flipH="1">
            <a:off x="3525688" y="2063327"/>
            <a:ext cx="1428681" cy="4201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D8521C9-6695-5F46-9358-B5E4F658D724}"/>
              </a:ext>
            </a:extLst>
          </p:cNvPr>
          <p:cNvSpPr txBox="1"/>
          <p:nvPr/>
        </p:nvSpPr>
        <p:spPr>
          <a:xfrm>
            <a:off x="1355974" y="3399397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Linear Layouts:</a:t>
            </a:r>
          </a:p>
          <a:p>
            <a:r>
              <a:rPr lang="en-US" sz="1600" dirty="0"/>
              <a:t>Width = match constraint</a:t>
            </a:r>
            <a:endParaRPr lang="en-US" sz="2400" dirty="0"/>
          </a:p>
          <a:p>
            <a:r>
              <a:rPr lang="en-US" sz="1600" dirty="0"/>
              <a:t>Height = wrap content</a:t>
            </a:r>
            <a:endParaRPr lang="en-US" sz="24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2595E0A-8F00-254A-9EF4-81B275FF4B6B}"/>
              </a:ext>
            </a:extLst>
          </p:cNvPr>
          <p:cNvCxnSpPr>
            <a:cxnSpLocks/>
          </p:cNvCxnSpPr>
          <p:nvPr/>
        </p:nvCxnSpPr>
        <p:spPr>
          <a:xfrm flipH="1">
            <a:off x="3587503" y="2673924"/>
            <a:ext cx="1291020" cy="96346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1621F9C-771A-E343-AE7B-A279653C24D2}"/>
              </a:ext>
            </a:extLst>
          </p:cNvPr>
          <p:cNvSpPr/>
          <p:nvPr/>
        </p:nvSpPr>
        <p:spPr>
          <a:xfrm>
            <a:off x="4878522" y="2702928"/>
            <a:ext cx="2509151" cy="20917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63FC84-BC3B-6B49-B81C-5BE6BE22A880}"/>
              </a:ext>
            </a:extLst>
          </p:cNvPr>
          <p:cNvSpPr txBox="1"/>
          <p:nvPr/>
        </p:nvSpPr>
        <p:spPr>
          <a:xfrm>
            <a:off x="4602487" y="270303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0670B2-4385-0B4D-8A4E-10431CBC54D0}"/>
              </a:ext>
            </a:extLst>
          </p:cNvPr>
          <p:cNvSpPr txBox="1"/>
          <p:nvPr/>
        </p:nvSpPr>
        <p:spPr>
          <a:xfrm>
            <a:off x="5749200" y="2548636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86527E-AA83-F942-B4F0-3B2418E34320}"/>
              </a:ext>
            </a:extLst>
          </p:cNvPr>
          <p:cNvSpPr txBox="1"/>
          <p:nvPr/>
        </p:nvSpPr>
        <p:spPr>
          <a:xfrm>
            <a:off x="7415924" y="260189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80087A5-34DB-5543-954F-015E8D6519A1}"/>
              </a:ext>
            </a:extLst>
          </p:cNvPr>
          <p:cNvCxnSpPr>
            <a:cxnSpLocks/>
          </p:cNvCxnSpPr>
          <p:nvPr/>
        </p:nvCxnSpPr>
        <p:spPr>
          <a:xfrm flipH="1" flipV="1">
            <a:off x="7402378" y="2791663"/>
            <a:ext cx="362325" cy="10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4D57F96-05ED-B949-83EB-647195AA4054}"/>
              </a:ext>
            </a:extLst>
          </p:cNvPr>
          <p:cNvCxnSpPr>
            <a:cxnSpLocks/>
          </p:cNvCxnSpPr>
          <p:nvPr/>
        </p:nvCxnSpPr>
        <p:spPr>
          <a:xfrm flipH="1">
            <a:off x="4807646" y="2707915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8375A80-58CF-B64A-81A0-F9235BF0DF15}"/>
              </a:ext>
            </a:extLst>
          </p:cNvPr>
          <p:cNvCxnSpPr>
            <a:cxnSpLocks/>
          </p:cNvCxnSpPr>
          <p:nvPr/>
        </p:nvCxnSpPr>
        <p:spPr>
          <a:xfrm>
            <a:off x="5722293" y="2593917"/>
            <a:ext cx="0" cy="1495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56B5536C-7885-8E48-968C-9CDA125455BF}"/>
              </a:ext>
            </a:extLst>
          </p:cNvPr>
          <p:cNvSpPr/>
          <p:nvPr/>
        </p:nvSpPr>
        <p:spPr>
          <a:xfrm>
            <a:off x="4902514" y="2719391"/>
            <a:ext cx="694904" cy="14953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5AB1BA2-D797-C34B-81D8-8225FF2A95E6}"/>
              </a:ext>
            </a:extLst>
          </p:cNvPr>
          <p:cNvSpPr/>
          <p:nvPr/>
        </p:nvSpPr>
        <p:spPr>
          <a:xfrm>
            <a:off x="6280235" y="2715704"/>
            <a:ext cx="694904" cy="14953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8141BE-265D-D048-ADB8-C9A03F84AC7A}"/>
              </a:ext>
            </a:extLst>
          </p:cNvPr>
          <p:cNvSpPr/>
          <p:nvPr/>
        </p:nvSpPr>
        <p:spPr>
          <a:xfrm>
            <a:off x="5617341" y="2732327"/>
            <a:ext cx="624408" cy="14953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5AB4B5-51DB-D749-BBAE-E055A2B89BF8}"/>
              </a:ext>
            </a:extLst>
          </p:cNvPr>
          <p:cNvSpPr/>
          <p:nvPr/>
        </p:nvSpPr>
        <p:spPr>
          <a:xfrm>
            <a:off x="6991250" y="2743679"/>
            <a:ext cx="396423" cy="13053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C3AD953-9CB7-C64C-A147-A82272CA23D7}"/>
              </a:ext>
            </a:extLst>
          </p:cNvPr>
          <p:cNvCxnSpPr>
            <a:cxnSpLocks/>
          </p:cNvCxnSpPr>
          <p:nvPr/>
        </p:nvCxnSpPr>
        <p:spPr>
          <a:xfrm flipH="1">
            <a:off x="3546273" y="2934613"/>
            <a:ext cx="1330390" cy="7515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F0C3F0D-F30D-A843-92B5-C2271AF93238}"/>
              </a:ext>
            </a:extLst>
          </p:cNvPr>
          <p:cNvCxnSpPr>
            <a:cxnSpLocks/>
          </p:cNvCxnSpPr>
          <p:nvPr/>
        </p:nvCxnSpPr>
        <p:spPr>
          <a:xfrm flipH="1" flipV="1">
            <a:off x="7392092" y="2832414"/>
            <a:ext cx="1876780" cy="111877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95B6CFF-74BD-594B-B543-54F99224A76F}"/>
              </a:ext>
            </a:extLst>
          </p:cNvPr>
          <p:cNvCxnSpPr>
            <a:cxnSpLocks/>
          </p:cNvCxnSpPr>
          <p:nvPr/>
        </p:nvCxnSpPr>
        <p:spPr>
          <a:xfrm flipH="1" flipV="1">
            <a:off x="5950544" y="2925379"/>
            <a:ext cx="3195438" cy="12073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84CE06-E6C8-0248-A3FE-55D8430BADED}"/>
              </a:ext>
            </a:extLst>
          </p:cNvPr>
          <p:cNvCxnSpPr>
            <a:cxnSpLocks/>
          </p:cNvCxnSpPr>
          <p:nvPr/>
        </p:nvCxnSpPr>
        <p:spPr>
          <a:xfrm flipH="1">
            <a:off x="3257304" y="2872388"/>
            <a:ext cx="1961550" cy="176488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CD08418-5372-0441-8291-39CE412E1FE9}"/>
              </a:ext>
            </a:extLst>
          </p:cNvPr>
          <p:cNvCxnSpPr>
            <a:cxnSpLocks/>
          </p:cNvCxnSpPr>
          <p:nvPr/>
        </p:nvCxnSpPr>
        <p:spPr>
          <a:xfrm flipH="1">
            <a:off x="3302291" y="2894642"/>
            <a:ext cx="3159869" cy="17426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71D9605B-C335-D246-83F3-D58E2111CD8C}"/>
              </a:ext>
            </a:extLst>
          </p:cNvPr>
          <p:cNvSpPr/>
          <p:nvPr/>
        </p:nvSpPr>
        <p:spPr>
          <a:xfrm>
            <a:off x="4874878" y="2931534"/>
            <a:ext cx="2664160" cy="20917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1127DD-4909-0444-8436-07ACD24340F7}"/>
              </a:ext>
            </a:extLst>
          </p:cNvPr>
          <p:cNvSpPr txBox="1"/>
          <p:nvPr/>
        </p:nvSpPr>
        <p:spPr>
          <a:xfrm>
            <a:off x="4598843" y="293163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75D90B5-D32D-7E41-87B3-ADF64681D6AE}"/>
              </a:ext>
            </a:extLst>
          </p:cNvPr>
          <p:cNvCxnSpPr>
            <a:cxnSpLocks/>
          </p:cNvCxnSpPr>
          <p:nvPr/>
        </p:nvCxnSpPr>
        <p:spPr>
          <a:xfrm flipH="1">
            <a:off x="4804002" y="2936521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8480B5D-0E08-9F43-8BF5-06180D971074}"/>
              </a:ext>
            </a:extLst>
          </p:cNvPr>
          <p:cNvCxnSpPr>
            <a:cxnSpLocks/>
          </p:cNvCxnSpPr>
          <p:nvPr/>
        </p:nvCxnSpPr>
        <p:spPr>
          <a:xfrm>
            <a:off x="5718649" y="2822523"/>
            <a:ext cx="0" cy="1495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A2E57449-5E69-BD46-BCFE-AA4A15EBF128}"/>
              </a:ext>
            </a:extLst>
          </p:cNvPr>
          <p:cNvSpPr/>
          <p:nvPr/>
        </p:nvSpPr>
        <p:spPr>
          <a:xfrm>
            <a:off x="4898870" y="2947997"/>
            <a:ext cx="694904" cy="14953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CF46CAF-DDB9-0547-8316-5FFB87051A47}"/>
              </a:ext>
            </a:extLst>
          </p:cNvPr>
          <p:cNvSpPr/>
          <p:nvPr/>
        </p:nvSpPr>
        <p:spPr>
          <a:xfrm>
            <a:off x="6409945" y="2944310"/>
            <a:ext cx="694904" cy="14953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E71251E-5019-F746-B412-98976CFF306C}"/>
              </a:ext>
            </a:extLst>
          </p:cNvPr>
          <p:cNvSpPr/>
          <p:nvPr/>
        </p:nvSpPr>
        <p:spPr>
          <a:xfrm>
            <a:off x="5613696" y="2960933"/>
            <a:ext cx="744595" cy="14953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DAF9527-8610-344E-8419-E6D64B74E8C1}"/>
              </a:ext>
            </a:extLst>
          </p:cNvPr>
          <p:cNvSpPr/>
          <p:nvPr/>
        </p:nvSpPr>
        <p:spPr>
          <a:xfrm>
            <a:off x="7120960" y="2972285"/>
            <a:ext cx="396423" cy="13053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1EEA201-0F24-0643-B8B0-63469BE9B169}"/>
              </a:ext>
            </a:extLst>
          </p:cNvPr>
          <p:cNvCxnSpPr>
            <a:cxnSpLocks/>
          </p:cNvCxnSpPr>
          <p:nvPr/>
        </p:nvCxnSpPr>
        <p:spPr>
          <a:xfrm flipH="1">
            <a:off x="3542629" y="3163219"/>
            <a:ext cx="1330390" cy="7515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7D6C858-FF7B-8541-A91C-D8D287A75988}"/>
              </a:ext>
            </a:extLst>
          </p:cNvPr>
          <p:cNvCxnSpPr>
            <a:cxnSpLocks/>
          </p:cNvCxnSpPr>
          <p:nvPr/>
        </p:nvCxnSpPr>
        <p:spPr>
          <a:xfrm flipH="1" flipV="1">
            <a:off x="7555151" y="3080705"/>
            <a:ext cx="1590831" cy="102633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4BAF94F-6D27-2E47-A49C-D1D1091FE3D6}"/>
              </a:ext>
            </a:extLst>
          </p:cNvPr>
          <p:cNvCxnSpPr>
            <a:cxnSpLocks/>
          </p:cNvCxnSpPr>
          <p:nvPr/>
        </p:nvCxnSpPr>
        <p:spPr>
          <a:xfrm flipH="1">
            <a:off x="3318451" y="3120109"/>
            <a:ext cx="1870148" cy="157038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82049FB-6C75-4749-AE8B-46AC65975116}"/>
              </a:ext>
            </a:extLst>
          </p:cNvPr>
          <p:cNvCxnSpPr>
            <a:cxnSpLocks/>
          </p:cNvCxnSpPr>
          <p:nvPr/>
        </p:nvCxnSpPr>
        <p:spPr>
          <a:xfrm flipH="1">
            <a:off x="3387834" y="3132117"/>
            <a:ext cx="2403952" cy="155837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B0795ED-4BF0-FE4F-8D85-7A59564CA742}"/>
              </a:ext>
            </a:extLst>
          </p:cNvPr>
          <p:cNvCxnSpPr>
            <a:cxnSpLocks/>
          </p:cNvCxnSpPr>
          <p:nvPr/>
        </p:nvCxnSpPr>
        <p:spPr>
          <a:xfrm flipH="1">
            <a:off x="3420750" y="3123678"/>
            <a:ext cx="3177791" cy="15730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CFEC78C-5455-1C42-99C6-B16C0D4670D6}"/>
              </a:ext>
            </a:extLst>
          </p:cNvPr>
          <p:cNvSpPr txBox="1"/>
          <p:nvPr/>
        </p:nvSpPr>
        <p:spPr>
          <a:xfrm>
            <a:off x="5677976" y="274311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D34DB2-F7EE-B041-A316-C1D9F6B8FFEB}"/>
              </a:ext>
            </a:extLst>
          </p:cNvPr>
          <p:cNvSpPr txBox="1"/>
          <p:nvPr/>
        </p:nvSpPr>
        <p:spPr>
          <a:xfrm>
            <a:off x="7537831" y="280364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A6A05F2-C958-4B42-9FAB-1BC61266A34F}"/>
              </a:ext>
            </a:extLst>
          </p:cNvPr>
          <p:cNvCxnSpPr>
            <a:cxnSpLocks/>
          </p:cNvCxnSpPr>
          <p:nvPr/>
        </p:nvCxnSpPr>
        <p:spPr>
          <a:xfrm flipH="1" flipV="1">
            <a:off x="7552176" y="3021073"/>
            <a:ext cx="274105" cy="2169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A60DC3B-031A-5549-9FDE-4536D8ADD3BE}"/>
              </a:ext>
            </a:extLst>
          </p:cNvPr>
          <p:cNvSpPr/>
          <p:nvPr/>
        </p:nvSpPr>
        <p:spPr>
          <a:xfrm>
            <a:off x="4849695" y="4637270"/>
            <a:ext cx="786117" cy="20917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AA3C67B-66BA-A44A-83F6-EC6A28F1E64A}"/>
              </a:ext>
            </a:extLst>
          </p:cNvPr>
          <p:cNvCxnSpPr>
            <a:cxnSpLocks/>
          </p:cNvCxnSpPr>
          <p:nvPr/>
        </p:nvCxnSpPr>
        <p:spPr>
          <a:xfrm flipH="1">
            <a:off x="4778819" y="4642257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2270B06-8CC7-3343-AABF-26E9112C8748}"/>
              </a:ext>
            </a:extLst>
          </p:cNvPr>
          <p:cNvCxnSpPr>
            <a:cxnSpLocks/>
          </p:cNvCxnSpPr>
          <p:nvPr/>
        </p:nvCxnSpPr>
        <p:spPr>
          <a:xfrm flipH="1">
            <a:off x="5229040" y="3155658"/>
            <a:ext cx="13713" cy="14816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C8B0E1-39BF-BD42-A674-21840F09652D}"/>
              </a:ext>
            </a:extLst>
          </p:cNvPr>
          <p:cNvSpPr/>
          <p:nvPr/>
        </p:nvSpPr>
        <p:spPr>
          <a:xfrm>
            <a:off x="5254630" y="4661426"/>
            <a:ext cx="345167" cy="14953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25A76F0-0384-8848-96E4-6314BE2944B4}"/>
              </a:ext>
            </a:extLst>
          </p:cNvPr>
          <p:cNvSpPr/>
          <p:nvPr/>
        </p:nvSpPr>
        <p:spPr>
          <a:xfrm>
            <a:off x="4859542" y="4661427"/>
            <a:ext cx="345168" cy="14953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F5937BE-37A5-824D-8A08-C9642E3DE78C}"/>
              </a:ext>
            </a:extLst>
          </p:cNvPr>
          <p:cNvCxnSpPr>
            <a:cxnSpLocks/>
          </p:cNvCxnSpPr>
          <p:nvPr/>
        </p:nvCxnSpPr>
        <p:spPr>
          <a:xfrm flipH="1">
            <a:off x="5211997" y="4860719"/>
            <a:ext cx="13713" cy="14816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0088E37-8137-F14F-8E2F-9915E1D63D35}"/>
              </a:ext>
            </a:extLst>
          </p:cNvPr>
          <p:cNvCxnSpPr>
            <a:cxnSpLocks/>
          </p:cNvCxnSpPr>
          <p:nvPr/>
        </p:nvCxnSpPr>
        <p:spPr>
          <a:xfrm flipH="1">
            <a:off x="5637094" y="1308207"/>
            <a:ext cx="1017501" cy="341974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13303929-57ED-8743-8D82-108B3BF8B6C3}"/>
              </a:ext>
            </a:extLst>
          </p:cNvPr>
          <p:cNvSpPr txBox="1"/>
          <p:nvPr/>
        </p:nvSpPr>
        <p:spPr>
          <a:xfrm>
            <a:off x="5866674" y="380328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5DA4B2F-4B6A-3A49-ACDB-B9C5A1707231}"/>
              </a:ext>
            </a:extLst>
          </p:cNvPr>
          <p:cNvSpPr txBox="1"/>
          <p:nvPr/>
        </p:nvSpPr>
        <p:spPr>
          <a:xfrm>
            <a:off x="5189232" y="410704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BE11CE-36A4-6143-B8E9-E92DB374ABF2}"/>
              </a:ext>
            </a:extLst>
          </p:cNvPr>
          <p:cNvSpPr txBox="1"/>
          <p:nvPr/>
        </p:nvSpPr>
        <p:spPr>
          <a:xfrm>
            <a:off x="5218853" y="519453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9964A-37BB-8D4A-B268-F3E661CB4E7C}"/>
              </a:ext>
            </a:extLst>
          </p:cNvPr>
          <p:cNvSpPr txBox="1"/>
          <p:nvPr/>
        </p:nvSpPr>
        <p:spPr>
          <a:xfrm>
            <a:off x="4532557" y="442253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D40E94C-CF52-FB4F-9961-3EA7228E4DCD}"/>
              </a:ext>
            </a:extLst>
          </p:cNvPr>
          <p:cNvCxnSpPr>
            <a:cxnSpLocks/>
          </p:cNvCxnSpPr>
          <p:nvPr/>
        </p:nvCxnSpPr>
        <p:spPr>
          <a:xfrm flipH="1">
            <a:off x="5148351" y="4170687"/>
            <a:ext cx="3997631" cy="45384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C7E941D-6E28-F042-945F-5C734304E9F3}"/>
              </a:ext>
            </a:extLst>
          </p:cNvPr>
          <p:cNvCxnSpPr>
            <a:cxnSpLocks/>
          </p:cNvCxnSpPr>
          <p:nvPr/>
        </p:nvCxnSpPr>
        <p:spPr>
          <a:xfrm flipH="1" flipV="1">
            <a:off x="3362651" y="4704751"/>
            <a:ext cx="1993831" cy="11452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1BCF8B5-3479-FE40-A23C-6DF53C2A16BC}"/>
              </a:ext>
            </a:extLst>
          </p:cNvPr>
          <p:cNvSpPr txBox="1"/>
          <p:nvPr/>
        </p:nvSpPr>
        <p:spPr>
          <a:xfrm>
            <a:off x="1958515" y="4478725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Spinners:</a:t>
            </a:r>
          </a:p>
          <a:p>
            <a:r>
              <a:rPr lang="en-US" sz="1600" dirty="0"/>
              <a:t>Width = wrap content</a:t>
            </a:r>
            <a:endParaRPr lang="en-US" sz="2400" dirty="0"/>
          </a:p>
          <a:p>
            <a:r>
              <a:rPr lang="en-US" sz="1600" dirty="0"/>
              <a:t>Height = wrap content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75C26BC-7D27-584A-87F4-405B3FC5167B}"/>
              </a:ext>
            </a:extLst>
          </p:cNvPr>
          <p:cNvSpPr txBox="1"/>
          <p:nvPr/>
        </p:nvSpPr>
        <p:spPr>
          <a:xfrm>
            <a:off x="9137860" y="3715211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TextViews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wrap content</a:t>
            </a:r>
            <a:endParaRPr lang="en-US" sz="2400" dirty="0"/>
          </a:p>
          <a:p>
            <a:r>
              <a:rPr lang="en-US" sz="1600" dirty="0"/>
              <a:t>Height = wrap content</a:t>
            </a:r>
          </a:p>
          <a:p>
            <a:r>
              <a:rPr lang="en-US" sz="1600" dirty="0"/>
              <a:t>Font size = 36sp</a:t>
            </a:r>
          </a:p>
          <a:p>
            <a:r>
              <a:rPr lang="en-US" sz="1600" dirty="0"/>
              <a:t>Color = black (000000)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3B849CC-4EE2-5A4D-A4B5-647D122874D1}"/>
              </a:ext>
            </a:extLst>
          </p:cNvPr>
          <p:cNvSpPr/>
          <p:nvPr/>
        </p:nvSpPr>
        <p:spPr>
          <a:xfrm>
            <a:off x="6627049" y="4517829"/>
            <a:ext cx="1058356" cy="36362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7817EB4-733D-9E4C-BDB1-A45153F3BBCE}"/>
              </a:ext>
            </a:extLst>
          </p:cNvPr>
          <p:cNvSpPr/>
          <p:nvPr/>
        </p:nvSpPr>
        <p:spPr>
          <a:xfrm>
            <a:off x="6611576" y="1974778"/>
            <a:ext cx="1058356" cy="363625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2796A49-6B49-874C-B536-C701738E371B}"/>
              </a:ext>
            </a:extLst>
          </p:cNvPr>
          <p:cNvSpPr/>
          <p:nvPr/>
        </p:nvSpPr>
        <p:spPr>
          <a:xfrm>
            <a:off x="6623615" y="1558900"/>
            <a:ext cx="1058356" cy="36362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E8DCE15-4ABC-E04A-AFB7-EEF1C68395D0}"/>
              </a:ext>
            </a:extLst>
          </p:cNvPr>
          <p:cNvSpPr/>
          <p:nvPr/>
        </p:nvSpPr>
        <p:spPr>
          <a:xfrm>
            <a:off x="6637259" y="1143297"/>
            <a:ext cx="1058356" cy="363625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83A447C-2663-AB41-834B-3C8642ED8E17}"/>
              </a:ext>
            </a:extLst>
          </p:cNvPr>
          <p:cNvSpPr txBox="1"/>
          <p:nvPr/>
        </p:nvSpPr>
        <p:spPr>
          <a:xfrm>
            <a:off x="7134918" y="981126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6CAFB8E-F294-7F49-96D7-FB810E78260F}"/>
              </a:ext>
            </a:extLst>
          </p:cNvPr>
          <p:cNvCxnSpPr>
            <a:cxnSpLocks/>
          </p:cNvCxnSpPr>
          <p:nvPr/>
        </p:nvCxnSpPr>
        <p:spPr>
          <a:xfrm>
            <a:off x="7108011" y="1014532"/>
            <a:ext cx="0" cy="14953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D7E8585-8E85-0740-BAB7-C0A35E9AB51B}"/>
              </a:ext>
            </a:extLst>
          </p:cNvPr>
          <p:cNvCxnSpPr>
            <a:cxnSpLocks/>
            <a:endCxn id="136" idx="3"/>
          </p:cNvCxnSpPr>
          <p:nvPr/>
        </p:nvCxnSpPr>
        <p:spPr>
          <a:xfrm flipH="1" flipV="1">
            <a:off x="7695615" y="1325110"/>
            <a:ext cx="108812" cy="2190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EBC5D38-12E1-3845-A47A-CF7F312B543E}"/>
              </a:ext>
            </a:extLst>
          </p:cNvPr>
          <p:cNvSpPr txBox="1"/>
          <p:nvPr/>
        </p:nvSpPr>
        <p:spPr>
          <a:xfrm>
            <a:off x="7655464" y="108652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A9BF529-B8CC-3247-A634-F6A203568F44}"/>
              </a:ext>
            </a:extLst>
          </p:cNvPr>
          <p:cNvSpPr txBox="1"/>
          <p:nvPr/>
        </p:nvSpPr>
        <p:spPr>
          <a:xfrm>
            <a:off x="7134918" y="179975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7A0AB07-5D25-3C4B-90A9-0DFC35970C94}"/>
              </a:ext>
            </a:extLst>
          </p:cNvPr>
          <p:cNvCxnSpPr>
            <a:cxnSpLocks/>
          </p:cNvCxnSpPr>
          <p:nvPr/>
        </p:nvCxnSpPr>
        <p:spPr>
          <a:xfrm>
            <a:off x="7108011" y="1833158"/>
            <a:ext cx="0" cy="14953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EC3F565-2A45-F94B-AAB6-E02FB438F181}"/>
              </a:ext>
            </a:extLst>
          </p:cNvPr>
          <p:cNvCxnSpPr>
            <a:cxnSpLocks/>
          </p:cNvCxnSpPr>
          <p:nvPr/>
        </p:nvCxnSpPr>
        <p:spPr>
          <a:xfrm flipH="1" flipV="1">
            <a:off x="7695615" y="2143736"/>
            <a:ext cx="108812" cy="2190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07461E86-9D87-2D4A-A5FE-E6246D388272}"/>
              </a:ext>
            </a:extLst>
          </p:cNvPr>
          <p:cNvSpPr txBox="1"/>
          <p:nvPr/>
        </p:nvSpPr>
        <p:spPr>
          <a:xfrm>
            <a:off x="7655464" y="190515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0824354-60B8-9F40-ADBC-A31E66727683}"/>
              </a:ext>
            </a:extLst>
          </p:cNvPr>
          <p:cNvSpPr txBox="1"/>
          <p:nvPr/>
        </p:nvSpPr>
        <p:spPr>
          <a:xfrm>
            <a:off x="7027666" y="1529806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B32591B-CB9F-D24B-A464-8F392CE6E7AE}"/>
              </a:ext>
            </a:extLst>
          </p:cNvPr>
          <p:cNvCxnSpPr>
            <a:cxnSpLocks/>
          </p:cNvCxnSpPr>
          <p:nvPr/>
        </p:nvCxnSpPr>
        <p:spPr>
          <a:xfrm>
            <a:off x="7095132" y="1451304"/>
            <a:ext cx="0" cy="1495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4EB28E5-4231-8C48-B821-62D26078DFD3}"/>
              </a:ext>
            </a:extLst>
          </p:cNvPr>
          <p:cNvCxnSpPr>
            <a:cxnSpLocks/>
          </p:cNvCxnSpPr>
          <p:nvPr/>
        </p:nvCxnSpPr>
        <p:spPr>
          <a:xfrm flipH="1" flipV="1">
            <a:off x="7682736" y="1761882"/>
            <a:ext cx="108812" cy="2190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610B475D-721E-4C40-8C9B-107BD4F11EAD}"/>
              </a:ext>
            </a:extLst>
          </p:cNvPr>
          <p:cNvSpPr txBox="1"/>
          <p:nvPr/>
        </p:nvSpPr>
        <p:spPr>
          <a:xfrm>
            <a:off x="7642585" y="152330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EA78137-0724-8E4E-9B4E-63AF3E81768B}"/>
              </a:ext>
            </a:extLst>
          </p:cNvPr>
          <p:cNvSpPr txBox="1"/>
          <p:nvPr/>
        </p:nvSpPr>
        <p:spPr>
          <a:xfrm>
            <a:off x="7213082" y="430615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AAA1469-7E52-FD42-BED7-93CC07EB8420}"/>
              </a:ext>
            </a:extLst>
          </p:cNvPr>
          <p:cNvCxnSpPr>
            <a:cxnSpLocks/>
          </p:cNvCxnSpPr>
          <p:nvPr/>
        </p:nvCxnSpPr>
        <p:spPr>
          <a:xfrm>
            <a:off x="7166437" y="3162470"/>
            <a:ext cx="19738" cy="132662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B44B6C1-A4F1-F145-9F04-A4CAD7F4EF2F}"/>
              </a:ext>
            </a:extLst>
          </p:cNvPr>
          <p:cNvCxnSpPr>
            <a:cxnSpLocks/>
          </p:cNvCxnSpPr>
          <p:nvPr/>
        </p:nvCxnSpPr>
        <p:spPr>
          <a:xfrm flipH="1" flipV="1">
            <a:off x="7699257" y="4675288"/>
            <a:ext cx="108812" cy="2190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27E61502-C2FC-4247-8BF5-4DBBF46B7B9E}"/>
              </a:ext>
            </a:extLst>
          </p:cNvPr>
          <p:cNvSpPr txBox="1"/>
          <p:nvPr/>
        </p:nvSpPr>
        <p:spPr>
          <a:xfrm>
            <a:off x="7624242" y="447605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13E0C80-706C-9347-9BC9-F0F2DEBB03B6}"/>
              </a:ext>
            </a:extLst>
          </p:cNvPr>
          <p:cNvSpPr txBox="1"/>
          <p:nvPr/>
        </p:nvSpPr>
        <p:spPr>
          <a:xfrm>
            <a:off x="7153557" y="551733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2C273FE-3961-AE42-A6FD-3B277ABC550A}"/>
              </a:ext>
            </a:extLst>
          </p:cNvPr>
          <p:cNvCxnSpPr>
            <a:cxnSpLocks/>
          </p:cNvCxnSpPr>
          <p:nvPr/>
        </p:nvCxnSpPr>
        <p:spPr>
          <a:xfrm flipH="1">
            <a:off x="7147166" y="4887982"/>
            <a:ext cx="7919" cy="14644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AC56895-37A9-5049-BCBB-32A233FA73D8}"/>
              </a:ext>
            </a:extLst>
          </p:cNvPr>
          <p:cNvCxnSpPr>
            <a:cxnSpLocks/>
          </p:cNvCxnSpPr>
          <p:nvPr/>
        </p:nvCxnSpPr>
        <p:spPr>
          <a:xfrm flipH="1">
            <a:off x="7626561" y="2314118"/>
            <a:ext cx="1352668" cy="21775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1F3BE67-BFB4-9C48-987F-6C7E5A60BE05}"/>
              </a:ext>
            </a:extLst>
          </p:cNvPr>
          <p:cNvCxnSpPr>
            <a:cxnSpLocks/>
          </p:cNvCxnSpPr>
          <p:nvPr/>
        </p:nvCxnSpPr>
        <p:spPr>
          <a:xfrm>
            <a:off x="7695419" y="1848421"/>
            <a:ext cx="1283810" cy="1496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EDF8F14-8972-9C44-9F62-6E0D476728B9}"/>
              </a:ext>
            </a:extLst>
          </p:cNvPr>
          <p:cNvCxnSpPr>
            <a:cxnSpLocks/>
          </p:cNvCxnSpPr>
          <p:nvPr/>
        </p:nvCxnSpPr>
        <p:spPr>
          <a:xfrm>
            <a:off x="7716334" y="1467213"/>
            <a:ext cx="1176360" cy="26637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C0F516A-87B0-F143-BC77-6D8AC036D0CC}"/>
              </a:ext>
            </a:extLst>
          </p:cNvPr>
          <p:cNvCxnSpPr>
            <a:cxnSpLocks/>
          </p:cNvCxnSpPr>
          <p:nvPr/>
        </p:nvCxnSpPr>
        <p:spPr>
          <a:xfrm flipV="1">
            <a:off x="7613615" y="2185061"/>
            <a:ext cx="1437024" cy="8675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E327300C-8AD5-2942-B81B-BFE7B2CB9BF7}"/>
              </a:ext>
            </a:extLst>
          </p:cNvPr>
          <p:cNvSpPr txBox="1"/>
          <p:nvPr/>
        </p:nvSpPr>
        <p:spPr>
          <a:xfrm>
            <a:off x="9050639" y="1349666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Buttons:</a:t>
            </a:r>
          </a:p>
          <a:p>
            <a:r>
              <a:rPr lang="en-US" sz="1600" dirty="0"/>
              <a:t>Width = 150 </a:t>
            </a:r>
            <a:r>
              <a:rPr lang="en-US" sz="1600" dirty="0" err="1"/>
              <a:t>dp</a:t>
            </a:r>
            <a:endParaRPr lang="en-US" sz="2400" dirty="0"/>
          </a:p>
          <a:p>
            <a:r>
              <a:rPr lang="en-US" sz="1600" dirty="0"/>
              <a:t>Height = 50 </a:t>
            </a:r>
            <a:r>
              <a:rPr lang="en-US" sz="1600" dirty="0" err="1"/>
              <a:t>dp</a:t>
            </a:r>
            <a:endParaRPr lang="en-US" sz="1600" dirty="0"/>
          </a:p>
          <a:p>
            <a:r>
              <a:rPr lang="en-US" sz="1600" dirty="0"/>
              <a:t>Color = medium blue (0878A4)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A4DCB76-E40A-DF40-A1F0-7B12113AD833}"/>
              </a:ext>
            </a:extLst>
          </p:cNvPr>
          <p:cNvSpPr txBox="1"/>
          <p:nvPr/>
        </p:nvSpPr>
        <p:spPr>
          <a:xfrm>
            <a:off x="0" y="1015311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122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Change </a:t>
            </a:r>
            <a:r>
              <a:rPr lang="en-US" sz="5400" dirty="0" err="1">
                <a:ln w="38100">
                  <a:noFill/>
                </a:ln>
                <a:latin typeface="Give You Glory" panose="02000000000000000000" pitchFamily="2" charset="0"/>
              </a:rPr>
              <a:t>ProfileFragment</a:t>
            </a:r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 (Tablet)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BE943-FB9F-034F-A81F-078261C71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34" y="1079934"/>
            <a:ext cx="3403600" cy="476250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40DF609A-A9EE-154C-951E-96879B51C867}"/>
              </a:ext>
            </a:extLst>
          </p:cNvPr>
          <p:cNvSpPr txBox="1"/>
          <p:nvPr/>
        </p:nvSpPr>
        <p:spPr>
          <a:xfrm>
            <a:off x="4566709" y="122115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6768114-0762-7F4F-909C-C39CEAE8D0C6}"/>
              </a:ext>
            </a:extLst>
          </p:cNvPr>
          <p:cNvSpPr txBox="1"/>
          <p:nvPr/>
        </p:nvSpPr>
        <p:spPr>
          <a:xfrm>
            <a:off x="1469963" y="1271322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EditTexts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match constraint</a:t>
            </a:r>
            <a:endParaRPr lang="en-US" sz="2400" dirty="0"/>
          </a:p>
          <a:p>
            <a:r>
              <a:rPr lang="en-US" sz="1600" dirty="0"/>
              <a:t>Height = wrap content</a:t>
            </a:r>
            <a:endParaRPr lang="en-US" sz="2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5478487-0825-CC45-8ED5-AD34742FBC74}"/>
              </a:ext>
            </a:extLst>
          </p:cNvPr>
          <p:cNvSpPr txBox="1"/>
          <p:nvPr/>
        </p:nvSpPr>
        <p:spPr>
          <a:xfrm>
            <a:off x="5713422" y="97175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CC43C71-DB60-3542-9320-7E60D2AC0870}"/>
              </a:ext>
            </a:extLst>
          </p:cNvPr>
          <p:cNvSpPr/>
          <p:nvPr/>
        </p:nvSpPr>
        <p:spPr>
          <a:xfrm>
            <a:off x="4905431" y="1154704"/>
            <a:ext cx="2059564" cy="279348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E3739D4-4E3A-A746-A12D-19E879BAA6B3}"/>
              </a:ext>
            </a:extLst>
          </p:cNvPr>
          <p:cNvSpPr txBox="1"/>
          <p:nvPr/>
        </p:nvSpPr>
        <p:spPr>
          <a:xfrm>
            <a:off x="6858720" y="101286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8C0ABD4-AC15-2D47-AB96-B73186F46868}"/>
              </a:ext>
            </a:extLst>
          </p:cNvPr>
          <p:cNvCxnSpPr>
            <a:cxnSpLocks/>
          </p:cNvCxnSpPr>
          <p:nvPr/>
        </p:nvCxnSpPr>
        <p:spPr>
          <a:xfrm flipH="1">
            <a:off x="6981824" y="1286379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4CCC3CA-504D-FC4F-ABD4-58BED55DCEBF}"/>
              </a:ext>
            </a:extLst>
          </p:cNvPr>
          <p:cNvCxnSpPr>
            <a:cxnSpLocks/>
          </p:cNvCxnSpPr>
          <p:nvPr/>
        </p:nvCxnSpPr>
        <p:spPr>
          <a:xfrm flipH="1">
            <a:off x="4771868" y="1226038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BD7D03A-4169-1948-BA85-DD96A58E6DC2}"/>
              </a:ext>
            </a:extLst>
          </p:cNvPr>
          <p:cNvCxnSpPr>
            <a:cxnSpLocks/>
          </p:cNvCxnSpPr>
          <p:nvPr/>
        </p:nvCxnSpPr>
        <p:spPr>
          <a:xfrm>
            <a:off x="5686515" y="1005165"/>
            <a:ext cx="0" cy="1495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1FDFA85-643A-D549-A4FB-19D8540EAC14}"/>
              </a:ext>
            </a:extLst>
          </p:cNvPr>
          <p:cNvSpPr txBox="1"/>
          <p:nvPr/>
        </p:nvSpPr>
        <p:spPr>
          <a:xfrm>
            <a:off x="4539801" y="168120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1AF6955-68A3-CF49-AC8B-1A8A3821A95C}"/>
              </a:ext>
            </a:extLst>
          </p:cNvPr>
          <p:cNvSpPr txBox="1"/>
          <p:nvPr/>
        </p:nvSpPr>
        <p:spPr>
          <a:xfrm>
            <a:off x="5337295" y="1422721"/>
            <a:ext cx="419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66F639-E294-CB4B-959A-EB7FBDB2928C}"/>
              </a:ext>
            </a:extLst>
          </p:cNvPr>
          <p:cNvSpPr/>
          <p:nvPr/>
        </p:nvSpPr>
        <p:spPr>
          <a:xfrm>
            <a:off x="4879574" y="1491438"/>
            <a:ext cx="2059564" cy="27934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4A82722-4B31-7E4F-840D-346BAD1D0A0B}"/>
              </a:ext>
            </a:extLst>
          </p:cNvPr>
          <p:cNvSpPr txBox="1"/>
          <p:nvPr/>
        </p:nvSpPr>
        <p:spPr>
          <a:xfrm>
            <a:off x="6879378" y="145303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7D33004-98CC-C64E-B755-546B962756CB}"/>
              </a:ext>
            </a:extLst>
          </p:cNvPr>
          <p:cNvCxnSpPr>
            <a:cxnSpLocks/>
          </p:cNvCxnSpPr>
          <p:nvPr/>
        </p:nvCxnSpPr>
        <p:spPr>
          <a:xfrm flipH="1">
            <a:off x="6954916" y="1746428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CB6C626-3575-4441-9712-59607FFB41A9}"/>
              </a:ext>
            </a:extLst>
          </p:cNvPr>
          <p:cNvCxnSpPr>
            <a:cxnSpLocks/>
          </p:cNvCxnSpPr>
          <p:nvPr/>
        </p:nvCxnSpPr>
        <p:spPr>
          <a:xfrm flipH="1">
            <a:off x="4744960" y="1733587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4734DA5-C48E-D542-AD2C-8621B1BE3A3D}"/>
              </a:ext>
            </a:extLst>
          </p:cNvPr>
          <p:cNvCxnSpPr>
            <a:cxnSpLocks/>
          </p:cNvCxnSpPr>
          <p:nvPr/>
        </p:nvCxnSpPr>
        <p:spPr>
          <a:xfrm flipH="1">
            <a:off x="5729291" y="1437544"/>
            <a:ext cx="1831005" cy="505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77236A7-81F7-2A4C-B034-A85AE8BE4A21}"/>
              </a:ext>
            </a:extLst>
          </p:cNvPr>
          <p:cNvSpPr/>
          <p:nvPr/>
        </p:nvSpPr>
        <p:spPr>
          <a:xfrm>
            <a:off x="4900590" y="1876522"/>
            <a:ext cx="2059564" cy="211938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95102BC-5392-3841-AAC5-AF3BD3C151B2}"/>
              </a:ext>
            </a:extLst>
          </p:cNvPr>
          <p:cNvSpPr/>
          <p:nvPr/>
        </p:nvSpPr>
        <p:spPr>
          <a:xfrm>
            <a:off x="4916643" y="2118485"/>
            <a:ext cx="2059564" cy="21193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F99A388-BDCA-B649-B9C0-25E0CA88641E}"/>
              </a:ext>
            </a:extLst>
          </p:cNvPr>
          <p:cNvSpPr/>
          <p:nvPr/>
        </p:nvSpPr>
        <p:spPr>
          <a:xfrm>
            <a:off x="4879574" y="1860153"/>
            <a:ext cx="2120717" cy="48081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7F39A9C-9799-7742-8C00-F400DC264442}"/>
              </a:ext>
            </a:extLst>
          </p:cNvPr>
          <p:cNvSpPr txBox="1"/>
          <p:nvPr/>
        </p:nvSpPr>
        <p:spPr>
          <a:xfrm>
            <a:off x="4566708" y="209535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21F34F-85D8-B644-8FAC-E527A813D4F9}"/>
              </a:ext>
            </a:extLst>
          </p:cNvPr>
          <p:cNvSpPr txBox="1"/>
          <p:nvPr/>
        </p:nvSpPr>
        <p:spPr>
          <a:xfrm>
            <a:off x="5404137" y="1710546"/>
            <a:ext cx="419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7DC48AF-4AC4-0D47-AAFF-F35456C0822B}"/>
              </a:ext>
            </a:extLst>
          </p:cNvPr>
          <p:cNvSpPr txBox="1"/>
          <p:nvPr/>
        </p:nvSpPr>
        <p:spPr>
          <a:xfrm>
            <a:off x="6719056" y="169714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7AB5721-77B8-5948-86EF-45D531970CB0}"/>
              </a:ext>
            </a:extLst>
          </p:cNvPr>
          <p:cNvCxnSpPr>
            <a:cxnSpLocks/>
            <a:stCxn id="193" idx="1"/>
          </p:cNvCxnSpPr>
          <p:nvPr/>
        </p:nvCxnSpPr>
        <p:spPr>
          <a:xfrm flipH="1">
            <a:off x="6982153" y="1302391"/>
            <a:ext cx="94442" cy="62431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7B6BB8E-8B5C-584D-A35A-A81889E10074}"/>
              </a:ext>
            </a:extLst>
          </p:cNvPr>
          <p:cNvCxnSpPr>
            <a:cxnSpLocks/>
          </p:cNvCxnSpPr>
          <p:nvPr/>
        </p:nvCxnSpPr>
        <p:spPr>
          <a:xfrm flipH="1">
            <a:off x="4771867" y="2100241"/>
            <a:ext cx="112107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CA30E00-BC3F-B848-9F0E-D15C2D27A2D0}"/>
              </a:ext>
            </a:extLst>
          </p:cNvPr>
          <p:cNvCxnSpPr>
            <a:cxnSpLocks/>
            <a:endCxn id="130" idx="3"/>
          </p:cNvCxnSpPr>
          <p:nvPr/>
        </p:nvCxnSpPr>
        <p:spPr>
          <a:xfrm flipH="1">
            <a:off x="5823255" y="1748566"/>
            <a:ext cx="1422750" cy="7739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7140E70-355A-3F46-B791-6AC3F3FFDB7A}"/>
              </a:ext>
            </a:extLst>
          </p:cNvPr>
          <p:cNvSpPr txBox="1"/>
          <p:nvPr/>
        </p:nvSpPr>
        <p:spPr>
          <a:xfrm>
            <a:off x="1596253" y="2245322"/>
            <a:ext cx="2463566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EditTexts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match parent</a:t>
            </a:r>
            <a:endParaRPr lang="en-US" sz="2400" dirty="0"/>
          </a:p>
          <a:p>
            <a:r>
              <a:rPr lang="en-US" sz="1600" dirty="0"/>
              <a:t>Height = wrap content</a:t>
            </a:r>
          </a:p>
          <a:p>
            <a:r>
              <a:rPr lang="en-US" sz="1600" dirty="0"/>
              <a:t>Weight = 1</a:t>
            </a:r>
            <a:endParaRPr lang="en-US" sz="2400" dirty="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33CC5CD-FD84-7C40-A520-0E17351A7053}"/>
              </a:ext>
            </a:extLst>
          </p:cNvPr>
          <p:cNvCxnSpPr>
            <a:cxnSpLocks/>
          </p:cNvCxnSpPr>
          <p:nvPr/>
        </p:nvCxnSpPr>
        <p:spPr>
          <a:xfrm flipH="1">
            <a:off x="3669703" y="1665289"/>
            <a:ext cx="1249988" cy="16786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A6751AE-9825-8C47-900E-A2748F3CD9A7}"/>
              </a:ext>
            </a:extLst>
          </p:cNvPr>
          <p:cNvCxnSpPr>
            <a:cxnSpLocks/>
          </p:cNvCxnSpPr>
          <p:nvPr/>
        </p:nvCxnSpPr>
        <p:spPr>
          <a:xfrm flipH="1">
            <a:off x="3669703" y="1138893"/>
            <a:ext cx="1244538" cy="41546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11F5EBD-95C7-1E46-B68E-CA13B0BD9E23}"/>
              </a:ext>
            </a:extLst>
          </p:cNvPr>
          <p:cNvCxnSpPr>
            <a:cxnSpLocks/>
            <a:stCxn id="129" idx="2"/>
          </p:cNvCxnSpPr>
          <p:nvPr/>
        </p:nvCxnSpPr>
        <p:spPr>
          <a:xfrm flipH="1">
            <a:off x="3542629" y="2326190"/>
            <a:ext cx="1377060" cy="46547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0E58FEA-E393-4D47-9825-5B1A5B8F38A9}"/>
              </a:ext>
            </a:extLst>
          </p:cNvPr>
          <p:cNvCxnSpPr>
            <a:cxnSpLocks/>
            <a:stCxn id="126" idx="1"/>
          </p:cNvCxnSpPr>
          <p:nvPr/>
        </p:nvCxnSpPr>
        <p:spPr>
          <a:xfrm flipH="1">
            <a:off x="3420752" y="1982491"/>
            <a:ext cx="1479838" cy="61940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91F3145-49CF-DA49-B1A7-4A86627E7EAB}"/>
              </a:ext>
            </a:extLst>
          </p:cNvPr>
          <p:cNvSpPr txBox="1"/>
          <p:nvPr/>
        </p:nvSpPr>
        <p:spPr>
          <a:xfrm>
            <a:off x="1287114" y="3421752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Linear Layouts:</a:t>
            </a:r>
          </a:p>
          <a:p>
            <a:r>
              <a:rPr lang="en-US" sz="1600" dirty="0"/>
              <a:t>Width = match constraint</a:t>
            </a:r>
            <a:endParaRPr lang="en-US" sz="2400" dirty="0"/>
          </a:p>
          <a:p>
            <a:r>
              <a:rPr lang="en-US" sz="1600" dirty="0"/>
              <a:t>Height = wrap content</a:t>
            </a:r>
            <a:endParaRPr lang="en-US" sz="2400" dirty="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F842BA1-F47C-D046-804E-C9BCBDD77DA6}"/>
              </a:ext>
            </a:extLst>
          </p:cNvPr>
          <p:cNvCxnSpPr>
            <a:cxnSpLocks/>
          </p:cNvCxnSpPr>
          <p:nvPr/>
        </p:nvCxnSpPr>
        <p:spPr>
          <a:xfrm flipH="1">
            <a:off x="3403290" y="2127533"/>
            <a:ext cx="1462258" cy="149309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03B61A3-B206-1544-8ADD-ED566C2A48A3}"/>
              </a:ext>
            </a:extLst>
          </p:cNvPr>
          <p:cNvSpPr/>
          <p:nvPr/>
        </p:nvSpPr>
        <p:spPr>
          <a:xfrm>
            <a:off x="4850027" y="2349651"/>
            <a:ext cx="2131798" cy="20917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DD563B1-93C4-254F-9944-BF2730833BF5}"/>
              </a:ext>
            </a:extLst>
          </p:cNvPr>
          <p:cNvSpPr txBox="1"/>
          <p:nvPr/>
        </p:nvSpPr>
        <p:spPr>
          <a:xfrm>
            <a:off x="4540508" y="238093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75E1265-3DBB-EB42-B82C-63546230DA8F}"/>
              </a:ext>
            </a:extLst>
          </p:cNvPr>
          <p:cNvSpPr txBox="1"/>
          <p:nvPr/>
        </p:nvSpPr>
        <p:spPr>
          <a:xfrm>
            <a:off x="5753427" y="217659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26DC05B-A5A4-A143-A67B-638F5F51B9DE}"/>
              </a:ext>
            </a:extLst>
          </p:cNvPr>
          <p:cNvSpPr txBox="1"/>
          <p:nvPr/>
        </p:nvSpPr>
        <p:spPr>
          <a:xfrm>
            <a:off x="6917470" y="234493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FDF26D5-DE38-214D-A5A9-B92E8D507A26}"/>
              </a:ext>
            </a:extLst>
          </p:cNvPr>
          <p:cNvCxnSpPr>
            <a:cxnSpLocks/>
          </p:cNvCxnSpPr>
          <p:nvPr/>
        </p:nvCxnSpPr>
        <p:spPr>
          <a:xfrm flipH="1">
            <a:off x="4745667" y="2385818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8103927-2B5E-BA4F-AC54-F87A0A30DA52}"/>
              </a:ext>
            </a:extLst>
          </p:cNvPr>
          <p:cNvCxnSpPr>
            <a:cxnSpLocks/>
          </p:cNvCxnSpPr>
          <p:nvPr/>
        </p:nvCxnSpPr>
        <p:spPr>
          <a:xfrm>
            <a:off x="5726520" y="2221872"/>
            <a:ext cx="0" cy="1495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12F947A-2633-4A47-AB84-53C4D6368B71}"/>
              </a:ext>
            </a:extLst>
          </p:cNvPr>
          <p:cNvSpPr/>
          <p:nvPr/>
        </p:nvSpPr>
        <p:spPr>
          <a:xfrm>
            <a:off x="4874018" y="2366114"/>
            <a:ext cx="400293" cy="14953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D7BAB21-2F85-B94E-A74A-922FF32256E1}"/>
              </a:ext>
            </a:extLst>
          </p:cNvPr>
          <p:cNvSpPr/>
          <p:nvPr/>
        </p:nvSpPr>
        <p:spPr>
          <a:xfrm>
            <a:off x="5715410" y="2376670"/>
            <a:ext cx="330054" cy="14953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5695117-A400-9F4F-83DE-619BE9E2EC7D}"/>
              </a:ext>
            </a:extLst>
          </p:cNvPr>
          <p:cNvSpPr/>
          <p:nvPr/>
        </p:nvSpPr>
        <p:spPr>
          <a:xfrm>
            <a:off x="5302014" y="2380090"/>
            <a:ext cx="393576" cy="14953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78C5CA5-E311-3248-8BCB-1031FF725CFE}"/>
              </a:ext>
            </a:extLst>
          </p:cNvPr>
          <p:cNvSpPr/>
          <p:nvPr/>
        </p:nvSpPr>
        <p:spPr>
          <a:xfrm>
            <a:off x="6082880" y="2393704"/>
            <a:ext cx="396423" cy="13053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24C8126-8FB8-0D4D-990D-C603D6B67C60}"/>
              </a:ext>
            </a:extLst>
          </p:cNvPr>
          <p:cNvCxnSpPr>
            <a:cxnSpLocks/>
          </p:cNvCxnSpPr>
          <p:nvPr/>
        </p:nvCxnSpPr>
        <p:spPr>
          <a:xfrm flipH="1">
            <a:off x="3469961" y="2465047"/>
            <a:ext cx="1342615" cy="129140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8ABE633-E811-834A-A854-0F3A2EC6461F}"/>
              </a:ext>
            </a:extLst>
          </p:cNvPr>
          <p:cNvCxnSpPr>
            <a:cxnSpLocks/>
          </p:cNvCxnSpPr>
          <p:nvPr/>
        </p:nvCxnSpPr>
        <p:spPr>
          <a:xfrm flipH="1" flipV="1">
            <a:off x="6488912" y="2515300"/>
            <a:ext cx="2680998" cy="106726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F1B3627-A7A9-3A42-8018-99759ED27A8E}"/>
              </a:ext>
            </a:extLst>
          </p:cNvPr>
          <p:cNvCxnSpPr>
            <a:cxnSpLocks/>
          </p:cNvCxnSpPr>
          <p:nvPr/>
        </p:nvCxnSpPr>
        <p:spPr>
          <a:xfrm flipH="1" flipV="1">
            <a:off x="5656827" y="2572632"/>
            <a:ext cx="3513083" cy="101350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BA0EF12-3C13-1B44-BBD7-6677988DA3CE}"/>
              </a:ext>
            </a:extLst>
          </p:cNvPr>
          <p:cNvCxnSpPr>
            <a:cxnSpLocks/>
          </p:cNvCxnSpPr>
          <p:nvPr/>
        </p:nvCxnSpPr>
        <p:spPr>
          <a:xfrm flipH="1">
            <a:off x="3161608" y="2544912"/>
            <a:ext cx="1839993" cy="225842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F25B636-72A5-A04E-8611-9CFEA36CCA07}"/>
              </a:ext>
            </a:extLst>
          </p:cNvPr>
          <p:cNvCxnSpPr>
            <a:cxnSpLocks/>
          </p:cNvCxnSpPr>
          <p:nvPr/>
        </p:nvCxnSpPr>
        <p:spPr>
          <a:xfrm flipH="1">
            <a:off x="3542629" y="2502290"/>
            <a:ext cx="2296912" cy="231108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C7C33B0-CAB9-344B-83BD-974754CC7F2C}"/>
              </a:ext>
            </a:extLst>
          </p:cNvPr>
          <p:cNvSpPr/>
          <p:nvPr/>
        </p:nvSpPr>
        <p:spPr>
          <a:xfrm>
            <a:off x="4865954" y="2587040"/>
            <a:ext cx="1749027" cy="20917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DBE3192-B6EC-3143-AAFE-8A79F1343DC7}"/>
              </a:ext>
            </a:extLst>
          </p:cNvPr>
          <p:cNvSpPr txBox="1"/>
          <p:nvPr/>
        </p:nvSpPr>
        <p:spPr>
          <a:xfrm>
            <a:off x="4598843" y="293163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4CBBB47-A122-9B44-B1ED-594CD5953323}"/>
              </a:ext>
            </a:extLst>
          </p:cNvPr>
          <p:cNvCxnSpPr>
            <a:cxnSpLocks/>
          </p:cNvCxnSpPr>
          <p:nvPr/>
        </p:nvCxnSpPr>
        <p:spPr>
          <a:xfrm flipH="1">
            <a:off x="4804002" y="2936521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2C49AF3-EA84-9448-B583-C9D101E8EB1B}"/>
              </a:ext>
            </a:extLst>
          </p:cNvPr>
          <p:cNvCxnSpPr>
            <a:cxnSpLocks/>
          </p:cNvCxnSpPr>
          <p:nvPr/>
        </p:nvCxnSpPr>
        <p:spPr>
          <a:xfrm>
            <a:off x="5723334" y="2511536"/>
            <a:ext cx="0" cy="1495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B14BAA-922A-6744-97E3-0AB4C95EE58F}"/>
              </a:ext>
            </a:extLst>
          </p:cNvPr>
          <p:cNvSpPr/>
          <p:nvPr/>
        </p:nvSpPr>
        <p:spPr>
          <a:xfrm>
            <a:off x="4889946" y="2603503"/>
            <a:ext cx="382724" cy="14953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71EB4ED-0682-F14B-9991-04003FFE744E}"/>
              </a:ext>
            </a:extLst>
          </p:cNvPr>
          <p:cNvSpPr/>
          <p:nvPr/>
        </p:nvSpPr>
        <p:spPr>
          <a:xfrm>
            <a:off x="5723334" y="2617205"/>
            <a:ext cx="334233" cy="14953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4F36817-69BD-A744-98B8-A2881DC3872E}"/>
              </a:ext>
            </a:extLst>
          </p:cNvPr>
          <p:cNvSpPr/>
          <p:nvPr/>
        </p:nvSpPr>
        <p:spPr>
          <a:xfrm>
            <a:off x="5321207" y="2611767"/>
            <a:ext cx="374045" cy="14953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91B3EF1-6EA5-F94B-9407-9A8031EF0E7B}"/>
              </a:ext>
            </a:extLst>
          </p:cNvPr>
          <p:cNvSpPr/>
          <p:nvPr/>
        </p:nvSpPr>
        <p:spPr>
          <a:xfrm>
            <a:off x="6124142" y="2630945"/>
            <a:ext cx="396423" cy="13053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D41F959-AE3F-834F-8E17-61770284629C}"/>
              </a:ext>
            </a:extLst>
          </p:cNvPr>
          <p:cNvCxnSpPr>
            <a:cxnSpLocks/>
          </p:cNvCxnSpPr>
          <p:nvPr/>
        </p:nvCxnSpPr>
        <p:spPr>
          <a:xfrm flipH="1">
            <a:off x="3391461" y="2668395"/>
            <a:ext cx="1377732" cy="11830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8A81421-BD39-6740-AA09-314B85C4A6E5}"/>
              </a:ext>
            </a:extLst>
          </p:cNvPr>
          <p:cNvCxnSpPr>
            <a:cxnSpLocks/>
          </p:cNvCxnSpPr>
          <p:nvPr/>
        </p:nvCxnSpPr>
        <p:spPr>
          <a:xfrm flipH="1" flipV="1">
            <a:off x="6484386" y="2740459"/>
            <a:ext cx="2653474" cy="88958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957574B-3B57-0846-BA95-9092BE387630}"/>
              </a:ext>
            </a:extLst>
          </p:cNvPr>
          <p:cNvCxnSpPr>
            <a:cxnSpLocks/>
          </p:cNvCxnSpPr>
          <p:nvPr/>
        </p:nvCxnSpPr>
        <p:spPr>
          <a:xfrm flipH="1">
            <a:off x="3337199" y="2737873"/>
            <a:ext cx="1788340" cy="195882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4FB7BDA-3E68-384A-9C03-481957AF934A}"/>
              </a:ext>
            </a:extLst>
          </p:cNvPr>
          <p:cNvCxnSpPr>
            <a:cxnSpLocks/>
          </p:cNvCxnSpPr>
          <p:nvPr/>
        </p:nvCxnSpPr>
        <p:spPr>
          <a:xfrm flipH="1">
            <a:off x="3393295" y="2763076"/>
            <a:ext cx="2094355" cy="205467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7292EF1-21E3-A84E-8CD4-11A2A984E9B0}"/>
              </a:ext>
            </a:extLst>
          </p:cNvPr>
          <p:cNvCxnSpPr>
            <a:cxnSpLocks/>
          </p:cNvCxnSpPr>
          <p:nvPr/>
        </p:nvCxnSpPr>
        <p:spPr>
          <a:xfrm flipH="1">
            <a:off x="3631134" y="2768647"/>
            <a:ext cx="2280954" cy="19548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EDAC34F6-EDF0-0E42-98A7-1346095ADDF4}"/>
              </a:ext>
            </a:extLst>
          </p:cNvPr>
          <p:cNvSpPr txBox="1"/>
          <p:nvPr/>
        </p:nvSpPr>
        <p:spPr>
          <a:xfrm>
            <a:off x="5669052" y="239862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2AFF833-AF9C-B645-8393-2E0D5BD6E56C}"/>
              </a:ext>
            </a:extLst>
          </p:cNvPr>
          <p:cNvSpPr txBox="1"/>
          <p:nvPr/>
        </p:nvSpPr>
        <p:spPr>
          <a:xfrm>
            <a:off x="6578440" y="252863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FEE33CE-D3F6-F647-82D3-EA782A22084C}"/>
              </a:ext>
            </a:extLst>
          </p:cNvPr>
          <p:cNvCxnSpPr>
            <a:cxnSpLocks/>
            <a:stCxn id="193" idx="1"/>
          </p:cNvCxnSpPr>
          <p:nvPr/>
        </p:nvCxnSpPr>
        <p:spPr>
          <a:xfrm flipH="1">
            <a:off x="6615677" y="1302391"/>
            <a:ext cx="460918" cy="138215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18C19C3-B5F1-A84B-B606-DA60D1E2A270}"/>
              </a:ext>
            </a:extLst>
          </p:cNvPr>
          <p:cNvSpPr/>
          <p:nvPr/>
        </p:nvSpPr>
        <p:spPr>
          <a:xfrm>
            <a:off x="4899589" y="4189451"/>
            <a:ext cx="723270" cy="20917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62F8DA4-D2B2-674C-AE22-8995C82AF391}"/>
              </a:ext>
            </a:extLst>
          </p:cNvPr>
          <p:cNvCxnSpPr>
            <a:cxnSpLocks/>
          </p:cNvCxnSpPr>
          <p:nvPr/>
        </p:nvCxnSpPr>
        <p:spPr>
          <a:xfrm flipH="1">
            <a:off x="4778895" y="4304260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2C9EF928-82D7-B140-BE20-0EBC73510AAA}"/>
              </a:ext>
            </a:extLst>
          </p:cNvPr>
          <p:cNvCxnSpPr>
            <a:cxnSpLocks/>
            <a:endCxn id="185" idx="3"/>
          </p:cNvCxnSpPr>
          <p:nvPr/>
        </p:nvCxnSpPr>
        <p:spPr>
          <a:xfrm>
            <a:off x="5302015" y="2822648"/>
            <a:ext cx="2790" cy="137064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B1D4FE4-EDE5-8E4C-8E1F-378A19AB1B65}"/>
              </a:ext>
            </a:extLst>
          </p:cNvPr>
          <p:cNvSpPr/>
          <p:nvPr/>
        </p:nvSpPr>
        <p:spPr>
          <a:xfrm>
            <a:off x="5241677" y="4213607"/>
            <a:ext cx="345167" cy="14953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8993961-03FD-EA4F-BAB9-B661E4B13EE0}"/>
              </a:ext>
            </a:extLst>
          </p:cNvPr>
          <p:cNvSpPr/>
          <p:nvPr/>
        </p:nvSpPr>
        <p:spPr>
          <a:xfrm>
            <a:off x="4914241" y="4213608"/>
            <a:ext cx="277516" cy="14953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D048702-6782-5C46-957D-262AFE09ABEE}"/>
              </a:ext>
            </a:extLst>
          </p:cNvPr>
          <p:cNvCxnSpPr>
            <a:cxnSpLocks/>
          </p:cNvCxnSpPr>
          <p:nvPr/>
        </p:nvCxnSpPr>
        <p:spPr>
          <a:xfrm flipH="1">
            <a:off x="5288064" y="4389930"/>
            <a:ext cx="13713" cy="14816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F29580A-C9E4-3643-877A-CCAEA07E91A2}"/>
              </a:ext>
            </a:extLst>
          </p:cNvPr>
          <p:cNvCxnSpPr>
            <a:cxnSpLocks/>
          </p:cNvCxnSpPr>
          <p:nvPr/>
        </p:nvCxnSpPr>
        <p:spPr>
          <a:xfrm flipH="1">
            <a:off x="6985538" y="1288191"/>
            <a:ext cx="65667" cy="120393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3E89F199-0BE2-5741-A691-B920EA607C64}"/>
              </a:ext>
            </a:extLst>
          </p:cNvPr>
          <p:cNvSpPr txBox="1"/>
          <p:nvPr/>
        </p:nvSpPr>
        <p:spPr>
          <a:xfrm>
            <a:off x="5610371" y="412711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AB21F63-AF40-6F4B-A435-A7214980F526}"/>
              </a:ext>
            </a:extLst>
          </p:cNvPr>
          <p:cNvSpPr txBox="1"/>
          <p:nvPr/>
        </p:nvSpPr>
        <p:spPr>
          <a:xfrm>
            <a:off x="5245763" y="387683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C31C35F-9434-2F42-8346-E8CE0881B361}"/>
              </a:ext>
            </a:extLst>
          </p:cNvPr>
          <p:cNvSpPr txBox="1"/>
          <p:nvPr/>
        </p:nvSpPr>
        <p:spPr>
          <a:xfrm>
            <a:off x="5218853" y="519453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C7B82B1-C604-9B4F-A92B-CA8D7B46638F}"/>
              </a:ext>
            </a:extLst>
          </p:cNvPr>
          <p:cNvSpPr txBox="1"/>
          <p:nvPr/>
        </p:nvSpPr>
        <p:spPr>
          <a:xfrm>
            <a:off x="4598843" y="407787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07B41D72-AD5A-7F4E-AADE-7A21A9F8BC5B}"/>
              </a:ext>
            </a:extLst>
          </p:cNvPr>
          <p:cNvCxnSpPr>
            <a:cxnSpLocks/>
            <a:endCxn id="185" idx="3"/>
          </p:cNvCxnSpPr>
          <p:nvPr/>
        </p:nvCxnSpPr>
        <p:spPr>
          <a:xfrm flipH="1">
            <a:off x="5304805" y="3668886"/>
            <a:ext cx="3841177" cy="52440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63EE8EC-1FBF-B34D-B365-4E5D1A46E110}"/>
              </a:ext>
            </a:extLst>
          </p:cNvPr>
          <p:cNvCxnSpPr>
            <a:cxnSpLocks/>
          </p:cNvCxnSpPr>
          <p:nvPr/>
        </p:nvCxnSpPr>
        <p:spPr>
          <a:xfrm flipH="1">
            <a:off x="3696406" y="4408851"/>
            <a:ext cx="1728474" cy="44176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A175C6AF-5F3B-1846-8288-D20D72F222EF}"/>
              </a:ext>
            </a:extLst>
          </p:cNvPr>
          <p:cNvSpPr txBox="1"/>
          <p:nvPr/>
        </p:nvSpPr>
        <p:spPr>
          <a:xfrm>
            <a:off x="1983260" y="4590768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Spinners:</a:t>
            </a:r>
          </a:p>
          <a:p>
            <a:r>
              <a:rPr lang="en-US" sz="1600" dirty="0"/>
              <a:t>Width = wrap content</a:t>
            </a:r>
            <a:endParaRPr lang="en-US" sz="2400" dirty="0"/>
          </a:p>
          <a:p>
            <a:r>
              <a:rPr lang="en-US" sz="1600" dirty="0"/>
              <a:t>Height = wrap content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A08A9F5-CF64-874E-A04C-C3BBE396E14A}"/>
              </a:ext>
            </a:extLst>
          </p:cNvPr>
          <p:cNvSpPr txBox="1"/>
          <p:nvPr/>
        </p:nvSpPr>
        <p:spPr>
          <a:xfrm>
            <a:off x="9137860" y="3338682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TextViews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wrap content</a:t>
            </a:r>
            <a:endParaRPr lang="en-US" sz="2400" dirty="0"/>
          </a:p>
          <a:p>
            <a:r>
              <a:rPr lang="en-US" sz="1600" dirty="0"/>
              <a:t>Height = wrap content</a:t>
            </a:r>
          </a:p>
          <a:p>
            <a:r>
              <a:rPr lang="en-US" sz="1600" dirty="0"/>
              <a:t>Font size = 36sp</a:t>
            </a:r>
          </a:p>
          <a:p>
            <a:r>
              <a:rPr lang="en-US" sz="1600" dirty="0"/>
              <a:t>Color = black (000000)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9BCD427-E1D6-7740-A4F9-C3E85DE11F53}"/>
              </a:ext>
            </a:extLst>
          </p:cNvPr>
          <p:cNvSpPr/>
          <p:nvPr/>
        </p:nvSpPr>
        <p:spPr>
          <a:xfrm>
            <a:off x="7061424" y="2366114"/>
            <a:ext cx="1058356" cy="52133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F94C96B-54C7-FD44-B906-54481D438CCF}"/>
              </a:ext>
            </a:extLst>
          </p:cNvPr>
          <p:cNvSpPr/>
          <p:nvPr/>
        </p:nvSpPr>
        <p:spPr>
          <a:xfrm>
            <a:off x="7046691" y="1802460"/>
            <a:ext cx="1058356" cy="50510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2791BAF6-C687-114C-8F62-53ED61463A11}"/>
              </a:ext>
            </a:extLst>
          </p:cNvPr>
          <p:cNvSpPr/>
          <p:nvPr/>
        </p:nvSpPr>
        <p:spPr>
          <a:xfrm>
            <a:off x="7063388" y="1455176"/>
            <a:ext cx="1058356" cy="27947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C506A69-5D42-8448-98E1-D682584E0DE0}"/>
              </a:ext>
            </a:extLst>
          </p:cNvPr>
          <p:cNvSpPr/>
          <p:nvPr/>
        </p:nvSpPr>
        <p:spPr>
          <a:xfrm>
            <a:off x="7076595" y="1169204"/>
            <a:ext cx="1058356" cy="266374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167A50B-9505-5348-838B-C46513BD9555}"/>
              </a:ext>
            </a:extLst>
          </p:cNvPr>
          <p:cNvSpPr txBox="1"/>
          <p:nvPr/>
        </p:nvSpPr>
        <p:spPr>
          <a:xfrm>
            <a:off x="7574254" y="100703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681116F-AF1B-444C-8EE1-F06F3E02AACD}"/>
              </a:ext>
            </a:extLst>
          </p:cNvPr>
          <p:cNvCxnSpPr>
            <a:cxnSpLocks/>
          </p:cNvCxnSpPr>
          <p:nvPr/>
        </p:nvCxnSpPr>
        <p:spPr>
          <a:xfrm>
            <a:off x="7547347" y="1040438"/>
            <a:ext cx="0" cy="14953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0895507-EFDD-454E-AAD2-E90ACA466284}"/>
              </a:ext>
            </a:extLst>
          </p:cNvPr>
          <p:cNvCxnSpPr>
            <a:cxnSpLocks/>
            <a:endCxn id="193" idx="3"/>
          </p:cNvCxnSpPr>
          <p:nvPr/>
        </p:nvCxnSpPr>
        <p:spPr>
          <a:xfrm flipH="1" flipV="1">
            <a:off x="8134951" y="1302391"/>
            <a:ext cx="119220" cy="1420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A58AA3DB-9AB7-0F40-961E-67E99F5CDF33}"/>
              </a:ext>
            </a:extLst>
          </p:cNvPr>
          <p:cNvSpPr txBox="1"/>
          <p:nvPr/>
        </p:nvSpPr>
        <p:spPr>
          <a:xfrm>
            <a:off x="8094800" y="111243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1CFD821-AAAA-F941-A63C-565634F84054}"/>
              </a:ext>
            </a:extLst>
          </p:cNvPr>
          <p:cNvSpPr txBox="1"/>
          <p:nvPr/>
        </p:nvSpPr>
        <p:spPr>
          <a:xfrm>
            <a:off x="7570033" y="162743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50653D8D-0E2D-DE4B-933A-EF89FCF13D91}"/>
              </a:ext>
            </a:extLst>
          </p:cNvPr>
          <p:cNvCxnSpPr>
            <a:cxnSpLocks/>
          </p:cNvCxnSpPr>
          <p:nvPr/>
        </p:nvCxnSpPr>
        <p:spPr>
          <a:xfrm>
            <a:off x="7543126" y="1660840"/>
            <a:ext cx="0" cy="14953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77461133-9315-1D41-8415-D09144CD2A55}"/>
              </a:ext>
            </a:extLst>
          </p:cNvPr>
          <p:cNvCxnSpPr>
            <a:cxnSpLocks/>
          </p:cNvCxnSpPr>
          <p:nvPr/>
        </p:nvCxnSpPr>
        <p:spPr>
          <a:xfrm flipH="1" flipV="1">
            <a:off x="8130730" y="1971418"/>
            <a:ext cx="108812" cy="2190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742BF82B-5F85-2F4D-A130-C61F8F736979}"/>
              </a:ext>
            </a:extLst>
          </p:cNvPr>
          <p:cNvSpPr txBox="1"/>
          <p:nvPr/>
        </p:nvSpPr>
        <p:spPr>
          <a:xfrm>
            <a:off x="8090579" y="1732836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81E914B-8F86-A444-A342-13B7B132D667}"/>
              </a:ext>
            </a:extLst>
          </p:cNvPr>
          <p:cNvSpPr txBox="1"/>
          <p:nvPr/>
        </p:nvSpPr>
        <p:spPr>
          <a:xfrm>
            <a:off x="7456294" y="1394316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3D62E0C7-4DDD-3143-A49A-E76F445868C6}"/>
              </a:ext>
            </a:extLst>
          </p:cNvPr>
          <p:cNvCxnSpPr>
            <a:cxnSpLocks/>
          </p:cNvCxnSpPr>
          <p:nvPr/>
        </p:nvCxnSpPr>
        <p:spPr>
          <a:xfrm>
            <a:off x="7534905" y="1347579"/>
            <a:ext cx="0" cy="1495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C9DC3C3B-95F4-A542-81CA-0B5ED790BE63}"/>
              </a:ext>
            </a:extLst>
          </p:cNvPr>
          <p:cNvCxnSpPr>
            <a:cxnSpLocks/>
          </p:cNvCxnSpPr>
          <p:nvPr/>
        </p:nvCxnSpPr>
        <p:spPr>
          <a:xfrm flipH="1">
            <a:off x="8122510" y="1615876"/>
            <a:ext cx="764671" cy="4228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7C6F149E-7DE6-5F4C-92B0-71AFDE5C2C0F}"/>
              </a:ext>
            </a:extLst>
          </p:cNvPr>
          <p:cNvSpPr txBox="1"/>
          <p:nvPr/>
        </p:nvSpPr>
        <p:spPr>
          <a:xfrm>
            <a:off x="8082358" y="141957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AC4AFE4-2006-054C-9053-F64525FDCFBA}"/>
              </a:ext>
            </a:extLst>
          </p:cNvPr>
          <p:cNvSpPr txBox="1"/>
          <p:nvPr/>
        </p:nvSpPr>
        <p:spPr>
          <a:xfrm>
            <a:off x="7548427" y="2154556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2009A444-6471-1C4F-91D8-39FF81B541E2}"/>
              </a:ext>
            </a:extLst>
          </p:cNvPr>
          <p:cNvCxnSpPr>
            <a:cxnSpLocks/>
          </p:cNvCxnSpPr>
          <p:nvPr/>
        </p:nvCxnSpPr>
        <p:spPr>
          <a:xfrm>
            <a:off x="7613517" y="2258757"/>
            <a:ext cx="7033" cy="13989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DE13C1D0-06AA-CC4B-95C9-AF5E2FC5D475}"/>
              </a:ext>
            </a:extLst>
          </p:cNvPr>
          <p:cNvCxnSpPr>
            <a:cxnSpLocks/>
          </p:cNvCxnSpPr>
          <p:nvPr/>
        </p:nvCxnSpPr>
        <p:spPr>
          <a:xfrm flipH="1" flipV="1">
            <a:off x="8133879" y="2580260"/>
            <a:ext cx="108812" cy="2190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1185C91B-C627-6F41-8D62-A5E8DE2FBF57}"/>
              </a:ext>
            </a:extLst>
          </p:cNvPr>
          <p:cNvSpPr txBox="1"/>
          <p:nvPr/>
        </p:nvSpPr>
        <p:spPr>
          <a:xfrm>
            <a:off x="8054457" y="236686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5C449AA-F333-9B40-8D34-D2BAE5AC7473}"/>
              </a:ext>
            </a:extLst>
          </p:cNvPr>
          <p:cNvSpPr txBox="1"/>
          <p:nvPr/>
        </p:nvSpPr>
        <p:spPr>
          <a:xfrm>
            <a:off x="6729918" y="2479066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D91570B9-94B3-FD48-8EA5-80140256C2AA}"/>
              </a:ext>
            </a:extLst>
          </p:cNvPr>
          <p:cNvCxnSpPr>
            <a:cxnSpLocks/>
            <a:stCxn id="190" idx="1"/>
            <a:endCxn id="145" idx="1"/>
          </p:cNvCxnSpPr>
          <p:nvPr/>
        </p:nvCxnSpPr>
        <p:spPr>
          <a:xfrm flipH="1" flipV="1">
            <a:off x="6917470" y="2460354"/>
            <a:ext cx="143954" cy="16642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39F1609-7DC5-554B-9E28-CCE9945F9777}"/>
              </a:ext>
            </a:extLst>
          </p:cNvPr>
          <p:cNvCxnSpPr>
            <a:cxnSpLocks/>
            <a:stCxn id="216" idx="1"/>
          </p:cNvCxnSpPr>
          <p:nvPr/>
        </p:nvCxnSpPr>
        <p:spPr>
          <a:xfrm flipH="1">
            <a:off x="8160355" y="2555663"/>
            <a:ext cx="1070708" cy="25559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1F73B22-05FD-C442-8791-3BB8D4EE288C}"/>
              </a:ext>
            </a:extLst>
          </p:cNvPr>
          <p:cNvCxnSpPr>
            <a:cxnSpLocks/>
          </p:cNvCxnSpPr>
          <p:nvPr/>
        </p:nvCxnSpPr>
        <p:spPr>
          <a:xfrm flipV="1">
            <a:off x="6950799" y="1649159"/>
            <a:ext cx="95127" cy="706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17FE8D4-05C8-A548-B070-EF08D6BEE903}"/>
              </a:ext>
            </a:extLst>
          </p:cNvPr>
          <p:cNvCxnSpPr>
            <a:cxnSpLocks/>
            <a:endCxn id="265" idx="1"/>
          </p:cNvCxnSpPr>
          <p:nvPr/>
        </p:nvCxnSpPr>
        <p:spPr>
          <a:xfrm flipV="1">
            <a:off x="8129572" y="1342377"/>
            <a:ext cx="708548" cy="5846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5D5BEAC-F1C3-2544-8815-685C18433580}"/>
              </a:ext>
            </a:extLst>
          </p:cNvPr>
          <p:cNvCxnSpPr>
            <a:cxnSpLocks/>
          </p:cNvCxnSpPr>
          <p:nvPr/>
        </p:nvCxnSpPr>
        <p:spPr>
          <a:xfrm flipV="1">
            <a:off x="8105047" y="2223355"/>
            <a:ext cx="1140863" cy="2655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68B8287E-49F7-EE4B-807C-47626D0E0588}"/>
              </a:ext>
            </a:extLst>
          </p:cNvPr>
          <p:cNvSpPr txBox="1"/>
          <p:nvPr/>
        </p:nvSpPr>
        <p:spPr>
          <a:xfrm>
            <a:off x="9231063" y="1893943"/>
            <a:ext cx="233768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Buttons:</a:t>
            </a:r>
          </a:p>
          <a:p>
            <a:r>
              <a:rPr lang="en-US" sz="1600" dirty="0"/>
              <a:t>Width = 300 </a:t>
            </a:r>
            <a:r>
              <a:rPr lang="en-US" sz="1600" dirty="0" err="1"/>
              <a:t>dp</a:t>
            </a:r>
            <a:endParaRPr lang="en-US" sz="2400" dirty="0"/>
          </a:p>
          <a:p>
            <a:r>
              <a:rPr lang="en-US" sz="1600" dirty="0"/>
              <a:t>Height = 150 </a:t>
            </a:r>
            <a:r>
              <a:rPr lang="en-US" sz="1600" dirty="0" err="1"/>
              <a:t>dp</a:t>
            </a:r>
            <a:endParaRPr lang="en-US" sz="1600" dirty="0"/>
          </a:p>
          <a:p>
            <a:r>
              <a:rPr lang="en-US" sz="1600" dirty="0"/>
              <a:t>Color = medium blue (0878A4)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FBF2EF3-DE19-0047-A92E-EEB54E9D258E}"/>
              </a:ext>
            </a:extLst>
          </p:cNvPr>
          <p:cNvSpPr txBox="1"/>
          <p:nvPr/>
        </p:nvSpPr>
        <p:spPr>
          <a:xfrm>
            <a:off x="0" y="1015311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C44F4ABB-AEB3-724C-A560-040AAC20FEF7}"/>
              </a:ext>
            </a:extLst>
          </p:cNvPr>
          <p:cNvCxnSpPr>
            <a:cxnSpLocks/>
          </p:cNvCxnSpPr>
          <p:nvPr/>
        </p:nvCxnSpPr>
        <p:spPr>
          <a:xfrm flipH="1">
            <a:off x="8133879" y="1487311"/>
            <a:ext cx="126932" cy="19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F79C7E5A-F721-F544-AC2C-D631D3114392}"/>
              </a:ext>
            </a:extLst>
          </p:cNvPr>
          <p:cNvCxnSpPr>
            <a:cxnSpLocks/>
            <a:stCxn id="193" idx="1"/>
          </p:cNvCxnSpPr>
          <p:nvPr/>
        </p:nvCxnSpPr>
        <p:spPr>
          <a:xfrm flipH="1">
            <a:off x="5635811" y="1302391"/>
            <a:ext cx="1440784" cy="3017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68811FE7-0297-E045-9065-658A015B65A3}"/>
              </a:ext>
            </a:extLst>
          </p:cNvPr>
          <p:cNvSpPr txBox="1"/>
          <p:nvPr/>
        </p:nvSpPr>
        <p:spPr>
          <a:xfrm>
            <a:off x="8838120" y="803768"/>
            <a:ext cx="2883329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Buttons:</a:t>
            </a:r>
          </a:p>
          <a:p>
            <a:r>
              <a:rPr lang="en-US" sz="1600" dirty="0"/>
              <a:t>Width = 300 </a:t>
            </a:r>
            <a:r>
              <a:rPr lang="en-US" sz="1600" dirty="0" err="1"/>
              <a:t>dp</a:t>
            </a:r>
            <a:endParaRPr lang="en-US" sz="2400" dirty="0"/>
          </a:p>
          <a:p>
            <a:r>
              <a:rPr lang="en-US" sz="1600" dirty="0"/>
              <a:t>Height = 75 </a:t>
            </a:r>
            <a:r>
              <a:rPr lang="en-US" sz="1600" dirty="0" err="1"/>
              <a:t>dp</a:t>
            </a:r>
            <a:endParaRPr lang="en-US" sz="1600" dirty="0"/>
          </a:p>
          <a:p>
            <a:r>
              <a:rPr lang="en-US" sz="1600" dirty="0"/>
              <a:t>Color = medium blue (0878A4)</a:t>
            </a:r>
          </a:p>
        </p:txBody>
      </p:sp>
    </p:spTree>
    <p:extLst>
      <p:ext uri="{BB962C8B-B14F-4D97-AF65-F5344CB8AC3E}">
        <p14:creationId xmlns:p14="http://schemas.microsoft.com/office/powerpoint/2010/main" val="408527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Choices Designed Fragment (Phone)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A15B65-F0FB-934B-A0C9-9E17EA2CC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146" y="1114011"/>
            <a:ext cx="2806700" cy="4914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CBB75A-B2C5-C24E-8BE1-FFF211D69D27}"/>
              </a:ext>
            </a:extLst>
          </p:cNvPr>
          <p:cNvSpPr/>
          <p:nvPr/>
        </p:nvSpPr>
        <p:spPr>
          <a:xfrm>
            <a:off x="3715949" y="1340954"/>
            <a:ext cx="2670789" cy="96378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E1605E-F5BB-8343-90BA-6099CBD5B4EC}"/>
              </a:ext>
            </a:extLst>
          </p:cNvPr>
          <p:cNvSpPr/>
          <p:nvPr/>
        </p:nvSpPr>
        <p:spPr>
          <a:xfrm>
            <a:off x="3726346" y="1763981"/>
            <a:ext cx="2670789" cy="372477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D3C05F-0DF3-584E-80EB-6D4FE79E9371}"/>
              </a:ext>
            </a:extLst>
          </p:cNvPr>
          <p:cNvSpPr/>
          <p:nvPr/>
        </p:nvSpPr>
        <p:spPr>
          <a:xfrm>
            <a:off x="3799028" y="4916793"/>
            <a:ext cx="519316" cy="652888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31EB53-B122-C04B-95C3-B9797EB40D0A}"/>
              </a:ext>
            </a:extLst>
          </p:cNvPr>
          <p:cNvSpPr/>
          <p:nvPr/>
        </p:nvSpPr>
        <p:spPr>
          <a:xfrm>
            <a:off x="5787978" y="4972834"/>
            <a:ext cx="505786" cy="652887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9005F-8605-8E40-BABB-7D186568CDA5}"/>
              </a:ext>
            </a:extLst>
          </p:cNvPr>
          <p:cNvSpPr txBox="1"/>
          <p:nvPr/>
        </p:nvSpPr>
        <p:spPr>
          <a:xfrm>
            <a:off x="3678134" y="553887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9CD646-C823-F543-8DC3-A305FABDAB02}"/>
              </a:ext>
            </a:extLst>
          </p:cNvPr>
          <p:cNvCxnSpPr/>
          <p:nvPr/>
        </p:nvCxnSpPr>
        <p:spPr>
          <a:xfrm>
            <a:off x="4031115" y="5573964"/>
            <a:ext cx="0" cy="136965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D8CDF7-21A7-0048-9278-9E6B1159F685}"/>
              </a:ext>
            </a:extLst>
          </p:cNvPr>
          <p:cNvSpPr txBox="1"/>
          <p:nvPr/>
        </p:nvSpPr>
        <p:spPr>
          <a:xfrm>
            <a:off x="5718875" y="5576820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2E5294-AF62-0649-A2EF-BBB567171998}"/>
              </a:ext>
            </a:extLst>
          </p:cNvPr>
          <p:cNvCxnSpPr/>
          <p:nvPr/>
        </p:nvCxnSpPr>
        <p:spPr>
          <a:xfrm>
            <a:off x="6071856" y="5611913"/>
            <a:ext cx="0" cy="136965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30F3AC-E144-0140-8E09-91A535833041}"/>
              </a:ext>
            </a:extLst>
          </p:cNvPr>
          <p:cNvSpPr txBox="1"/>
          <p:nvPr/>
        </p:nvSpPr>
        <p:spPr>
          <a:xfrm>
            <a:off x="3412938" y="516709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B0992F-BC3F-4C47-A789-26E5E900FA6E}"/>
              </a:ext>
            </a:extLst>
          </p:cNvPr>
          <p:cNvCxnSpPr>
            <a:cxnSpLocks/>
          </p:cNvCxnSpPr>
          <p:nvPr/>
        </p:nvCxnSpPr>
        <p:spPr>
          <a:xfrm>
            <a:off x="3665479" y="5410624"/>
            <a:ext cx="141989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C0E07B-89C0-5644-B260-50128081904F}"/>
              </a:ext>
            </a:extLst>
          </p:cNvPr>
          <p:cNvSpPr txBox="1"/>
          <p:nvPr/>
        </p:nvSpPr>
        <p:spPr>
          <a:xfrm>
            <a:off x="6245627" y="5124730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7B716E-EB89-9C41-BD7B-4C3AA03DBFBA}"/>
              </a:ext>
            </a:extLst>
          </p:cNvPr>
          <p:cNvCxnSpPr>
            <a:cxnSpLocks/>
          </p:cNvCxnSpPr>
          <p:nvPr/>
        </p:nvCxnSpPr>
        <p:spPr>
          <a:xfrm>
            <a:off x="6303412" y="5355562"/>
            <a:ext cx="141989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93AA7D-724E-9541-8CDA-074EE99F2EF8}"/>
              </a:ext>
            </a:extLst>
          </p:cNvPr>
          <p:cNvSpPr txBox="1"/>
          <p:nvPr/>
        </p:nvSpPr>
        <p:spPr>
          <a:xfrm>
            <a:off x="3400138" y="147833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E951BC-7854-2E40-BDDF-EAD2B2AA0DBC}"/>
              </a:ext>
            </a:extLst>
          </p:cNvPr>
          <p:cNvCxnSpPr>
            <a:cxnSpLocks/>
          </p:cNvCxnSpPr>
          <p:nvPr/>
        </p:nvCxnSpPr>
        <p:spPr>
          <a:xfrm>
            <a:off x="3637432" y="1730713"/>
            <a:ext cx="14198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803327-67A7-784B-9FED-D4A55C204A0D}"/>
              </a:ext>
            </a:extLst>
          </p:cNvPr>
          <p:cNvSpPr txBox="1"/>
          <p:nvPr/>
        </p:nvSpPr>
        <p:spPr>
          <a:xfrm>
            <a:off x="6314715" y="144440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71D5AB-63C0-194D-B2F4-839CE24B0EF8}"/>
              </a:ext>
            </a:extLst>
          </p:cNvPr>
          <p:cNvCxnSpPr>
            <a:cxnSpLocks/>
          </p:cNvCxnSpPr>
          <p:nvPr/>
        </p:nvCxnSpPr>
        <p:spPr>
          <a:xfrm>
            <a:off x="6441467" y="1704505"/>
            <a:ext cx="14198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BFBEEA-189D-574E-9D4A-E36315B5D1A4}"/>
              </a:ext>
            </a:extLst>
          </p:cNvPr>
          <p:cNvSpPr txBox="1"/>
          <p:nvPr/>
        </p:nvSpPr>
        <p:spPr>
          <a:xfrm>
            <a:off x="4870518" y="95939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754DC3-3F7A-1842-8E15-94EAD9CF62F0}"/>
              </a:ext>
            </a:extLst>
          </p:cNvPr>
          <p:cNvCxnSpPr>
            <a:cxnSpLocks/>
          </p:cNvCxnSpPr>
          <p:nvPr/>
        </p:nvCxnSpPr>
        <p:spPr>
          <a:xfrm>
            <a:off x="5038953" y="1259385"/>
            <a:ext cx="0" cy="8156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9F3D39-BC15-E443-B801-CEFD26CBF69F}"/>
              </a:ext>
            </a:extLst>
          </p:cNvPr>
          <p:cNvSpPr txBox="1"/>
          <p:nvPr/>
        </p:nvSpPr>
        <p:spPr>
          <a:xfrm>
            <a:off x="3328773" y="2672944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D307E-28CC-AB44-8E12-2B29BCA4204C}"/>
              </a:ext>
            </a:extLst>
          </p:cNvPr>
          <p:cNvCxnSpPr>
            <a:cxnSpLocks/>
          </p:cNvCxnSpPr>
          <p:nvPr/>
        </p:nvCxnSpPr>
        <p:spPr>
          <a:xfrm>
            <a:off x="3566067" y="2925325"/>
            <a:ext cx="14198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8E77BD-B37A-7E42-9F71-57B44E37AE3E}"/>
              </a:ext>
            </a:extLst>
          </p:cNvPr>
          <p:cNvSpPr txBox="1"/>
          <p:nvPr/>
        </p:nvSpPr>
        <p:spPr>
          <a:xfrm>
            <a:off x="6346245" y="267714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795AC6-32CD-6D43-A44F-55D3F4D54875}"/>
              </a:ext>
            </a:extLst>
          </p:cNvPr>
          <p:cNvCxnSpPr>
            <a:cxnSpLocks/>
          </p:cNvCxnSpPr>
          <p:nvPr/>
        </p:nvCxnSpPr>
        <p:spPr>
          <a:xfrm>
            <a:off x="6415849" y="2907981"/>
            <a:ext cx="14198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84C0CF-CA0C-B741-B348-6F030FE2DF9C}"/>
              </a:ext>
            </a:extLst>
          </p:cNvPr>
          <p:cNvSpPr txBox="1"/>
          <p:nvPr/>
        </p:nvSpPr>
        <p:spPr>
          <a:xfrm>
            <a:off x="3963254" y="1403645"/>
            <a:ext cx="861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72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D30D99-75CB-CD40-9E72-363CABB1C528}"/>
              </a:ext>
            </a:extLst>
          </p:cNvPr>
          <p:cNvCxnSpPr>
            <a:cxnSpLocks/>
          </p:cNvCxnSpPr>
          <p:nvPr/>
        </p:nvCxnSpPr>
        <p:spPr>
          <a:xfrm>
            <a:off x="4459761" y="1259385"/>
            <a:ext cx="0" cy="50459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E3757E-5D51-874B-9E23-81EA57A6E071}"/>
              </a:ext>
            </a:extLst>
          </p:cNvPr>
          <p:cNvSpPr txBox="1"/>
          <p:nvPr/>
        </p:nvSpPr>
        <p:spPr>
          <a:xfrm>
            <a:off x="4935376" y="5494243"/>
            <a:ext cx="861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32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CBECF2-4333-8547-8A98-3843F4110870}"/>
              </a:ext>
            </a:extLst>
          </p:cNvPr>
          <p:cNvCxnSpPr>
            <a:cxnSpLocks/>
          </p:cNvCxnSpPr>
          <p:nvPr/>
        </p:nvCxnSpPr>
        <p:spPr>
          <a:xfrm>
            <a:off x="4920394" y="5480155"/>
            <a:ext cx="0" cy="2212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F23A386-D73C-E346-90FE-82735B740CAE}"/>
              </a:ext>
            </a:extLst>
          </p:cNvPr>
          <p:cNvSpPr/>
          <p:nvPr/>
        </p:nvSpPr>
        <p:spPr>
          <a:xfrm>
            <a:off x="4135530" y="2692140"/>
            <a:ext cx="586094" cy="59469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F5D40F-A6FF-4E4D-8432-704744A3E2AA}"/>
              </a:ext>
            </a:extLst>
          </p:cNvPr>
          <p:cNvSpPr/>
          <p:nvPr/>
        </p:nvSpPr>
        <p:spPr>
          <a:xfrm>
            <a:off x="5320181" y="2652198"/>
            <a:ext cx="586094" cy="609403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FF1E84-ABD6-AC41-87DE-C29A6CF91213}"/>
              </a:ext>
            </a:extLst>
          </p:cNvPr>
          <p:cNvSpPr/>
          <p:nvPr/>
        </p:nvSpPr>
        <p:spPr>
          <a:xfrm>
            <a:off x="5295785" y="3318235"/>
            <a:ext cx="586094" cy="577485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7803ED-1A08-6E47-8FE8-953DE086D79F}"/>
              </a:ext>
            </a:extLst>
          </p:cNvPr>
          <p:cNvSpPr/>
          <p:nvPr/>
        </p:nvSpPr>
        <p:spPr>
          <a:xfrm>
            <a:off x="4410955" y="3395928"/>
            <a:ext cx="586094" cy="648047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D0F68B-2750-1B46-8F09-3A6C117B77BE}"/>
              </a:ext>
            </a:extLst>
          </p:cNvPr>
          <p:cNvSpPr/>
          <p:nvPr/>
        </p:nvSpPr>
        <p:spPr>
          <a:xfrm>
            <a:off x="4784587" y="4084017"/>
            <a:ext cx="586094" cy="56349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4510D7-D0E3-D443-BDFD-57FBF65F4B73}"/>
              </a:ext>
            </a:extLst>
          </p:cNvPr>
          <p:cNvSpPr/>
          <p:nvPr/>
        </p:nvSpPr>
        <p:spPr>
          <a:xfrm>
            <a:off x="3871961" y="2386304"/>
            <a:ext cx="2305858" cy="27310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A635A14-904D-8143-BB56-B4281A776252}"/>
              </a:ext>
            </a:extLst>
          </p:cNvPr>
          <p:cNvCxnSpPr>
            <a:cxnSpLocks/>
          </p:cNvCxnSpPr>
          <p:nvPr/>
        </p:nvCxnSpPr>
        <p:spPr>
          <a:xfrm flipV="1">
            <a:off x="4228809" y="1763982"/>
            <a:ext cx="0" cy="6223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3714AF6-3E14-0A47-B0A9-186B1F8BF75F}"/>
              </a:ext>
            </a:extLst>
          </p:cNvPr>
          <p:cNvSpPr txBox="1"/>
          <p:nvPr/>
        </p:nvSpPr>
        <p:spPr>
          <a:xfrm>
            <a:off x="4199323" y="191606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F2CC076-D4BB-9645-B591-243A4E1FA509}"/>
              </a:ext>
            </a:extLst>
          </p:cNvPr>
          <p:cNvCxnSpPr>
            <a:cxnSpLocks/>
          </p:cNvCxnSpPr>
          <p:nvPr/>
        </p:nvCxnSpPr>
        <p:spPr>
          <a:xfrm flipV="1">
            <a:off x="5335966" y="5112947"/>
            <a:ext cx="0" cy="36720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E1ABEB5-A7BF-324B-AFCB-A4475917AC37}"/>
              </a:ext>
            </a:extLst>
          </p:cNvPr>
          <p:cNvSpPr txBox="1"/>
          <p:nvPr/>
        </p:nvSpPr>
        <p:spPr>
          <a:xfrm>
            <a:off x="5285317" y="517793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71139C-03DD-B247-B108-2C1EE2FE5809}"/>
              </a:ext>
            </a:extLst>
          </p:cNvPr>
          <p:cNvCxnSpPr>
            <a:cxnSpLocks/>
          </p:cNvCxnSpPr>
          <p:nvPr/>
        </p:nvCxnSpPr>
        <p:spPr>
          <a:xfrm>
            <a:off x="6191559" y="3819595"/>
            <a:ext cx="19837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BFFFEA5-8E20-184A-8EBA-CDAA960D264A}"/>
              </a:ext>
            </a:extLst>
          </p:cNvPr>
          <p:cNvSpPr txBox="1"/>
          <p:nvPr/>
        </p:nvSpPr>
        <p:spPr>
          <a:xfrm>
            <a:off x="6119699" y="360791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A56C6E3-E3F2-A54F-B791-14C7BC11F638}"/>
              </a:ext>
            </a:extLst>
          </p:cNvPr>
          <p:cNvCxnSpPr>
            <a:cxnSpLocks/>
          </p:cNvCxnSpPr>
          <p:nvPr/>
        </p:nvCxnSpPr>
        <p:spPr>
          <a:xfrm>
            <a:off x="3733331" y="3740020"/>
            <a:ext cx="19837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70B341A-7062-5645-8FA0-D62AC05D86CB}"/>
              </a:ext>
            </a:extLst>
          </p:cNvPr>
          <p:cNvSpPr txBox="1"/>
          <p:nvPr/>
        </p:nvSpPr>
        <p:spPr>
          <a:xfrm>
            <a:off x="3580081" y="352012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3574054-8FBB-D14F-A517-2B1F8664F680}"/>
              </a:ext>
            </a:extLst>
          </p:cNvPr>
          <p:cNvSpPr txBox="1"/>
          <p:nvPr/>
        </p:nvSpPr>
        <p:spPr>
          <a:xfrm>
            <a:off x="3832117" y="2815199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</a:t>
            </a:r>
            <a:r>
              <a:rPr lang="en-US" sz="900" dirty="0" err="1"/>
              <a:t>dp</a:t>
            </a:r>
            <a:endParaRPr lang="en-US" sz="11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B7025CE-5589-EF4C-B15B-0899CF6F5A84}"/>
              </a:ext>
            </a:extLst>
          </p:cNvPr>
          <p:cNvCxnSpPr>
            <a:cxnSpLocks/>
          </p:cNvCxnSpPr>
          <p:nvPr/>
        </p:nvCxnSpPr>
        <p:spPr>
          <a:xfrm>
            <a:off x="3931710" y="3054375"/>
            <a:ext cx="1895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3FFE1A0-A69A-5146-950A-99A5D69F7F68}"/>
              </a:ext>
            </a:extLst>
          </p:cNvPr>
          <p:cNvSpPr txBox="1"/>
          <p:nvPr/>
        </p:nvSpPr>
        <p:spPr>
          <a:xfrm>
            <a:off x="4394852" y="2493497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</a:t>
            </a:r>
            <a:r>
              <a:rPr lang="en-US" sz="900" dirty="0" err="1"/>
              <a:t>dp</a:t>
            </a:r>
            <a:endParaRPr lang="en-US" sz="11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866F7B-183D-0C43-BAEE-DF3B5512AAED}"/>
              </a:ext>
            </a:extLst>
          </p:cNvPr>
          <p:cNvCxnSpPr>
            <a:cxnSpLocks/>
          </p:cNvCxnSpPr>
          <p:nvPr/>
        </p:nvCxnSpPr>
        <p:spPr>
          <a:xfrm flipV="1">
            <a:off x="4459761" y="2392980"/>
            <a:ext cx="0" cy="303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439CBBA-68D1-074E-82C6-6102C6837DD5}"/>
              </a:ext>
            </a:extLst>
          </p:cNvPr>
          <p:cNvSpPr txBox="1"/>
          <p:nvPr/>
        </p:nvSpPr>
        <p:spPr>
          <a:xfrm>
            <a:off x="5523308" y="2446317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</a:t>
            </a:r>
            <a:r>
              <a:rPr lang="en-US" sz="900" dirty="0" err="1"/>
              <a:t>dp</a:t>
            </a:r>
            <a:endParaRPr lang="en-US" sz="11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35E6A6A-3A59-BC41-882C-A9FBCD9155DE}"/>
              </a:ext>
            </a:extLst>
          </p:cNvPr>
          <p:cNvCxnSpPr>
            <a:cxnSpLocks/>
          </p:cNvCxnSpPr>
          <p:nvPr/>
        </p:nvCxnSpPr>
        <p:spPr>
          <a:xfrm flipV="1">
            <a:off x="5568573" y="2392980"/>
            <a:ext cx="7907" cy="230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BB4513A-670F-D148-97D8-588E6FBE803D}"/>
              </a:ext>
            </a:extLst>
          </p:cNvPr>
          <p:cNvSpPr txBox="1"/>
          <p:nvPr/>
        </p:nvSpPr>
        <p:spPr>
          <a:xfrm>
            <a:off x="5847731" y="2730121"/>
            <a:ext cx="498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16 </a:t>
            </a:r>
            <a:r>
              <a:rPr lang="en-US" sz="900" dirty="0" err="1"/>
              <a:t>dp</a:t>
            </a:r>
            <a:endParaRPr lang="en-US" sz="11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DF4436D-7E95-B647-884A-CF4999EC612E}"/>
              </a:ext>
            </a:extLst>
          </p:cNvPr>
          <p:cNvCxnSpPr>
            <a:cxnSpLocks/>
          </p:cNvCxnSpPr>
          <p:nvPr/>
        </p:nvCxnSpPr>
        <p:spPr>
          <a:xfrm>
            <a:off x="5926964" y="2975776"/>
            <a:ext cx="2272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1E16763-E6C0-5B43-8379-9B6476F9A9A9}"/>
              </a:ext>
            </a:extLst>
          </p:cNvPr>
          <p:cNvSpPr txBox="1"/>
          <p:nvPr/>
        </p:nvSpPr>
        <p:spPr>
          <a:xfrm>
            <a:off x="3936942" y="3486860"/>
            <a:ext cx="509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48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890C23-1D9E-9349-84F9-56B6001E027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942886" y="3683041"/>
            <a:ext cx="468069" cy="369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CA8ADDE-3534-BA4D-9B77-89A4DB941CF1}"/>
              </a:ext>
            </a:extLst>
          </p:cNvPr>
          <p:cNvSpPr txBox="1"/>
          <p:nvPr/>
        </p:nvSpPr>
        <p:spPr>
          <a:xfrm>
            <a:off x="4712881" y="3197606"/>
            <a:ext cx="464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32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312CAFE-7AE1-4D4F-8944-65DD569FE333}"/>
              </a:ext>
            </a:extLst>
          </p:cNvPr>
          <p:cNvCxnSpPr>
            <a:cxnSpLocks/>
          </p:cNvCxnSpPr>
          <p:nvPr/>
        </p:nvCxnSpPr>
        <p:spPr>
          <a:xfrm flipV="1">
            <a:off x="4767198" y="3285896"/>
            <a:ext cx="0" cy="1100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F99CCD8-2D47-D546-98BF-1E59849A26C2}"/>
              </a:ext>
            </a:extLst>
          </p:cNvPr>
          <p:cNvSpPr txBox="1"/>
          <p:nvPr/>
        </p:nvSpPr>
        <p:spPr>
          <a:xfrm>
            <a:off x="5837950" y="3210084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90314A5-28DF-3A4A-9E2F-C909754AF6AF}"/>
              </a:ext>
            </a:extLst>
          </p:cNvPr>
          <p:cNvCxnSpPr>
            <a:cxnSpLocks/>
          </p:cNvCxnSpPr>
          <p:nvPr/>
        </p:nvCxnSpPr>
        <p:spPr>
          <a:xfrm flipV="1">
            <a:off x="5894411" y="3278801"/>
            <a:ext cx="0" cy="11003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2C43282-EF50-944F-847C-FA1AB23CB267}"/>
              </a:ext>
            </a:extLst>
          </p:cNvPr>
          <p:cNvSpPr txBox="1"/>
          <p:nvPr/>
        </p:nvSpPr>
        <p:spPr>
          <a:xfrm>
            <a:off x="5333648" y="3831465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BACA72E-AD78-484E-A56E-EF67F65B161C}"/>
              </a:ext>
            </a:extLst>
          </p:cNvPr>
          <p:cNvCxnSpPr>
            <a:cxnSpLocks/>
          </p:cNvCxnSpPr>
          <p:nvPr/>
        </p:nvCxnSpPr>
        <p:spPr>
          <a:xfrm flipV="1">
            <a:off x="5391642" y="3897638"/>
            <a:ext cx="0" cy="1646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44977A9-11A8-554F-8A29-1C133030F498}"/>
              </a:ext>
            </a:extLst>
          </p:cNvPr>
          <p:cNvSpPr txBox="1"/>
          <p:nvPr/>
        </p:nvSpPr>
        <p:spPr>
          <a:xfrm>
            <a:off x="5827348" y="3488582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E285ABF-0C16-A243-8370-64B5821328E3}"/>
              </a:ext>
            </a:extLst>
          </p:cNvPr>
          <p:cNvCxnSpPr>
            <a:cxnSpLocks/>
          </p:cNvCxnSpPr>
          <p:nvPr/>
        </p:nvCxnSpPr>
        <p:spPr>
          <a:xfrm flipH="1">
            <a:off x="5904598" y="3690385"/>
            <a:ext cx="25694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EE4A19B-9687-604A-A923-591D9DF5181D}"/>
              </a:ext>
            </a:extLst>
          </p:cNvPr>
          <p:cNvSpPr txBox="1"/>
          <p:nvPr/>
        </p:nvSpPr>
        <p:spPr>
          <a:xfrm>
            <a:off x="4948579" y="3482698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92D87D5-936E-1C4C-9E0B-51362025F5F2}"/>
              </a:ext>
            </a:extLst>
          </p:cNvPr>
          <p:cNvCxnSpPr>
            <a:cxnSpLocks/>
          </p:cNvCxnSpPr>
          <p:nvPr/>
        </p:nvCxnSpPr>
        <p:spPr>
          <a:xfrm flipH="1" flipV="1">
            <a:off x="5002992" y="3692232"/>
            <a:ext cx="324480" cy="624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208906A-A1AD-4149-A6C8-73A5BB9A0D22}"/>
              </a:ext>
            </a:extLst>
          </p:cNvPr>
          <p:cNvSpPr txBox="1"/>
          <p:nvPr/>
        </p:nvSpPr>
        <p:spPr>
          <a:xfrm>
            <a:off x="4424153" y="3971626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77DD985-4A31-7E4B-85FB-5E08C6B74870}"/>
              </a:ext>
            </a:extLst>
          </p:cNvPr>
          <p:cNvCxnSpPr>
            <a:cxnSpLocks/>
          </p:cNvCxnSpPr>
          <p:nvPr/>
        </p:nvCxnSpPr>
        <p:spPr>
          <a:xfrm flipV="1">
            <a:off x="4767198" y="4022810"/>
            <a:ext cx="0" cy="1100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3BBEB7-A5C4-2040-B06A-6B3E41D5881D}"/>
              </a:ext>
            </a:extLst>
          </p:cNvPr>
          <p:cNvSpPr txBox="1"/>
          <p:nvPr/>
        </p:nvSpPr>
        <p:spPr>
          <a:xfrm>
            <a:off x="4176972" y="4298555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18F6943-3E63-4C48-9702-013CD8A06B9F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871961" y="4307797"/>
            <a:ext cx="912626" cy="5796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649C485-95DB-404F-8A57-F81A7E5F47F6}"/>
              </a:ext>
            </a:extLst>
          </p:cNvPr>
          <p:cNvSpPr txBox="1"/>
          <p:nvPr/>
        </p:nvSpPr>
        <p:spPr>
          <a:xfrm>
            <a:off x="5576480" y="4357130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D4F23D5-1695-7D4A-8A59-B3E759586B38}"/>
              </a:ext>
            </a:extLst>
          </p:cNvPr>
          <p:cNvCxnSpPr>
            <a:cxnSpLocks/>
          </p:cNvCxnSpPr>
          <p:nvPr/>
        </p:nvCxnSpPr>
        <p:spPr>
          <a:xfrm flipV="1">
            <a:off x="5377263" y="4573607"/>
            <a:ext cx="815840" cy="156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2380F0C-9236-0E4E-8BA8-5D1A13AF60CA}"/>
              </a:ext>
            </a:extLst>
          </p:cNvPr>
          <p:cNvSpPr txBox="1"/>
          <p:nvPr/>
        </p:nvSpPr>
        <p:spPr>
          <a:xfrm>
            <a:off x="5024237" y="4784902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8511E57-BEAD-D441-AD40-B30CDC4B8407}"/>
              </a:ext>
            </a:extLst>
          </p:cNvPr>
          <p:cNvCxnSpPr>
            <a:cxnSpLocks/>
          </p:cNvCxnSpPr>
          <p:nvPr/>
        </p:nvCxnSpPr>
        <p:spPr>
          <a:xfrm flipV="1">
            <a:off x="5057365" y="4654191"/>
            <a:ext cx="0" cy="45153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D363DB4-F817-7C49-801B-DBCCF15618A8}"/>
              </a:ext>
            </a:extLst>
          </p:cNvPr>
          <p:cNvSpPr txBox="1"/>
          <p:nvPr/>
        </p:nvSpPr>
        <p:spPr>
          <a:xfrm>
            <a:off x="1112980" y="2298486"/>
            <a:ext cx="170220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Constraint layout:</a:t>
            </a:r>
          </a:p>
          <a:p>
            <a:r>
              <a:rPr lang="en-US" sz="1600" dirty="0">
                <a:solidFill>
                  <a:srgbClr val="FFC000"/>
                </a:solidFill>
              </a:rPr>
              <a:t>Width = 300 </a:t>
            </a:r>
            <a:r>
              <a:rPr lang="en-US" sz="1600" dirty="0" err="1">
                <a:solidFill>
                  <a:srgbClr val="FFC000"/>
                </a:solidFill>
              </a:rPr>
              <a:t>dp</a:t>
            </a:r>
            <a:endParaRPr lang="en-US" sz="1600" dirty="0">
              <a:solidFill>
                <a:srgbClr val="FFC000"/>
              </a:solidFill>
            </a:endParaRPr>
          </a:p>
          <a:p>
            <a:r>
              <a:rPr lang="en-US" sz="1600" dirty="0">
                <a:solidFill>
                  <a:srgbClr val="FFC000"/>
                </a:solidFill>
              </a:rPr>
              <a:t>Height = 300 </a:t>
            </a:r>
            <a:r>
              <a:rPr lang="en-US" sz="1600" dirty="0" err="1">
                <a:solidFill>
                  <a:srgbClr val="FFC000"/>
                </a:solidFill>
              </a:rPr>
              <a:t>dp</a:t>
            </a:r>
            <a:endParaRPr lang="en-US" sz="1600" dirty="0">
              <a:solidFill>
                <a:srgbClr val="FFC000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A14E0DC-B029-BA40-AF32-1C7AEE624913}"/>
              </a:ext>
            </a:extLst>
          </p:cNvPr>
          <p:cNvCxnSpPr>
            <a:cxnSpLocks/>
          </p:cNvCxnSpPr>
          <p:nvPr/>
        </p:nvCxnSpPr>
        <p:spPr>
          <a:xfrm>
            <a:off x="2600968" y="2604727"/>
            <a:ext cx="128676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9396B92-5B7E-9A49-BBFE-901B3C966859}"/>
              </a:ext>
            </a:extLst>
          </p:cNvPr>
          <p:cNvCxnSpPr>
            <a:cxnSpLocks/>
          </p:cNvCxnSpPr>
          <p:nvPr/>
        </p:nvCxnSpPr>
        <p:spPr>
          <a:xfrm flipH="1">
            <a:off x="6892642" y="1003788"/>
            <a:ext cx="892405" cy="42739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EB40350-510D-6B47-A6B7-016AE27858CF}"/>
              </a:ext>
            </a:extLst>
          </p:cNvPr>
          <p:cNvSpPr txBox="1"/>
          <p:nvPr/>
        </p:nvSpPr>
        <p:spPr>
          <a:xfrm>
            <a:off x="6892642" y="2207191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Imageview</a:t>
            </a:r>
            <a:r>
              <a:rPr lang="en-US" sz="1600" dirty="0">
                <a:solidFill>
                  <a:srgbClr val="7030A0"/>
                </a:solidFill>
              </a:rPr>
              <a:t>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match constraint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FCD95D-D14D-A542-B1F5-53CD1B5D3B12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5945940" y="2552511"/>
            <a:ext cx="950656" cy="92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01A4D07-AD20-9040-89C9-BD72A5E35B51}"/>
              </a:ext>
            </a:extLst>
          </p:cNvPr>
          <p:cNvSpPr txBox="1"/>
          <p:nvPr/>
        </p:nvSpPr>
        <p:spPr>
          <a:xfrm>
            <a:off x="7868535" y="3397018"/>
            <a:ext cx="1890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Imagebutton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100 </a:t>
            </a:r>
            <a:r>
              <a:rPr lang="en-US" sz="1600" dirty="0" err="1"/>
              <a:t>dp</a:t>
            </a:r>
            <a:endParaRPr lang="en-US" sz="1600" dirty="0"/>
          </a:p>
          <a:p>
            <a:r>
              <a:rPr lang="en-US" sz="1600" dirty="0"/>
              <a:t>Height = 100 </a:t>
            </a:r>
            <a:r>
              <a:rPr lang="en-US" sz="1600" dirty="0" err="1"/>
              <a:t>dp</a:t>
            </a:r>
            <a:endParaRPr lang="en-US" sz="24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11F8D3D-6978-C943-AADF-465A46FC9D95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5370681" y="3581685"/>
            <a:ext cx="2527134" cy="78407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6451336-18B7-034C-B554-5131A0FF1E28}"/>
              </a:ext>
            </a:extLst>
          </p:cNvPr>
          <p:cNvCxnSpPr>
            <a:cxnSpLocks/>
          </p:cNvCxnSpPr>
          <p:nvPr/>
        </p:nvCxnSpPr>
        <p:spPr>
          <a:xfrm flipH="1" flipV="1">
            <a:off x="5881879" y="3439848"/>
            <a:ext cx="1986656" cy="14183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9BC107-2A3B-104D-B008-07F77823B770}"/>
              </a:ext>
            </a:extLst>
          </p:cNvPr>
          <p:cNvCxnSpPr>
            <a:cxnSpLocks/>
          </p:cNvCxnSpPr>
          <p:nvPr/>
        </p:nvCxnSpPr>
        <p:spPr>
          <a:xfrm flipH="1" flipV="1">
            <a:off x="5912843" y="3100599"/>
            <a:ext cx="1964604" cy="4810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09AB375-F60E-9545-A558-ED8B53B5EA95}"/>
              </a:ext>
            </a:extLst>
          </p:cNvPr>
          <p:cNvCxnSpPr>
            <a:cxnSpLocks/>
          </p:cNvCxnSpPr>
          <p:nvPr/>
        </p:nvCxnSpPr>
        <p:spPr>
          <a:xfrm flipH="1">
            <a:off x="2632777" y="3293741"/>
            <a:ext cx="1486123" cy="748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46DD5AE-8D57-AE4D-A04E-0459240CA81E}"/>
              </a:ext>
            </a:extLst>
          </p:cNvPr>
          <p:cNvCxnSpPr>
            <a:cxnSpLocks/>
          </p:cNvCxnSpPr>
          <p:nvPr/>
        </p:nvCxnSpPr>
        <p:spPr>
          <a:xfrm flipH="1">
            <a:off x="2695441" y="3927153"/>
            <a:ext cx="1694415" cy="35733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EB62B03-1D4C-0E45-B6F3-E2AB91B3DD32}"/>
              </a:ext>
            </a:extLst>
          </p:cNvPr>
          <p:cNvCxnSpPr>
            <a:cxnSpLocks/>
          </p:cNvCxnSpPr>
          <p:nvPr/>
        </p:nvCxnSpPr>
        <p:spPr>
          <a:xfrm flipH="1">
            <a:off x="6303412" y="3547496"/>
            <a:ext cx="1565123" cy="1558229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E6257E-78C2-3041-BE02-9DCA547659D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775842" y="4428595"/>
            <a:ext cx="990077" cy="738499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8A19D0F-1324-BA4D-9359-70F680C9061E}"/>
              </a:ext>
            </a:extLst>
          </p:cNvPr>
          <p:cNvSpPr txBox="1"/>
          <p:nvPr/>
        </p:nvSpPr>
        <p:spPr>
          <a:xfrm>
            <a:off x="1251514" y="3823193"/>
            <a:ext cx="1890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Imagebutton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100 </a:t>
            </a:r>
            <a:r>
              <a:rPr lang="en-US" sz="1600" dirty="0" err="1"/>
              <a:t>dp</a:t>
            </a:r>
            <a:endParaRPr lang="en-US" sz="1600" dirty="0"/>
          </a:p>
          <a:p>
            <a:r>
              <a:rPr lang="en-US" sz="1600" dirty="0"/>
              <a:t>Height = 100 </a:t>
            </a:r>
            <a:r>
              <a:rPr lang="en-US" sz="1600" dirty="0" err="1"/>
              <a:t>dp</a:t>
            </a:r>
            <a:endParaRPr lang="en-US" sz="2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CD50C3-8A9F-044D-842B-68235BD05382}"/>
              </a:ext>
            </a:extLst>
          </p:cNvPr>
          <p:cNvSpPr txBox="1"/>
          <p:nvPr/>
        </p:nvSpPr>
        <p:spPr>
          <a:xfrm>
            <a:off x="7744999" y="659309"/>
            <a:ext cx="258168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Textview</a:t>
            </a:r>
            <a:r>
              <a:rPr lang="en-US" sz="1600" dirty="0">
                <a:solidFill>
                  <a:srgbClr val="00B050"/>
                </a:solidFill>
              </a:rPr>
              <a:t>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Height = match constraint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Font size = 125sp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Color = dark blue (003D73)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64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Choices Designed Fragment (Tablet)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CCF75B-D7AD-1545-B275-5C39CCFB2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828" y="1271912"/>
            <a:ext cx="3526568" cy="49970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A0EC8E-0A1B-A047-8879-43F70BA12CC5}"/>
              </a:ext>
            </a:extLst>
          </p:cNvPr>
          <p:cNvSpPr/>
          <p:nvPr/>
        </p:nvSpPr>
        <p:spPr>
          <a:xfrm>
            <a:off x="4934818" y="1456985"/>
            <a:ext cx="3234096" cy="96378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C85B55-C265-CA42-AB4F-D077CF8EEBC3}"/>
              </a:ext>
            </a:extLst>
          </p:cNvPr>
          <p:cNvSpPr/>
          <p:nvPr/>
        </p:nvSpPr>
        <p:spPr>
          <a:xfrm>
            <a:off x="4919815" y="1880012"/>
            <a:ext cx="3234096" cy="3965880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91B1BF-B044-AA43-8B8D-83AD4E9CF63B}"/>
              </a:ext>
            </a:extLst>
          </p:cNvPr>
          <p:cNvSpPr/>
          <p:nvPr/>
        </p:nvSpPr>
        <p:spPr>
          <a:xfrm>
            <a:off x="4900167" y="5228978"/>
            <a:ext cx="747529" cy="70864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A3EBFB-1E22-814A-89A2-2C8B849B063C}"/>
              </a:ext>
            </a:extLst>
          </p:cNvPr>
          <p:cNvSpPr/>
          <p:nvPr/>
        </p:nvSpPr>
        <p:spPr>
          <a:xfrm>
            <a:off x="7460510" y="5233384"/>
            <a:ext cx="728053" cy="70864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C25A0-8D94-784B-8615-8AD1C5FF5039}"/>
              </a:ext>
            </a:extLst>
          </p:cNvPr>
          <p:cNvSpPr txBox="1"/>
          <p:nvPr/>
        </p:nvSpPr>
        <p:spPr>
          <a:xfrm>
            <a:off x="4833424" y="5902526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4AE6D-1C1E-794B-99AC-BDAE403288A4}"/>
              </a:ext>
            </a:extLst>
          </p:cNvPr>
          <p:cNvCxnSpPr/>
          <p:nvPr/>
        </p:nvCxnSpPr>
        <p:spPr>
          <a:xfrm>
            <a:off x="5186405" y="5937619"/>
            <a:ext cx="0" cy="136965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C214E0-D57C-374C-AAAA-F88E839C2DAD}"/>
              </a:ext>
            </a:extLst>
          </p:cNvPr>
          <p:cNvSpPr txBox="1"/>
          <p:nvPr/>
        </p:nvSpPr>
        <p:spPr>
          <a:xfrm>
            <a:off x="7407333" y="5914110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2666FB-E35A-6A48-9B2E-4AB0E2A641C3}"/>
              </a:ext>
            </a:extLst>
          </p:cNvPr>
          <p:cNvCxnSpPr/>
          <p:nvPr/>
        </p:nvCxnSpPr>
        <p:spPr>
          <a:xfrm>
            <a:off x="7760314" y="5949203"/>
            <a:ext cx="0" cy="136965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EA57FC-AD23-7047-8960-4E72F9017CE7}"/>
              </a:ext>
            </a:extLst>
          </p:cNvPr>
          <p:cNvSpPr txBox="1"/>
          <p:nvPr/>
        </p:nvSpPr>
        <p:spPr>
          <a:xfrm>
            <a:off x="4581837" y="522897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065716-1534-DE49-8000-F1D82FB7B8ED}"/>
              </a:ext>
            </a:extLst>
          </p:cNvPr>
          <p:cNvCxnSpPr>
            <a:cxnSpLocks/>
          </p:cNvCxnSpPr>
          <p:nvPr/>
        </p:nvCxnSpPr>
        <p:spPr>
          <a:xfrm>
            <a:off x="4758178" y="5472508"/>
            <a:ext cx="141989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B0CE94-D3AF-A846-9BEE-3C1C89DE53D4}"/>
              </a:ext>
            </a:extLst>
          </p:cNvPr>
          <p:cNvSpPr txBox="1"/>
          <p:nvPr/>
        </p:nvSpPr>
        <p:spPr>
          <a:xfrm>
            <a:off x="8135744" y="5172942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34ECCA-908F-4542-9764-7FB1D0411C86}"/>
              </a:ext>
            </a:extLst>
          </p:cNvPr>
          <p:cNvCxnSpPr>
            <a:cxnSpLocks/>
          </p:cNvCxnSpPr>
          <p:nvPr/>
        </p:nvCxnSpPr>
        <p:spPr>
          <a:xfrm>
            <a:off x="8193529" y="5403774"/>
            <a:ext cx="141989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4FC828-9156-9D4E-9368-F903AD5A0F1A}"/>
              </a:ext>
            </a:extLst>
          </p:cNvPr>
          <p:cNvSpPr txBox="1"/>
          <p:nvPr/>
        </p:nvSpPr>
        <p:spPr>
          <a:xfrm>
            <a:off x="4619007" y="159436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56FD-0AA2-454B-91A4-17002842B932}"/>
              </a:ext>
            </a:extLst>
          </p:cNvPr>
          <p:cNvCxnSpPr>
            <a:cxnSpLocks/>
          </p:cNvCxnSpPr>
          <p:nvPr/>
        </p:nvCxnSpPr>
        <p:spPr>
          <a:xfrm>
            <a:off x="4780101" y="1846744"/>
            <a:ext cx="14198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F34B802-27B6-2347-8081-B42A15B1D828}"/>
              </a:ext>
            </a:extLst>
          </p:cNvPr>
          <p:cNvSpPr txBox="1"/>
          <p:nvPr/>
        </p:nvSpPr>
        <p:spPr>
          <a:xfrm>
            <a:off x="8117577" y="157272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9851C9-D5F2-B24E-8430-969DD2198410}"/>
              </a:ext>
            </a:extLst>
          </p:cNvPr>
          <p:cNvCxnSpPr>
            <a:cxnSpLocks/>
          </p:cNvCxnSpPr>
          <p:nvPr/>
        </p:nvCxnSpPr>
        <p:spPr>
          <a:xfrm>
            <a:off x="8193529" y="1832823"/>
            <a:ext cx="14198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9AB2745-9C5B-5D4A-8945-C2BDB72A8D5E}"/>
              </a:ext>
            </a:extLst>
          </p:cNvPr>
          <p:cNvSpPr txBox="1"/>
          <p:nvPr/>
        </p:nvSpPr>
        <p:spPr>
          <a:xfrm>
            <a:off x="6089387" y="107542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97DB2B-BCC7-5149-A5C8-D2E7FC8B478D}"/>
              </a:ext>
            </a:extLst>
          </p:cNvPr>
          <p:cNvCxnSpPr>
            <a:cxnSpLocks/>
          </p:cNvCxnSpPr>
          <p:nvPr/>
        </p:nvCxnSpPr>
        <p:spPr>
          <a:xfrm>
            <a:off x="6257822" y="1375416"/>
            <a:ext cx="0" cy="8156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D86E10-BE32-1540-9750-94F067C92548}"/>
              </a:ext>
            </a:extLst>
          </p:cNvPr>
          <p:cNvSpPr txBox="1"/>
          <p:nvPr/>
        </p:nvSpPr>
        <p:spPr>
          <a:xfrm>
            <a:off x="4598442" y="2788975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A952C2-E60F-BA41-BC33-01C805B8BD75}"/>
              </a:ext>
            </a:extLst>
          </p:cNvPr>
          <p:cNvCxnSpPr>
            <a:cxnSpLocks/>
          </p:cNvCxnSpPr>
          <p:nvPr/>
        </p:nvCxnSpPr>
        <p:spPr>
          <a:xfrm>
            <a:off x="4759536" y="3041356"/>
            <a:ext cx="14198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61E629-2E91-AF42-AF12-E173937A1E46}"/>
              </a:ext>
            </a:extLst>
          </p:cNvPr>
          <p:cNvSpPr txBox="1"/>
          <p:nvPr/>
        </p:nvSpPr>
        <p:spPr>
          <a:xfrm>
            <a:off x="8099311" y="283179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D6D8AF2-ED9D-674D-BBE1-ED4B1C55F5AC}"/>
              </a:ext>
            </a:extLst>
          </p:cNvPr>
          <p:cNvCxnSpPr>
            <a:cxnSpLocks/>
          </p:cNvCxnSpPr>
          <p:nvPr/>
        </p:nvCxnSpPr>
        <p:spPr>
          <a:xfrm>
            <a:off x="8168915" y="3062622"/>
            <a:ext cx="14198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63723B9-4678-FB45-84A6-A695379EE900}"/>
              </a:ext>
            </a:extLst>
          </p:cNvPr>
          <p:cNvSpPr txBox="1"/>
          <p:nvPr/>
        </p:nvSpPr>
        <p:spPr>
          <a:xfrm>
            <a:off x="5182123" y="1519676"/>
            <a:ext cx="861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102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A05FDB-9B00-5E4B-AF5D-36B37438AC70}"/>
              </a:ext>
            </a:extLst>
          </p:cNvPr>
          <p:cNvCxnSpPr>
            <a:cxnSpLocks/>
          </p:cNvCxnSpPr>
          <p:nvPr/>
        </p:nvCxnSpPr>
        <p:spPr>
          <a:xfrm>
            <a:off x="5678630" y="1375416"/>
            <a:ext cx="0" cy="50459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0579292-999C-984F-B8EB-AF18320FCC3F}"/>
              </a:ext>
            </a:extLst>
          </p:cNvPr>
          <p:cNvSpPr txBox="1"/>
          <p:nvPr/>
        </p:nvSpPr>
        <p:spPr>
          <a:xfrm>
            <a:off x="6150879" y="5859980"/>
            <a:ext cx="861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32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7F6049-1CCC-3343-8746-C23BC1A29F2F}"/>
              </a:ext>
            </a:extLst>
          </p:cNvPr>
          <p:cNvCxnSpPr>
            <a:cxnSpLocks/>
          </p:cNvCxnSpPr>
          <p:nvPr/>
        </p:nvCxnSpPr>
        <p:spPr>
          <a:xfrm>
            <a:off x="6135897" y="5845892"/>
            <a:ext cx="0" cy="2212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BBC4709-7F91-0D4C-9A77-7C364EF60556}"/>
              </a:ext>
            </a:extLst>
          </p:cNvPr>
          <p:cNvSpPr/>
          <p:nvPr/>
        </p:nvSpPr>
        <p:spPr>
          <a:xfrm>
            <a:off x="5273146" y="2625163"/>
            <a:ext cx="843654" cy="79976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8701C1-7A9D-8747-AE13-BFA960E03AAF}"/>
              </a:ext>
            </a:extLst>
          </p:cNvPr>
          <p:cNvSpPr/>
          <p:nvPr/>
        </p:nvSpPr>
        <p:spPr>
          <a:xfrm>
            <a:off x="6853160" y="2625163"/>
            <a:ext cx="843654" cy="79976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C2080E-075A-DE4F-BAF2-A8147308E61A}"/>
              </a:ext>
            </a:extLst>
          </p:cNvPr>
          <p:cNvSpPr/>
          <p:nvPr/>
        </p:nvSpPr>
        <p:spPr>
          <a:xfrm>
            <a:off x="6650626" y="3508963"/>
            <a:ext cx="843654" cy="772126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2ED426-3148-1743-99EF-8BA1FBCEC619}"/>
              </a:ext>
            </a:extLst>
          </p:cNvPr>
          <p:cNvSpPr/>
          <p:nvPr/>
        </p:nvSpPr>
        <p:spPr>
          <a:xfrm>
            <a:off x="5473258" y="3508963"/>
            <a:ext cx="843654" cy="766124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CCBDB3-E813-BD4E-ABF8-A3E784BCDF9A}"/>
              </a:ext>
            </a:extLst>
          </p:cNvPr>
          <p:cNvSpPr/>
          <p:nvPr/>
        </p:nvSpPr>
        <p:spPr>
          <a:xfrm>
            <a:off x="6139215" y="4374278"/>
            <a:ext cx="843654" cy="73744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688653-0879-8641-B034-4C37ADE52A56}"/>
              </a:ext>
            </a:extLst>
          </p:cNvPr>
          <p:cNvSpPr/>
          <p:nvPr/>
        </p:nvSpPr>
        <p:spPr>
          <a:xfrm>
            <a:off x="5141630" y="2502335"/>
            <a:ext cx="2792196" cy="27310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A0F29B-12F8-8640-8E35-9D812403EDB8}"/>
              </a:ext>
            </a:extLst>
          </p:cNvPr>
          <p:cNvCxnSpPr>
            <a:cxnSpLocks/>
          </p:cNvCxnSpPr>
          <p:nvPr/>
        </p:nvCxnSpPr>
        <p:spPr>
          <a:xfrm flipV="1">
            <a:off x="5371478" y="1880013"/>
            <a:ext cx="0" cy="6223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7609616-6B7E-BC4C-A277-2BD85788B943}"/>
              </a:ext>
            </a:extLst>
          </p:cNvPr>
          <p:cNvSpPr txBox="1"/>
          <p:nvPr/>
        </p:nvSpPr>
        <p:spPr>
          <a:xfrm>
            <a:off x="5341992" y="203210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D618BC-E73E-1C40-BD04-55E5B64F9C3A}"/>
              </a:ext>
            </a:extLst>
          </p:cNvPr>
          <p:cNvCxnSpPr>
            <a:cxnSpLocks/>
          </p:cNvCxnSpPr>
          <p:nvPr/>
        </p:nvCxnSpPr>
        <p:spPr>
          <a:xfrm flipV="1">
            <a:off x="6529435" y="5228978"/>
            <a:ext cx="0" cy="61691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57138AC-0E4C-6B4A-B1BD-D33D329B8A7A}"/>
              </a:ext>
            </a:extLst>
          </p:cNvPr>
          <p:cNvSpPr txBox="1"/>
          <p:nvPr/>
        </p:nvSpPr>
        <p:spPr>
          <a:xfrm>
            <a:off x="6619325" y="540175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CA27BC-9BA4-7641-83E3-E94740C606B1}"/>
              </a:ext>
            </a:extLst>
          </p:cNvPr>
          <p:cNvCxnSpPr>
            <a:cxnSpLocks/>
          </p:cNvCxnSpPr>
          <p:nvPr/>
        </p:nvCxnSpPr>
        <p:spPr>
          <a:xfrm>
            <a:off x="7937366" y="3875205"/>
            <a:ext cx="19837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56C2C91-A2C3-7F4B-9782-E10667055B7C}"/>
              </a:ext>
            </a:extLst>
          </p:cNvPr>
          <p:cNvSpPr txBox="1"/>
          <p:nvPr/>
        </p:nvSpPr>
        <p:spPr>
          <a:xfrm>
            <a:off x="7865506" y="366352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FAEE30-3B98-DB46-81D3-A2630B00B178}"/>
              </a:ext>
            </a:extLst>
          </p:cNvPr>
          <p:cNvCxnSpPr>
            <a:cxnSpLocks/>
          </p:cNvCxnSpPr>
          <p:nvPr/>
        </p:nvCxnSpPr>
        <p:spPr>
          <a:xfrm>
            <a:off x="4926800" y="3856051"/>
            <a:ext cx="19837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875FD45-140E-2A4F-9D7F-CBCB2CAAE458}"/>
              </a:ext>
            </a:extLst>
          </p:cNvPr>
          <p:cNvSpPr txBox="1"/>
          <p:nvPr/>
        </p:nvSpPr>
        <p:spPr>
          <a:xfrm>
            <a:off x="4833424" y="364437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3754EC-090A-F44E-9DE2-E4FF4B7AB509}"/>
              </a:ext>
            </a:extLst>
          </p:cNvPr>
          <p:cNvSpPr txBox="1"/>
          <p:nvPr/>
        </p:nvSpPr>
        <p:spPr>
          <a:xfrm>
            <a:off x="4992467" y="2783282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</a:t>
            </a:r>
            <a:r>
              <a:rPr lang="en-US" sz="900" dirty="0" err="1"/>
              <a:t>dp</a:t>
            </a:r>
            <a:endParaRPr lang="en-US" sz="11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7005A7B-8E9B-F840-8E83-4869BB6BB012}"/>
              </a:ext>
            </a:extLst>
          </p:cNvPr>
          <p:cNvCxnSpPr>
            <a:cxnSpLocks/>
          </p:cNvCxnSpPr>
          <p:nvPr/>
        </p:nvCxnSpPr>
        <p:spPr>
          <a:xfrm>
            <a:off x="5121287" y="3035663"/>
            <a:ext cx="1419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72BA78B-D644-EB47-B789-7BE45CD7E27A}"/>
              </a:ext>
            </a:extLst>
          </p:cNvPr>
          <p:cNvSpPr txBox="1"/>
          <p:nvPr/>
        </p:nvSpPr>
        <p:spPr>
          <a:xfrm>
            <a:off x="5678630" y="2434853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</a:t>
            </a:r>
            <a:r>
              <a:rPr lang="en-US" sz="900" dirty="0" err="1"/>
              <a:t>dp</a:t>
            </a:r>
            <a:endParaRPr lang="en-US" sz="11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D69FAF-7ECB-BA48-A8E1-DCC0E7B68446}"/>
              </a:ext>
            </a:extLst>
          </p:cNvPr>
          <p:cNvCxnSpPr>
            <a:cxnSpLocks/>
          </p:cNvCxnSpPr>
          <p:nvPr/>
        </p:nvCxnSpPr>
        <p:spPr>
          <a:xfrm flipV="1">
            <a:off x="5647695" y="2502335"/>
            <a:ext cx="0" cy="110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32F6434-98AF-7145-A82C-0712D332F99C}"/>
              </a:ext>
            </a:extLst>
          </p:cNvPr>
          <p:cNvSpPr txBox="1"/>
          <p:nvPr/>
        </p:nvSpPr>
        <p:spPr>
          <a:xfrm>
            <a:off x="7274182" y="2441529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</a:t>
            </a:r>
            <a:r>
              <a:rPr lang="en-US" sz="900" dirty="0" err="1"/>
              <a:t>dp</a:t>
            </a:r>
            <a:endParaRPr lang="en-US" sz="11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5FB369A-D205-6049-8A2C-3F4824E5B6A1}"/>
              </a:ext>
            </a:extLst>
          </p:cNvPr>
          <p:cNvCxnSpPr>
            <a:cxnSpLocks/>
          </p:cNvCxnSpPr>
          <p:nvPr/>
        </p:nvCxnSpPr>
        <p:spPr>
          <a:xfrm flipV="1">
            <a:off x="7243247" y="2509011"/>
            <a:ext cx="0" cy="110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13A271-23D2-C44D-8767-49C34F75AABF}"/>
              </a:ext>
            </a:extLst>
          </p:cNvPr>
          <p:cNvSpPr txBox="1"/>
          <p:nvPr/>
        </p:nvSpPr>
        <p:spPr>
          <a:xfrm>
            <a:off x="7637230" y="2768459"/>
            <a:ext cx="498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 </a:t>
            </a:r>
            <a:r>
              <a:rPr lang="en-US" sz="900" dirty="0" err="1"/>
              <a:t>dp</a:t>
            </a:r>
            <a:endParaRPr lang="en-US" sz="11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83A56B-B328-BA46-91F1-5508149073D4}"/>
              </a:ext>
            </a:extLst>
          </p:cNvPr>
          <p:cNvCxnSpPr>
            <a:cxnSpLocks/>
          </p:cNvCxnSpPr>
          <p:nvPr/>
        </p:nvCxnSpPr>
        <p:spPr>
          <a:xfrm>
            <a:off x="7716463" y="3014114"/>
            <a:ext cx="2272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BFCFDD9-1782-C749-887E-D7FA78DC5516}"/>
              </a:ext>
            </a:extLst>
          </p:cNvPr>
          <p:cNvSpPr txBox="1"/>
          <p:nvPr/>
        </p:nvSpPr>
        <p:spPr>
          <a:xfrm>
            <a:off x="5084480" y="3575584"/>
            <a:ext cx="509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32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ED230FC-3FB7-6B4E-B369-F301AB88F794}"/>
              </a:ext>
            </a:extLst>
          </p:cNvPr>
          <p:cNvCxnSpPr>
            <a:cxnSpLocks/>
          </p:cNvCxnSpPr>
          <p:nvPr/>
        </p:nvCxnSpPr>
        <p:spPr>
          <a:xfrm>
            <a:off x="5136355" y="3799072"/>
            <a:ext cx="331628" cy="734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F9A6629-E5EC-1844-B229-F560C30C242F}"/>
              </a:ext>
            </a:extLst>
          </p:cNvPr>
          <p:cNvSpPr txBox="1"/>
          <p:nvPr/>
        </p:nvSpPr>
        <p:spPr>
          <a:xfrm>
            <a:off x="5962635" y="2613243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9A708DD-CDCB-FE4B-A602-3F35E30EC79A}"/>
              </a:ext>
            </a:extLst>
          </p:cNvPr>
          <p:cNvCxnSpPr>
            <a:cxnSpLocks/>
          </p:cNvCxnSpPr>
          <p:nvPr/>
        </p:nvCxnSpPr>
        <p:spPr>
          <a:xfrm flipV="1">
            <a:off x="6110550" y="3409772"/>
            <a:ext cx="0" cy="1100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6CEEEBC-F6F8-9549-82DB-DCA0F15F17D1}"/>
              </a:ext>
            </a:extLst>
          </p:cNvPr>
          <p:cNvSpPr txBox="1"/>
          <p:nvPr/>
        </p:nvSpPr>
        <p:spPr>
          <a:xfrm>
            <a:off x="7436286" y="3379459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FB9685F-65B0-D042-AD61-CB480E3681E3}"/>
              </a:ext>
            </a:extLst>
          </p:cNvPr>
          <p:cNvCxnSpPr>
            <a:cxnSpLocks/>
          </p:cNvCxnSpPr>
          <p:nvPr/>
        </p:nvCxnSpPr>
        <p:spPr>
          <a:xfrm flipV="1">
            <a:off x="7494280" y="3445632"/>
            <a:ext cx="0" cy="11003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8A54116-F267-AC4B-96E0-B81FA0891550}"/>
              </a:ext>
            </a:extLst>
          </p:cNvPr>
          <p:cNvSpPr txBox="1"/>
          <p:nvPr/>
        </p:nvSpPr>
        <p:spPr>
          <a:xfrm>
            <a:off x="6903282" y="4230255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73EFB6-FCC1-E84C-9BC6-22E5EF76C32B}"/>
              </a:ext>
            </a:extLst>
          </p:cNvPr>
          <p:cNvCxnSpPr>
            <a:cxnSpLocks/>
          </p:cNvCxnSpPr>
          <p:nvPr/>
        </p:nvCxnSpPr>
        <p:spPr>
          <a:xfrm flipV="1">
            <a:off x="6961276" y="4296428"/>
            <a:ext cx="0" cy="11003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1E01820-2F48-E740-A915-D1144DD1077F}"/>
              </a:ext>
            </a:extLst>
          </p:cNvPr>
          <p:cNvSpPr txBox="1"/>
          <p:nvPr/>
        </p:nvSpPr>
        <p:spPr>
          <a:xfrm>
            <a:off x="7507651" y="3624379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1B30E5B-0498-F848-BCCC-702508B129DE}"/>
              </a:ext>
            </a:extLst>
          </p:cNvPr>
          <p:cNvCxnSpPr>
            <a:cxnSpLocks/>
          </p:cNvCxnSpPr>
          <p:nvPr/>
        </p:nvCxnSpPr>
        <p:spPr>
          <a:xfrm flipH="1">
            <a:off x="7507651" y="3820189"/>
            <a:ext cx="42971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7FC870-FB47-664D-8680-5F7FEAB075A0}"/>
              </a:ext>
            </a:extLst>
          </p:cNvPr>
          <p:cNvSpPr txBox="1"/>
          <p:nvPr/>
        </p:nvSpPr>
        <p:spPr>
          <a:xfrm>
            <a:off x="6325369" y="3653154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3A4C2B6-C106-B749-89BF-32DD2F337296}"/>
              </a:ext>
            </a:extLst>
          </p:cNvPr>
          <p:cNvCxnSpPr>
            <a:cxnSpLocks/>
          </p:cNvCxnSpPr>
          <p:nvPr/>
        </p:nvCxnSpPr>
        <p:spPr>
          <a:xfrm flipH="1" flipV="1">
            <a:off x="6325369" y="3848965"/>
            <a:ext cx="324480" cy="624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1A4BF2F-1D38-3446-992D-7BAAB4CEEEEF}"/>
              </a:ext>
            </a:extLst>
          </p:cNvPr>
          <p:cNvSpPr txBox="1"/>
          <p:nvPr/>
        </p:nvSpPr>
        <p:spPr>
          <a:xfrm>
            <a:off x="5799003" y="4223905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EDA7B6D-59CF-B547-82B5-66B867766249}"/>
              </a:ext>
            </a:extLst>
          </p:cNvPr>
          <p:cNvCxnSpPr>
            <a:cxnSpLocks/>
          </p:cNvCxnSpPr>
          <p:nvPr/>
        </p:nvCxnSpPr>
        <p:spPr>
          <a:xfrm flipV="1">
            <a:off x="6142048" y="4275089"/>
            <a:ext cx="0" cy="1100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3E6F796-D0DB-4E4E-A04C-4F0F4DF9C5A1}"/>
              </a:ext>
            </a:extLst>
          </p:cNvPr>
          <p:cNvSpPr txBox="1"/>
          <p:nvPr/>
        </p:nvSpPr>
        <p:spPr>
          <a:xfrm>
            <a:off x="5796170" y="4534546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3003B8-D668-9B43-AC69-04EFAEE979EB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141631" y="4743001"/>
            <a:ext cx="99758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9973570-E95C-CA4F-9B0E-5474894D7B57}"/>
              </a:ext>
            </a:extLst>
          </p:cNvPr>
          <p:cNvSpPr txBox="1"/>
          <p:nvPr/>
        </p:nvSpPr>
        <p:spPr>
          <a:xfrm>
            <a:off x="7356830" y="4540262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2BDC9B6-25D6-3C4F-9665-1652430C83C2}"/>
              </a:ext>
            </a:extLst>
          </p:cNvPr>
          <p:cNvCxnSpPr>
            <a:cxnSpLocks/>
          </p:cNvCxnSpPr>
          <p:nvPr/>
        </p:nvCxnSpPr>
        <p:spPr>
          <a:xfrm>
            <a:off x="6975868" y="4756739"/>
            <a:ext cx="99758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6E0635C-27F6-8E41-8518-BB69C6F4F639}"/>
              </a:ext>
            </a:extLst>
          </p:cNvPr>
          <p:cNvSpPr txBox="1"/>
          <p:nvPr/>
        </p:nvSpPr>
        <p:spPr>
          <a:xfrm>
            <a:off x="6932382" y="5041417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52FC121-6F5E-5B4B-9017-7D042137B230}"/>
              </a:ext>
            </a:extLst>
          </p:cNvPr>
          <p:cNvCxnSpPr>
            <a:cxnSpLocks/>
          </p:cNvCxnSpPr>
          <p:nvPr/>
        </p:nvCxnSpPr>
        <p:spPr>
          <a:xfrm flipV="1">
            <a:off x="6965510" y="5111724"/>
            <a:ext cx="0" cy="1100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51DFE6E-4B06-744B-B5D8-87B0AF0C9BEF}"/>
              </a:ext>
            </a:extLst>
          </p:cNvPr>
          <p:cNvSpPr txBox="1"/>
          <p:nvPr/>
        </p:nvSpPr>
        <p:spPr>
          <a:xfrm>
            <a:off x="2382649" y="2414517"/>
            <a:ext cx="170220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Constraint layout:</a:t>
            </a:r>
          </a:p>
          <a:p>
            <a:r>
              <a:rPr lang="en-US" sz="1600" dirty="0">
                <a:solidFill>
                  <a:srgbClr val="FFC000"/>
                </a:solidFill>
              </a:rPr>
              <a:t>Width = 650 </a:t>
            </a:r>
            <a:r>
              <a:rPr lang="en-US" sz="1600" dirty="0" err="1">
                <a:solidFill>
                  <a:srgbClr val="FFC000"/>
                </a:solidFill>
              </a:rPr>
              <a:t>dp</a:t>
            </a:r>
            <a:endParaRPr lang="en-US" sz="1600" dirty="0">
              <a:solidFill>
                <a:srgbClr val="FFC000"/>
              </a:solidFill>
            </a:endParaRPr>
          </a:p>
          <a:p>
            <a:r>
              <a:rPr lang="en-US" sz="1600" dirty="0">
                <a:solidFill>
                  <a:srgbClr val="FFC000"/>
                </a:solidFill>
              </a:rPr>
              <a:t>Height = 650 </a:t>
            </a:r>
            <a:r>
              <a:rPr lang="en-US" sz="1600" dirty="0" err="1">
                <a:solidFill>
                  <a:srgbClr val="FFC000"/>
                </a:solidFill>
              </a:rPr>
              <a:t>dp</a:t>
            </a:r>
            <a:endParaRPr lang="en-US" sz="1600" dirty="0">
              <a:solidFill>
                <a:srgbClr val="FFC000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AB4E705-7BB5-1E47-A50D-978CE486668E}"/>
              </a:ext>
            </a:extLst>
          </p:cNvPr>
          <p:cNvCxnSpPr>
            <a:cxnSpLocks/>
          </p:cNvCxnSpPr>
          <p:nvPr/>
        </p:nvCxnSpPr>
        <p:spPr>
          <a:xfrm>
            <a:off x="3870637" y="2720758"/>
            <a:ext cx="128676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233EDFF-AA54-2A4D-9238-3F7C87B8E70D}"/>
              </a:ext>
            </a:extLst>
          </p:cNvPr>
          <p:cNvCxnSpPr>
            <a:cxnSpLocks/>
          </p:cNvCxnSpPr>
          <p:nvPr/>
        </p:nvCxnSpPr>
        <p:spPr>
          <a:xfrm flipH="1">
            <a:off x="8162311" y="1119819"/>
            <a:ext cx="892405" cy="42739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D7A6BD3-93E5-9F43-8EE3-442BDEC8CD91}"/>
              </a:ext>
            </a:extLst>
          </p:cNvPr>
          <p:cNvSpPr txBox="1"/>
          <p:nvPr/>
        </p:nvSpPr>
        <p:spPr>
          <a:xfrm>
            <a:off x="8670186" y="2187800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Imageview</a:t>
            </a:r>
            <a:r>
              <a:rPr lang="en-US" sz="1600" dirty="0">
                <a:solidFill>
                  <a:srgbClr val="7030A0"/>
                </a:solidFill>
              </a:rPr>
              <a:t>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match constraint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972C1D-CD59-0B4D-B9D2-CCC5BE6E2406}"/>
              </a:ext>
            </a:extLst>
          </p:cNvPr>
          <p:cNvCxnSpPr>
            <a:cxnSpLocks/>
          </p:cNvCxnSpPr>
          <p:nvPr/>
        </p:nvCxnSpPr>
        <p:spPr>
          <a:xfrm flipH="1">
            <a:off x="8168914" y="2547723"/>
            <a:ext cx="52935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A2F8C47-71AB-0940-AD13-1D4FD93B98A2}"/>
              </a:ext>
            </a:extLst>
          </p:cNvPr>
          <p:cNvSpPr txBox="1"/>
          <p:nvPr/>
        </p:nvSpPr>
        <p:spPr>
          <a:xfrm>
            <a:off x="9138204" y="3513049"/>
            <a:ext cx="1890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Imagebutton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200 </a:t>
            </a:r>
            <a:r>
              <a:rPr lang="en-US" sz="1600" dirty="0" err="1"/>
              <a:t>dp</a:t>
            </a:r>
            <a:endParaRPr lang="en-US" sz="1600" dirty="0"/>
          </a:p>
          <a:p>
            <a:r>
              <a:rPr lang="en-US" sz="1600" dirty="0"/>
              <a:t>Height = 200 </a:t>
            </a:r>
            <a:r>
              <a:rPr lang="en-US" sz="1600" dirty="0" err="1"/>
              <a:t>dp</a:t>
            </a:r>
            <a:endParaRPr lang="en-US" sz="24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6DADB52-F7CD-0246-AE36-4BABD4EBDD2C}"/>
              </a:ext>
            </a:extLst>
          </p:cNvPr>
          <p:cNvCxnSpPr>
            <a:cxnSpLocks/>
          </p:cNvCxnSpPr>
          <p:nvPr/>
        </p:nvCxnSpPr>
        <p:spPr>
          <a:xfrm flipH="1">
            <a:off x="7012416" y="3697716"/>
            <a:ext cx="2155067" cy="87802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9EABAC5-7475-0B4A-B017-1EE43BBF0944}"/>
              </a:ext>
            </a:extLst>
          </p:cNvPr>
          <p:cNvCxnSpPr>
            <a:cxnSpLocks/>
          </p:cNvCxnSpPr>
          <p:nvPr/>
        </p:nvCxnSpPr>
        <p:spPr>
          <a:xfrm flipH="1">
            <a:off x="7523830" y="3697716"/>
            <a:ext cx="1614374" cy="38259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D887AE3-4D3C-E144-A308-A83EAEB01EC2}"/>
              </a:ext>
            </a:extLst>
          </p:cNvPr>
          <p:cNvCxnSpPr>
            <a:cxnSpLocks/>
          </p:cNvCxnSpPr>
          <p:nvPr/>
        </p:nvCxnSpPr>
        <p:spPr>
          <a:xfrm flipH="1" flipV="1">
            <a:off x="7722510" y="3295558"/>
            <a:ext cx="1424605" cy="402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8A7D1F4-0B92-9649-88D9-FED0CB90202E}"/>
              </a:ext>
            </a:extLst>
          </p:cNvPr>
          <p:cNvCxnSpPr>
            <a:cxnSpLocks/>
          </p:cNvCxnSpPr>
          <p:nvPr/>
        </p:nvCxnSpPr>
        <p:spPr>
          <a:xfrm flipH="1">
            <a:off x="3902446" y="3167191"/>
            <a:ext cx="1357400" cy="990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B65323B-E7BF-E84B-AEE0-AC5834EBB213}"/>
              </a:ext>
            </a:extLst>
          </p:cNvPr>
          <p:cNvCxnSpPr>
            <a:cxnSpLocks/>
          </p:cNvCxnSpPr>
          <p:nvPr/>
        </p:nvCxnSpPr>
        <p:spPr>
          <a:xfrm flipH="1">
            <a:off x="3965109" y="4102095"/>
            <a:ext cx="1485235" cy="2984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3001A27-A63F-764D-89BA-E3EDEF50CCAC}"/>
              </a:ext>
            </a:extLst>
          </p:cNvPr>
          <p:cNvCxnSpPr>
            <a:cxnSpLocks/>
          </p:cNvCxnSpPr>
          <p:nvPr/>
        </p:nvCxnSpPr>
        <p:spPr>
          <a:xfrm flipH="1">
            <a:off x="8099312" y="3663527"/>
            <a:ext cx="1038892" cy="16407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595050A-DDC8-5842-9ABC-B0B8E7A4420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944741" y="4490479"/>
            <a:ext cx="990077" cy="738499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E3ACD6B-22B9-334C-81D5-3B2F492ADE9D}"/>
              </a:ext>
            </a:extLst>
          </p:cNvPr>
          <p:cNvSpPr txBox="1"/>
          <p:nvPr/>
        </p:nvSpPr>
        <p:spPr>
          <a:xfrm>
            <a:off x="203382" y="1097055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CC8A58-2F4D-3443-B8CA-BCE375AF7AFF}"/>
              </a:ext>
            </a:extLst>
          </p:cNvPr>
          <p:cNvSpPr txBox="1"/>
          <p:nvPr/>
        </p:nvSpPr>
        <p:spPr>
          <a:xfrm>
            <a:off x="2521183" y="3939224"/>
            <a:ext cx="1890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Imagebutton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200 </a:t>
            </a:r>
            <a:r>
              <a:rPr lang="en-US" sz="1600" dirty="0" err="1"/>
              <a:t>dp</a:t>
            </a:r>
            <a:endParaRPr lang="en-US" sz="1600" dirty="0"/>
          </a:p>
          <a:p>
            <a:r>
              <a:rPr lang="en-US" sz="1600" dirty="0"/>
              <a:t>Height = 200 </a:t>
            </a:r>
            <a:r>
              <a:rPr lang="en-US" sz="1600" dirty="0" err="1"/>
              <a:t>dp</a:t>
            </a:r>
            <a:endParaRPr lang="en-US" sz="2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75BA9C6-ADC6-DE4A-AD4D-2887D86271FD}"/>
              </a:ext>
            </a:extLst>
          </p:cNvPr>
          <p:cNvSpPr txBox="1"/>
          <p:nvPr/>
        </p:nvSpPr>
        <p:spPr>
          <a:xfrm>
            <a:off x="9014668" y="775340"/>
            <a:ext cx="258168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Textview</a:t>
            </a:r>
            <a:r>
              <a:rPr lang="en-US" sz="1600" dirty="0">
                <a:solidFill>
                  <a:srgbClr val="00B050"/>
                </a:solidFill>
              </a:rPr>
              <a:t>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Height = match constraint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Font size = 200sp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Color = dark blue (003D73)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52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Goals Fragment (Phone)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3502D-6E2F-6E48-AA40-9DAEA24BA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999" y="997474"/>
            <a:ext cx="3149600" cy="55880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87B532B4-A08E-C243-960E-3E82E8375A96}"/>
              </a:ext>
            </a:extLst>
          </p:cNvPr>
          <p:cNvSpPr/>
          <p:nvPr/>
        </p:nvSpPr>
        <p:spPr>
          <a:xfrm>
            <a:off x="4900779" y="1335517"/>
            <a:ext cx="2891850" cy="28923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E64321-CB96-CC47-9C44-3D3999C116D2}"/>
              </a:ext>
            </a:extLst>
          </p:cNvPr>
          <p:cNvSpPr txBox="1"/>
          <p:nvPr/>
        </p:nvSpPr>
        <p:spPr>
          <a:xfrm>
            <a:off x="4568055" y="177517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7FEF34-1C55-384A-983B-E4E4F0313B59}"/>
              </a:ext>
            </a:extLst>
          </p:cNvPr>
          <p:cNvCxnSpPr>
            <a:cxnSpLocks/>
          </p:cNvCxnSpPr>
          <p:nvPr/>
        </p:nvCxnSpPr>
        <p:spPr>
          <a:xfrm flipH="1" flipV="1">
            <a:off x="7792629" y="2076787"/>
            <a:ext cx="784458" cy="520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9E0345A-D739-7A41-8A28-C6D6F1524B07}"/>
              </a:ext>
            </a:extLst>
          </p:cNvPr>
          <p:cNvSpPr txBox="1"/>
          <p:nvPr/>
        </p:nvSpPr>
        <p:spPr>
          <a:xfrm>
            <a:off x="7747888" y="131768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8EC72F8-92DF-5042-929B-3EF0DE1FCCA3}"/>
              </a:ext>
            </a:extLst>
          </p:cNvPr>
          <p:cNvSpPr txBox="1"/>
          <p:nvPr/>
        </p:nvSpPr>
        <p:spPr>
          <a:xfrm>
            <a:off x="6561458" y="160321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DC5AF92-B8BD-A048-B7E1-CC4F05FC1AA6}"/>
              </a:ext>
            </a:extLst>
          </p:cNvPr>
          <p:cNvSpPr/>
          <p:nvPr/>
        </p:nvSpPr>
        <p:spPr>
          <a:xfrm>
            <a:off x="4893269" y="1663405"/>
            <a:ext cx="2891850" cy="5451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964BF75-B621-5242-AA5F-D9E37925FB20}"/>
              </a:ext>
            </a:extLst>
          </p:cNvPr>
          <p:cNvCxnSpPr>
            <a:cxnSpLocks/>
          </p:cNvCxnSpPr>
          <p:nvPr/>
        </p:nvCxnSpPr>
        <p:spPr>
          <a:xfrm flipH="1">
            <a:off x="3352463" y="1560748"/>
            <a:ext cx="1525963" cy="9627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8BD61C3-42D2-0A49-B440-702A8E543402}"/>
              </a:ext>
            </a:extLst>
          </p:cNvPr>
          <p:cNvSpPr txBox="1"/>
          <p:nvPr/>
        </p:nvSpPr>
        <p:spPr>
          <a:xfrm>
            <a:off x="6351529" y="115027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F9BBBD-26A4-9045-A011-FC55DF13B66F}"/>
              </a:ext>
            </a:extLst>
          </p:cNvPr>
          <p:cNvSpPr txBox="1"/>
          <p:nvPr/>
        </p:nvSpPr>
        <p:spPr>
          <a:xfrm>
            <a:off x="4577397" y="127360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EA3CEB-B4E5-0D44-AC9C-59C6BDFFEE3B}"/>
              </a:ext>
            </a:extLst>
          </p:cNvPr>
          <p:cNvSpPr txBox="1"/>
          <p:nvPr/>
        </p:nvSpPr>
        <p:spPr>
          <a:xfrm>
            <a:off x="7738546" y="189059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190A549-B5BE-D741-BE05-E1A45302316E}"/>
              </a:ext>
            </a:extLst>
          </p:cNvPr>
          <p:cNvCxnSpPr>
            <a:cxnSpLocks/>
          </p:cNvCxnSpPr>
          <p:nvPr/>
        </p:nvCxnSpPr>
        <p:spPr>
          <a:xfrm flipH="1">
            <a:off x="7783444" y="1890595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150154-4432-FD49-9010-3A0B69AD145E}"/>
              </a:ext>
            </a:extLst>
          </p:cNvPr>
          <p:cNvCxnSpPr>
            <a:cxnSpLocks/>
          </p:cNvCxnSpPr>
          <p:nvPr/>
        </p:nvCxnSpPr>
        <p:spPr>
          <a:xfrm flipH="1">
            <a:off x="4796964" y="1780062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44340ED-4468-1C44-9214-D916BFD0A5A5}"/>
              </a:ext>
            </a:extLst>
          </p:cNvPr>
          <p:cNvCxnSpPr>
            <a:cxnSpLocks/>
          </p:cNvCxnSpPr>
          <p:nvPr/>
        </p:nvCxnSpPr>
        <p:spPr>
          <a:xfrm>
            <a:off x="6382855" y="1192208"/>
            <a:ext cx="0" cy="1437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4353FAC-C498-8246-848F-FC8201705F2B}"/>
              </a:ext>
            </a:extLst>
          </p:cNvPr>
          <p:cNvCxnSpPr>
            <a:cxnSpLocks/>
          </p:cNvCxnSpPr>
          <p:nvPr/>
        </p:nvCxnSpPr>
        <p:spPr>
          <a:xfrm flipH="1">
            <a:off x="7790424" y="1541575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3BFD014-12B4-6246-BAA0-FD1C96F6FD80}"/>
              </a:ext>
            </a:extLst>
          </p:cNvPr>
          <p:cNvCxnSpPr>
            <a:cxnSpLocks/>
          </p:cNvCxnSpPr>
          <p:nvPr/>
        </p:nvCxnSpPr>
        <p:spPr>
          <a:xfrm flipH="1" flipV="1">
            <a:off x="4681912" y="1486272"/>
            <a:ext cx="211358" cy="518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D5A3E89-5BAB-0841-8946-FC684A6F1C41}"/>
              </a:ext>
            </a:extLst>
          </p:cNvPr>
          <p:cNvSpPr txBox="1"/>
          <p:nvPr/>
        </p:nvSpPr>
        <p:spPr>
          <a:xfrm>
            <a:off x="0" y="935049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4A69B2-6538-1142-A609-AEAA88BFF904}"/>
              </a:ext>
            </a:extLst>
          </p:cNvPr>
          <p:cNvSpPr/>
          <p:nvPr/>
        </p:nvSpPr>
        <p:spPr>
          <a:xfrm>
            <a:off x="4910121" y="3315924"/>
            <a:ext cx="2891850" cy="41977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5F6235-65E4-404C-83DD-A53D12EA08DF}"/>
              </a:ext>
            </a:extLst>
          </p:cNvPr>
          <p:cNvSpPr txBox="1"/>
          <p:nvPr/>
        </p:nvSpPr>
        <p:spPr>
          <a:xfrm>
            <a:off x="4577397" y="388612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924DEFC-2CDD-DB4E-B5EE-38231C4F5BA7}"/>
              </a:ext>
            </a:extLst>
          </p:cNvPr>
          <p:cNvCxnSpPr>
            <a:cxnSpLocks/>
          </p:cNvCxnSpPr>
          <p:nvPr/>
        </p:nvCxnSpPr>
        <p:spPr>
          <a:xfrm flipH="1">
            <a:off x="7783445" y="3882037"/>
            <a:ext cx="1231790" cy="36682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7C1D9B5-633B-1E44-8A07-464D475CAD01}"/>
              </a:ext>
            </a:extLst>
          </p:cNvPr>
          <p:cNvSpPr txBox="1"/>
          <p:nvPr/>
        </p:nvSpPr>
        <p:spPr>
          <a:xfrm>
            <a:off x="7747888" y="350487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D2F4B8-596D-4542-82ED-B22C6816CCD0}"/>
              </a:ext>
            </a:extLst>
          </p:cNvPr>
          <p:cNvSpPr txBox="1"/>
          <p:nvPr/>
        </p:nvSpPr>
        <p:spPr>
          <a:xfrm>
            <a:off x="6595884" y="351116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0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2CC2FF2-E0BE-204F-A41C-2906A1DD4369}"/>
              </a:ext>
            </a:extLst>
          </p:cNvPr>
          <p:cNvSpPr/>
          <p:nvPr/>
        </p:nvSpPr>
        <p:spPr>
          <a:xfrm>
            <a:off x="4902611" y="3774350"/>
            <a:ext cx="2891850" cy="5451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57D3812-8373-534A-9229-DA8BB3F5B511}"/>
              </a:ext>
            </a:extLst>
          </p:cNvPr>
          <p:cNvCxnSpPr>
            <a:cxnSpLocks/>
          </p:cNvCxnSpPr>
          <p:nvPr/>
        </p:nvCxnSpPr>
        <p:spPr>
          <a:xfrm>
            <a:off x="3427178" y="3113804"/>
            <a:ext cx="1455440" cy="22511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1F65D95-67F2-844A-B31A-B72458C5FCF7}"/>
              </a:ext>
            </a:extLst>
          </p:cNvPr>
          <p:cNvSpPr txBox="1"/>
          <p:nvPr/>
        </p:nvSpPr>
        <p:spPr>
          <a:xfrm>
            <a:off x="6359329" y="308030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2E969E-5E73-D54C-B83F-3812A331907E}"/>
              </a:ext>
            </a:extLst>
          </p:cNvPr>
          <p:cNvSpPr txBox="1"/>
          <p:nvPr/>
        </p:nvSpPr>
        <p:spPr>
          <a:xfrm>
            <a:off x="4586739" y="338454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DAA0628-1F95-ED47-82EF-03E7905A8C88}"/>
              </a:ext>
            </a:extLst>
          </p:cNvPr>
          <p:cNvSpPr txBox="1"/>
          <p:nvPr/>
        </p:nvSpPr>
        <p:spPr>
          <a:xfrm>
            <a:off x="7747888" y="400154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A66B8D-20A8-9047-B371-1FAC74FD7937}"/>
              </a:ext>
            </a:extLst>
          </p:cNvPr>
          <p:cNvCxnSpPr>
            <a:cxnSpLocks/>
          </p:cNvCxnSpPr>
          <p:nvPr/>
        </p:nvCxnSpPr>
        <p:spPr>
          <a:xfrm flipH="1">
            <a:off x="7792786" y="4001540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2B1DD6C-5B0D-8749-949F-A6B514D00A7A}"/>
              </a:ext>
            </a:extLst>
          </p:cNvPr>
          <p:cNvCxnSpPr>
            <a:cxnSpLocks/>
          </p:cNvCxnSpPr>
          <p:nvPr/>
        </p:nvCxnSpPr>
        <p:spPr>
          <a:xfrm flipH="1">
            <a:off x="4806306" y="3891007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AC5B6B5-D636-2149-9B6A-36B6715442FD}"/>
              </a:ext>
            </a:extLst>
          </p:cNvPr>
          <p:cNvCxnSpPr>
            <a:cxnSpLocks/>
          </p:cNvCxnSpPr>
          <p:nvPr/>
        </p:nvCxnSpPr>
        <p:spPr>
          <a:xfrm>
            <a:off x="6390655" y="2231826"/>
            <a:ext cx="0" cy="10412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E8F049A-D5EA-3D45-BC54-9C1EC9BDCC13}"/>
              </a:ext>
            </a:extLst>
          </p:cNvPr>
          <p:cNvCxnSpPr>
            <a:cxnSpLocks/>
          </p:cNvCxnSpPr>
          <p:nvPr/>
        </p:nvCxnSpPr>
        <p:spPr>
          <a:xfrm flipH="1">
            <a:off x="7799766" y="3754120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67C4705-6B7A-DD42-8872-288B015AACC2}"/>
              </a:ext>
            </a:extLst>
          </p:cNvPr>
          <p:cNvCxnSpPr>
            <a:cxnSpLocks/>
          </p:cNvCxnSpPr>
          <p:nvPr/>
        </p:nvCxnSpPr>
        <p:spPr>
          <a:xfrm flipH="1">
            <a:off x="4790504" y="3602404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4CECD52-6889-804A-AB4F-69A8D855585A}"/>
              </a:ext>
            </a:extLst>
          </p:cNvPr>
          <p:cNvSpPr txBox="1"/>
          <p:nvPr/>
        </p:nvSpPr>
        <p:spPr>
          <a:xfrm>
            <a:off x="1118797" y="2278965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Textview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match constraint</a:t>
            </a:r>
          </a:p>
          <a:p>
            <a:r>
              <a:rPr lang="en-US" sz="1600" dirty="0"/>
              <a:t>Height = wrap content</a:t>
            </a:r>
          </a:p>
          <a:p>
            <a:r>
              <a:rPr lang="en-US" sz="1600" dirty="0"/>
              <a:t>Font size = 24sp</a:t>
            </a:r>
          </a:p>
          <a:p>
            <a:r>
              <a:rPr lang="en-US" sz="1600" dirty="0"/>
              <a:t>Color = black (000000)</a:t>
            </a:r>
            <a:endParaRPr lang="en-US" sz="2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536E7BE-24E0-B642-8DAE-9F6F45019D1A}"/>
              </a:ext>
            </a:extLst>
          </p:cNvPr>
          <p:cNvSpPr txBox="1"/>
          <p:nvPr/>
        </p:nvSpPr>
        <p:spPr>
          <a:xfrm>
            <a:off x="8678735" y="2597316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Textview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wrap content</a:t>
            </a:r>
          </a:p>
          <a:p>
            <a:r>
              <a:rPr lang="en-US" sz="1600" dirty="0"/>
              <a:t>Font size = 66sp</a:t>
            </a:r>
          </a:p>
          <a:p>
            <a:r>
              <a:rPr lang="en-US" sz="1600" dirty="0"/>
              <a:t>Color = green (6BD178)</a:t>
            </a:r>
            <a:endParaRPr lang="en-US" sz="2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54224E4-C602-F04F-8BC4-0610240DCB21}"/>
              </a:ext>
            </a:extLst>
          </p:cNvPr>
          <p:cNvSpPr txBox="1"/>
          <p:nvPr/>
        </p:nvSpPr>
        <p:spPr>
          <a:xfrm>
            <a:off x="4588190" y="4555785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2BCA2FB-7414-4140-A1BA-707FFB33012D}"/>
              </a:ext>
            </a:extLst>
          </p:cNvPr>
          <p:cNvCxnSpPr>
            <a:cxnSpLocks/>
          </p:cNvCxnSpPr>
          <p:nvPr/>
        </p:nvCxnSpPr>
        <p:spPr>
          <a:xfrm flipH="1" flipV="1">
            <a:off x="3413521" y="3233902"/>
            <a:ext cx="1515686" cy="163936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E22F5EA2-01A6-4145-9F8A-0357155360B4}"/>
              </a:ext>
            </a:extLst>
          </p:cNvPr>
          <p:cNvSpPr/>
          <p:nvPr/>
        </p:nvSpPr>
        <p:spPr>
          <a:xfrm>
            <a:off x="4913404" y="4351875"/>
            <a:ext cx="2891850" cy="637312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3D61AE4-C160-884B-87E1-2C99AABBCC3F}"/>
              </a:ext>
            </a:extLst>
          </p:cNvPr>
          <p:cNvSpPr txBox="1"/>
          <p:nvPr/>
        </p:nvSpPr>
        <p:spPr>
          <a:xfrm>
            <a:off x="7758681" y="4671201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59C126B-BA31-7F43-81DE-33A83644A64D}"/>
              </a:ext>
            </a:extLst>
          </p:cNvPr>
          <p:cNvCxnSpPr>
            <a:cxnSpLocks/>
          </p:cNvCxnSpPr>
          <p:nvPr/>
        </p:nvCxnSpPr>
        <p:spPr>
          <a:xfrm flipH="1">
            <a:off x="7803579" y="4671201"/>
            <a:ext cx="112107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4363149-B6F3-994E-88E0-9E670729A82B}"/>
              </a:ext>
            </a:extLst>
          </p:cNvPr>
          <p:cNvCxnSpPr>
            <a:cxnSpLocks/>
          </p:cNvCxnSpPr>
          <p:nvPr/>
        </p:nvCxnSpPr>
        <p:spPr>
          <a:xfrm flipH="1">
            <a:off x="4793349" y="4560668"/>
            <a:ext cx="112107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5064C5A-2A32-EB41-B818-A2BC13399350}"/>
              </a:ext>
            </a:extLst>
          </p:cNvPr>
          <p:cNvSpPr txBox="1"/>
          <p:nvPr/>
        </p:nvSpPr>
        <p:spPr>
          <a:xfrm>
            <a:off x="5981500" y="4305120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B75555-95F1-1A45-AB99-6FA04E6B6AC9}"/>
              </a:ext>
            </a:extLst>
          </p:cNvPr>
          <p:cNvSpPr txBox="1"/>
          <p:nvPr/>
        </p:nvSpPr>
        <p:spPr>
          <a:xfrm>
            <a:off x="6276715" y="536058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32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EBE8BC2-A740-3A46-8182-02CFF6359130}"/>
              </a:ext>
            </a:extLst>
          </p:cNvPr>
          <p:cNvCxnSpPr>
            <a:cxnSpLocks/>
          </p:cNvCxnSpPr>
          <p:nvPr/>
        </p:nvCxnSpPr>
        <p:spPr>
          <a:xfrm>
            <a:off x="6314916" y="4989187"/>
            <a:ext cx="0" cy="104121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77BF366-DB82-A441-B369-AD34DF57E1A4}"/>
              </a:ext>
            </a:extLst>
          </p:cNvPr>
          <p:cNvSpPr/>
          <p:nvPr/>
        </p:nvSpPr>
        <p:spPr>
          <a:xfrm>
            <a:off x="4878827" y="2235783"/>
            <a:ext cx="2891850" cy="54517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04A6D0F-A59D-A24D-A966-A527F976367E}"/>
              </a:ext>
            </a:extLst>
          </p:cNvPr>
          <p:cNvCxnSpPr>
            <a:cxnSpLocks/>
          </p:cNvCxnSpPr>
          <p:nvPr/>
        </p:nvCxnSpPr>
        <p:spPr>
          <a:xfrm flipH="1">
            <a:off x="3462460" y="2710268"/>
            <a:ext cx="1430381" cy="16552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3D453E4-D21B-6B45-BDC0-7CA188D0C460}"/>
              </a:ext>
            </a:extLst>
          </p:cNvPr>
          <p:cNvSpPr txBox="1"/>
          <p:nvPr/>
        </p:nvSpPr>
        <p:spPr>
          <a:xfrm>
            <a:off x="6461675" y="197139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2F3B729-F5DA-6A44-B093-3DCF84298D8F}"/>
              </a:ext>
            </a:extLst>
          </p:cNvPr>
          <p:cNvSpPr txBox="1"/>
          <p:nvPr/>
        </p:nvSpPr>
        <p:spPr>
          <a:xfrm>
            <a:off x="4558440" y="2370728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9583388-E83B-114F-A936-2E464AD09B70}"/>
              </a:ext>
            </a:extLst>
          </p:cNvPr>
          <p:cNvSpPr txBox="1"/>
          <p:nvPr/>
        </p:nvSpPr>
        <p:spPr>
          <a:xfrm>
            <a:off x="7728931" y="2486144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FFEA31C-B849-4748-8C97-8D8CC3F42936}"/>
              </a:ext>
            </a:extLst>
          </p:cNvPr>
          <p:cNvCxnSpPr>
            <a:cxnSpLocks/>
          </p:cNvCxnSpPr>
          <p:nvPr/>
        </p:nvCxnSpPr>
        <p:spPr>
          <a:xfrm flipH="1">
            <a:off x="7773829" y="2486144"/>
            <a:ext cx="112107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B12DB8-9CB7-8B48-B86D-936E1057CC20}"/>
              </a:ext>
            </a:extLst>
          </p:cNvPr>
          <p:cNvCxnSpPr>
            <a:cxnSpLocks/>
          </p:cNvCxnSpPr>
          <p:nvPr/>
        </p:nvCxnSpPr>
        <p:spPr>
          <a:xfrm flipH="1">
            <a:off x="4763599" y="2375611"/>
            <a:ext cx="112107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83CD61A-DC71-F24C-A5F7-445FAD0FF35A}"/>
              </a:ext>
            </a:extLst>
          </p:cNvPr>
          <p:cNvSpPr txBox="1"/>
          <p:nvPr/>
        </p:nvSpPr>
        <p:spPr>
          <a:xfrm>
            <a:off x="6595884" y="375320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7B641F5-2B4B-7F4D-B89F-ACDAD586861A}"/>
              </a:ext>
            </a:extLst>
          </p:cNvPr>
          <p:cNvSpPr txBox="1"/>
          <p:nvPr/>
        </p:nvSpPr>
        <p:spPr>
          <a:xfrm>
            <a:off x="6648354" y="409543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C73809A-5CF9-3C41-A546-34AD8B19811A}"/>
              </a:ext>
            </a:extLst>
          </p:cNvPr>
          <p:cNvSpPr/>
          <p:nvPr/>
        </p:nvSpPr>
        <p:spPr>
          <a:xfrm>
            <a:off x="5554605" y="5763857"/>
            <a:ext cx="1510686" cy="350070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7502DAD-544B-4E4B-9293-D5E9B4CA3F75}"/>
              </a:ext>
            </a:extLst>
          </p:cNvPr>
          <p:cNvSpPr txBox="1"/>
          <p:nvPr/>
        </p:nvSpPr>
        <p:spPr>
          <a:xfrm>
            <a:off x="6215352" y="611711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69B17EC-E92E-ED4D-858A-DA5277D7AF09}"/>
              </a:ext>
            </a:extLst>
          </p:cNvPr>
          <p:cNvCxnSpPr>
            <a:cxnSpLocks/>
          </p:cNvCxnSpPr>
          <p:nvPr/>
        </p:nvCxnSpPr>
        <p:spPr>
          <a:xfrm>
            <a:off x="6215352" y="6113927"/>
            <a:ext cx="0" cy="18857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6EEE3A9-8A70-6D46-88B0-547BCD764F28}"/>
              </a:ext>
            </a:extLst>
          </p:cNvPr>
          <p:cNvSpPr txBox="1"/>
          <p:nvPr/>
        </p:nvSpPr>
        <p:spPr>
          <a:xfrm>
            <a:off x="4898481" y="575832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EFAA615-C51F-3143-9DC7-34EDBFBBD053}"/>
              </a:ext>
            </a:extLst>
          </p:cNvPr>
          <p:cNvSpPr txBox="1"/>
          <p:nvPr/>
        </p:nvSpPr>
        <p:spPr>
          <a:xfrm>
            <a:off x="7178613" y="573621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10E59CB-9545-0A47-B9FE-F5FC6E05B70D}"/>
              </a:ext>
            </a:extLst>
          </p:cNvPr>
          <p:cNvCxnSpPr>
            <a:cxnSpLocks/>
          </p:cNvCxnSpPr>
          <p:nvPr/>
        </p:nvCxnSpPr>
        <p:spPr>
          <a:xfrm flipH="1" flipV="1">
            <a:off x="7052674" y="5980039"/>
            <a:ext cx="820925" cy="91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3E1EC4C-E048-854D-92E2-77154EAEACED}"/>
              </a:ext>
            </a:extLst>
          </p:cNvPr>
          <p:cNvCxnSpPr>
            <a:cxnSpLocks/>
          </p:cNvCxnSpPr>
          <p:nvPr/>
        </p:nvCxnSpPr>
        <p:spPr>
          <a:xfrm flipH="1">
            <a:off x="4737803" y="5980039"/>
            <a:ext cx="81680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81DAB52-332A-874E-84E8-9BEC132B4A24}"/>
              </a:ext>
            </a:extLst>
          </p:cNvPr>
          <p:cNvCxnSpPr>
            <a:cxnSpLocks/>
          </p:cNvCxnSpPr>
          <p:nvPr/>
        </p:nvCxnSpPr>
        <p:spPr>
          <a:xfrm flipH="1" flipV="1">
            <a:off x="6878330" y="6089896"/>
            <a:ext cx="1729027" cy="46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B405FBC-215B-104D-BC86-4FEA764682C8}"/>
              </a:ext>
            </a:extLst>
          </p:cNvPr>
          <p:cNvSpPr txBox="1"/>
          <p:nvPr/>
        </p:nvSpPr>
        <p:spPr>
          <a:xfrm>
            <a:off x="8651758" y="4950523"/>
            <a:ext cx="237197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Button: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200 </a:t>
            </a:r>
            <a:r>
              <a:rPr lang="en-US" sz="1600" dirty="0" err="1">
                <a:solidFill>
                  <a:srgbClr val="7030A0"/>
                </a:solidFill>
              </a:rPr>
              <a:t>dp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Height = 50 </a:t>
            </a:r>
            <a:r>
              <a:rPr lang="en-US" sz="1600" dirty="0" err="1">
                <a:solidFill>
                  <a:srgbClr val="7030A0"/>
                </a:solidFill>
              </a:rPr>
              <a:t>dp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Color = medium blue (0878A4)</a:t>
            </a:r>
          </a:p>
        </p:txBody>
      </p:sp>
    </p:spTree>
    <p:extLst>
      <p:ext uri="{BB962C8B-B14F-4D97-AF65-F5344CB8AC3E}">
        <p14:creationId xmlns:p14="http://schemas.microsoft.com/office/powerpoint/2010/main" val="44095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8914E83A-1C53-6745-89BD-15D46ACD0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393" y="871413"/>
            <a:ext cx="3894345" cy="5492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Goals Fragment (Tablet)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471F13-BE36-5449-B85E-B9339BF2C78C}"/>
              </a:ext>
            </a:extLst>
          </p:cNvPr>
          <p:cNvSpPr/>
          <p:nvPr/>
        </p:nvSpPr>
        <p:spPr>
          <a:xfrm>
            <a:off x="3950753" y="1121976"/>
            <a:ext cx="2891850" cy="28923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80119-D1B7-194C-BB97-EE788EEB5F4A}"/>
              </a:ext>
            </a:extLst>
          </p:cNvPr>
          <p:cNvSpPr txBox="1"/>
          <p:nvPr/>
        </p:nvSpPr>
        <p:spPr>
          <a:xfrm>
            <a:off x="3618029" y="156163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D6FB9B-7002-F241-A9A0-D0FF55E48A0E}"/>
              </a:ext>
            </a:extLst>
          </p:cNvPr>
          <p:cNvCxnSpPr>
            <a:cxnSpLocks/>
          </p:cNvCxnSpPr>
          <p:nvPr/>
        </p:nvCxnSpPr>
        <p:spPr>
          <a:xfrm flipH="1" flipV="1">
            <a:off x="6842603" y="1863246"/>
            <a:ext cx="784458" cy="520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248169-C9D1-1A47-A2A3-992297670F24}"/>
              </a:ext>
            </a:extLst>
          </p:cNvPr>
          <p:cNvSpPr txBox="1"/>
          <p:nvPr/>
        </p:nvSpPr>
        <p:spPr>
          <a:xfrm>
            <a:off x="6797862" y="1104146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B4679-8741-7F40-838E-9827947178D4}"/>
              </a:ext>
            </a:extLst>
          </p:cNvPr>
          <p:cNvSpPr txBox="1"/>
          <p:nvPr/>
        </p:nvSpPr>
        <p:spPr>
          <a:xfrm>
            <a:off x="5611432" y="138967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957F95-9B00-2346-AA37-3D5F0D3C71A2}"/>
              </a:ext>
            </a:extLst>
          </p:cNvPr>
          <p:cNvSpPr/>
          <p:nvPr/>
        </p:nvSpPr>
        <p:spPr>
          <a:xfrm>
            <a:off x="3943243" y="1449864"/>
            <a:ext cx="2891850" cy="5451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10260E-4A8D-F147-B6B2-DB4582CC23AD}"/>
              </a:ext>
            </a:extLst>
          </p:cNvPr>
          <p:cNvCxnSpPr>
            <a:cxnSpLocks/>
          </p:cNvCxnSpPr>
          <p:nvPr/>
        </p:nvCxnSpPr>
        <p:spPr>
          <a:xfrm flipH="1">
            <a:off x="2402437" y="1347207"/>
            <a:ext cx="1525963" cy="9627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BDB7DD-B123-E44B-BEDC-7B4B1EBFB21B}"/>
              </a:ext>
            </a:extLst>
          </p:cNvPr>
          <p:cNvSpPr txBox="1"/>
          <p:nvPr/>
        </p:nvSpPr>
        <p:spPr>
          <a:xfrm>
            <a:off x="5401503" y="93672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54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3EE559-3819-524E-8D3A-45CE6ECCCBE5}"/>
              </a:ext>
            </a:extLst>
          </p:cNvPr>
          <p:cNvSpPr txBox="1"/>
          <p:nvPr/>
        </p:nvSpPr>
        <p:spPr>
          <a:xfrm>
            <a:off x="3627371" y="106006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49FF1-6302-9D43-AED1-E696BBAA788E}"/>
              </a:ext>
            </a:extLst>
          </p:cNvPr>
          <p:cNvSpPr txBox="1"/>
          <p:nvPr/>
        </p:nvSpPr>
        <p:spPr>
          <a:xfrm>
            <a:off x="6788520" y="167705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53BFC8-CA30-B549-8106-277CAE14EB46}"/>
              </a:ext>
            </a:extLst>
          </p:cNvPr>
          <p:cNvCxnSpPr>
            <a:cxnSpLocks/>
          </p:cNvCxnSpPr>
          <p:nvPr/>
        </p:nvCxnSpPr>
        <p:spPr>
          <a:xfrm flipH="1">
            <a:off x="6833419" y="1677054"/>
            <a:ext cx="506271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0D089C-F4B4-5349-9D15-424FB7F650AF}"/>
              </a:ext>
            </a:extLst>
          </p:cNvPr>
          <p:cNvCxnSpPr>
            <a:cxnSpLocks/>
          </p:cNvCxnSpPr>
          <p:nvPr/>
        </p:nvCxnSpPr>
        <p:spPr>
          <a:xfrm flipH="1">
            <a:off x="3430492" y="1566521"/>
            <a:ext cx="52855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9F5F65-F184-F746-B71D-620349CEC4EE}"/>
              </a:ext>
            </a:extLst>
          </p:cNvPr>
          <p:cNvCxnSpPr>
            <a:cxnSpLocks/>
          </p:cNvCxnSpPr>
          <p:nvPr/>
        </p:nvCxnSpPr>
        <p:spPr>
          <a:xfrm>
            <a:off x="5432829" y="978667"/>
            <a:ext cx="0" cy="1437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489EE5-0F0A-C349-8384-4E8C3644CA80}"/>
              </a:ext>
            </a:extLst>
          </p:cNvPr>
          <p:cNvCxnSpPr>
            <a:cxnSpLocks/>
          </p:cNvCxnSpPr>
          <p:nvPr/>
        </p:nvCxnSpPr>
        <p:spPr>
          <a:xfrm flipH="1">
            <a:off x="6840399" y="1329846"/>
            <a:ext cx="48484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A06AA1-D14F-3F48-B588-F62F274F8A20}"/>
              </a:ext>
            </a:extLst>
          </p:cNvPr>
          <p:cNvCxnSpPr>
            <a:cxnSpLocks/>
          </p:cNvCxnSpPr>
          <p:nvPr/>
        </p:nvCxnSpPr>
        <p:spPr>
          <a:xfrm flipH="1" flipV="1">
            <a:off x="3401441" y="1274543"/>
            <a:ext cx="541804" cy="337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59C344-40B1-B443-81B5-FAB6D71C27F2}"/>
              </a:ext>
            </a:extLst>
          </p:cNvPr>
          <p:cNvSpPr txBox="1"/>
          <p:nvPr/>
        </p:nvSpPr>
        <p:spPr>
          <a:xfrm>
            <a:off x="-950026" y="721508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A73A73-ECFE-D946-9941-55F7D43B6D13}"/>
              </a:ext>
            </a:extLst>
          </p:cNvPr>
          <p:cNvSpPr/>
          <p:nvPr/>
        </p:nvSpPr>
        <p:spPr>
          <a:xfrm>
            <a:off x="3960095" y="3233008"/>
            <a:ext cx="2891850" cy="41977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88EB34-611F-A04B-ADA7-83B7CEEB8E61}"/>
              </a:ext>
            </a:extLst>
          </p:cNvPr>
          <p:cNvSpPr txBox="1"/>
          <p:nvPr/>
        </p:nvSpPr>
        <p:spPr>
          <a:xfrm>
            <a:off x="3627371" y="380320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6D8A45-6698-B749-BC81-5CC891870C49}"/>
              </a:ext>
            </a:extLst>
          </p:cNvPr>
          <p:cNvCxnSpPr>
            <a:cxnSpLocks/>
          </p:cNvCxnSpPr>
          <p:nvPr/>
        </p:nvCxnSpPr>
        <p:spPr>
          <a:xfrm flipH="1">
            <a:off x="6833419" y="3668496"/>
            <a:ext cx="1231790" cy="36682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E607320-FC72-2745-86CB-63AFE5AA99AA}"/>
              </a:ext>
            </a:extLst>
          </p:cNvPr>
          <p:cNvSpPr txBox="1"/>
          <p:nvPr/>
        </p:nvSpPr>
        <p:spPr>
          <a:xfrm>
            <a:off x="6797862" y="342195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1B1122-3548-614E-ABE8-943D582C3C09}"/>
              </a:ext>
            </a:extLst>
          </p:cNvPr>
          <p:cNvSpPr txBox="1"/>
          <p:nvPr/>
        </p:nvSpPr>
        <p:spPr>
          <a:xfrm>
            <a:off x="5645858" y="342825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0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B7F748-4FB0-6E43-9DEA-D15FDA049D95}"/>
              </a:ext>
            </a:extLst>
          </p:cNvPr>
          <p:cNvSpPr/>
          <p:nvPr/>
        </p:nvSpPr>
        <p:spPr>
          <a:xfrm>
            <a:off x="3952585" y="3691434"/>
            <a:ext cx="2891850" cy="5451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9EE6F72-EAA1-7C46-9A69-110FE7861FF6}"/>
              </a:ext>
            </a:extLst>
          </p:cNvPr>
          <p:cNvCxnSpPr>
            <a:cxnSpLocks/>
          </p:cNvCxnSpPr>
          <p:nvPr/>
        </p:nvCxnSpPr>
        <p:spPr>
          <a:xfrm>
            <a:off x="2477152" y="2900263"/>
            <a:ext cx="1455440" cy="22511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095457A-E3C1-A44A-A408-ACC7C421D696}"/>
              </a:ext>
            </a:extLst>
          </p:cNvPr>
          <p:cNvSpPr txBox="1"/>
          <p:nvPr/>
        </p:nvSpPr>
        <p:spPr>
          <a:xfrm>
            <a:off x="5409303" y="299738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4741E5-2732-2345-BA42-06A6D94A0183}"/>
              </a:ext>
            </a:extLst>
          </p:cNvPr>
          <p:cNvSpPr txBox="1"/>
          <p:nvPr/>
        </p:nvSpPr>
        <p:spPr>
          <a:xfrm>
            <a:off x="3636713" y="330163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24DE06-2088-6B43-85E7-0B60CB996C4C}"/>
              </a:ext>
            </a:extLst>
          </p:cNvPr>
          <p:cNvSpPr txBox="1"/>
          <p:nvPr/>
        </p:nvSpPr>
        <p:spPr>
          <a:xfrm>
            <a:off x="6797862" y="391862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2980EC-C29A-BA4B-9D56-D1A2F4E7AC91}"/>
              </a:ext>
            </a:extLst>
          </p:cNvPr>
          <p:cNvCxnSpPr>
            <a:cxnSpLocks/>
          </p:cNvCxnSpPr>
          <p:nvPr/>
        </p:nvCxnSpPr>
        <p:spPr>
          <a:xfrm flipH="1">
            <a:off x="6842761" y="3901121"/>
            <a:ext cx="496929" cy="1931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620231-C958-8D48-83FB-C73440026212}"/>
              </a:ext>
            </a:extLst>
          </p:cNvPr>
          <p:cNvCxnSpPr>
            <a:cxnSpLocks/>
          </p:cNvCxnSpPr>
          <p:nvPr/>
        </p:nvCxnSpPr>
        <p:spPr>
          <a:xfrm flipH="1">
            <a:off x="3401441" y="3808091"/>
            <a:ext cx="56694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BCB7BF-58FB-914C-AE8D-29B229895144}"/>
              </a:ext>
            </a:extLst>
          </p:cNvPr>
          <p:cNvCxnSpPr>
            <a:cxnSpLocks/>
          </p:cNvCxnSpPr>
          <p:nvPr/>
        </p:nvCxnSpPr>
        <p:spPr>
          <a:xfrm>
            <a:off x="5440629" y="2567418"/>
            <a:ext cx="0" cy="62270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0131DAC-2E8F-454A-8C1C-8D74CC12B082}"/>
              </a:ext>
            </a:extLst>
          </p:cNvPr>
          <p:cNvCxnSpPr>
            <a:cxnSpLocks/>
          </p:cNvCxnSpPr>
          <p:nvPr/>
        </p:nvCxnSpPr>
        <p:spPr>
          <a:xfrm flipH="1">
            <a:off x="6849741" y="3673016"/>
            <a:ext cx="47550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94274D3-C1D3-8B4B-8088-EB9EA29D28D5}"/>
              </a:ext>
            </a:extLst>
          </p:cNvPr>
          <p:cNvCxnSpPr>
            <a:cxnSpLocks/>
          </p:cNvCxnSpPr>
          <p:nvPr/>
        </p:nvCxnSpPr>
        <p:spPr>
          <a:xfrm flipH="1">
            <a:off x="3401441" y="3519488"/>
            <a:ext cx="55114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F5314F-0FFB-1E43-B2C9-F80ABB7C4168}"/>
              </a:ext>
            </a:extLst>
          </p:cNvPr>
          <p:cNvSpPr txBox="1"/>
          <p:nvPr/>
        </p:nvSpPr>
        <p:spPr>
          <a:xfrm>
            <a:off x="168771" y="2065424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Textview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match constraint</a:t>
            </a:r>
          </a:p>
          <a:p>
            <a:r>
              <a:rPr lang="en-US" sz="1600" dirty="0"/>
              <a:t>Height = wrap content</a:t>
            </a:r>
          </a:p>
          <a:p>
            <a:r>
              <a:rPr lang="en-US" sz="1600" dirty="0"/>
              <a:t>Font size = 42sp</a:t>
            </a:r>
          </a:p>
          <a:p>
            <a:r>
              <a:rPr lang="en-US" sz="1600" dirty="0"/>
              <a:t>Color = black (000000)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B1EE30-993E-4641-B41B-E7EC0B96DD96}"/>
              </a:ext>
            </a:extLst>
          </p:cNvPr>
          <p:cNvSpPr txBox="1"/>
          <p:nvPr/>
        </p:nvSpPr>
        <p:spPr>
          <a:xfrm>
            <a:off x="7728709" y="2383775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Textview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wrap content</a:t>
            </a:r>
          </a:p>
          <a:p>
            <a:r>
              <a:rPr lang="en-US" sz="1600" dirty="0"/>
              <a:t>Font size = 116sp</a:t>
            </a:r>
          </a:p>
          <a:p>
            <a:r>
              <a:rPr lang="en-US" sz="1600" dirty="0"/>
              <a:t>Color = green (6BD178)</a:t>
            </a:r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8482D7-A13C-0544-973F-FBAF4C6903A8}"/>
              </a:ext>
            </a:extLst>
          </p:cNvPr>
          <p:cNvSpPr txBox="1"/>
          <p:nvPr/>
        </p:nvSpPr>
        <p:spPr>
          <a:xfrm>
            <a:off x="3638164" y="4472869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331A00-BE32-504F-AA08-BC1075FF4AB0}"/>
              </a:ext>
            </a:extLst>
          </p:cNvPr>
          <p:cNvCxnSpPr>
            <a:cxnSpLocks/>
          </p:cNvCxnSpPr>
          <p:nvPr/>
        </p:nvCxnSpPr>
        <p:spPr>
          <a:xfrm flipH="1" flipV="1">
            <a:off x="2463495" y="3020361"/>
            <a:ext cx="1515686" cy="163936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788A66B-1FC4-D643-AA58-A323CAC84F75}"/>
              </a:ext>
            </a:extLst>
          </p:cNvPr>
          <p:cNvSpPr/>
          <p:nvPr/>
        </p:nvSpPr>
        <p:spPr>
          <a:xfrm>
            <a:off x="3963378" y="4268959"/>
            <a:ext cx="2891850" cy="637312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0099CE-769B-5241-ABD6-4C82FB43BE65}"/>
              </a:ext>
            </a:extLst>
          </p:cNvPr>
          <p:cNvSpPr txBox="1"/>
          <p:nvPr/>
        </p:nvSpPr>
        <p:spPr>
          <a:xfrm>
            <a:off x="6808655" y="4588285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EAF709A-37BB-504B-8D32-DA739ECB5227}"/>
              </a:ext>
            </a:extLst>
          </p:cNvPr>
          <p:cNvCxnSpPr>
            <a:cxnSpLocks/>
          </p:cNvCxnSpPr>
          <p:nvPr/>
        </p:nvCxnSpPr>
        <p:spPr>
          <a:xfrm flipH="1">
            <a:off x="6853554" y="4588285"/>
            <a:ext cx="464184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B1881A3-3718-214B-82DE-2E7D90DACBE7}"/>
              </a:ext>
            </a:extLst>
          </p:cNvPr>
          <p:cNvCxnSpPr>
            <a:cxnSpLocks/>
          </p:cNvCxnSpPr>
          <p:nvPr/>
        </p:nvCxnSpPr>
        <p:spPr>
          <a:xfrm flipH="1">
            <a:off x="3423393" y="4477752"/>
            <a:ext cx="53203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8EFE65B-D0DE-AD44-8983-32F2E2D1E69B}"/>
              </a:ext>
            </a:extLst>
          </p:cNvPr>
          <p:cNvSpPr txBox="1"/>
          <p:nvPr/>
        </p:nvSpPr>
        <p:spPr>
          <a:xfrm>
            <a:off x="5031474" y="4222204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49C0F6-EC84-3947-820A-FA3A745CB962}"/>
              </a:ext>
            </a:extLst>
          </p:cNvPr>
          <p:cNvSpPr txBox="1"/>
          <p:nvPr/>
        </p:nvSpPr>
        <p:spPr>
          <a:xfrm>
            <a:off x="5326689" y="498078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32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D432C4-01F4-754E-A2DF-62EF6F1E7967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5364890" y="4906271"/>
            <a:ext cx="7228" cy="64404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7076602-1044-5B44-87BF-CBED84B1DF22}"/>
              </a:ext>
            </a:extLst>
          </p:cNvPr>
          <p:cNvSpPr/>
          <p:nvPr/>
        </p:nvSpPr>
        <p:spPr>
          <a:xfrm>
            <a:off x="3928801" y="2022242"/>
            <a:ext cx="2891850" cy="54517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32DC36A-C649-E84F-BFBA-FF70BD48AEB6}"/>
              </a:ext>
            </a:extLst>
          </p:cNvPr>
          <p:cNvCxnSpPr>
            <a:cxnSpLocks/>
          </p:cNvCxnSpPr>
          <p:nvPr/>
        </p:nvCxnSpPr>
        <p:spPr>
          <a:xfrm flipH="1">
            <a:off x="2512434" y="2496727"/>
            <a:ext cx="1430381" cy="16552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D1C53B-512F-B143-81F8-1D2FDDCFF238}"/>
              </a:ext>
            </a:extLst>
          </p:cNvPr>
          <p:cNvSpPr txBox="1"/>
          <p:nvPr/>
        </p:nvSpPr>
        <p:spPr>
          <a:xfrm>
            <a:off x="5511649" y="175784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B7B254-0F67-E643-8456-C469F5CDAA59}"/>
              </a:ext>
            </a:extLst>
          </p:cNvPr>
          <p:cNvSpPr txBox="1"/>
          <p:nvPr/>
        </p:nvSpPr>
        <p:spPr>
          <a:xfrm>
            <a:off x="3608414" y="2157187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BC791E-97CE-D74C-9D9C-5A319C966246}"/>
              </a:ext>
            </a:extLst>
          </p:cNvPr>
          <p:cNvSpPr txBox="1"/>
          <p:nvPr/>
        </p:nvSpPr>
        <p:spPr>
          <a:xfrm>
            <a:off x="6778905" y="2272603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DC1E949-D000-FB49-A9AD-1E3E83D92CEB}"/>
              </a:ext>
            </a:extLst>
          </p:cNvPr>
          <p:cNvCxnSpPr>
            <a:cxnSpLocks/>
          </p:cNvCxnSpPr>
          <p:nvPr/>
        </p:nvCxnSpPr>
        <p:spPr>
          <a:xfrm flipH="1">
            <a:off x="6823804" y="2272603"/>
            <a:ext cx="515886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B7A055-FAB1-DB4A-B5A0-ACC930DE9F5E}"/>
              </a:ext>
            </a:extLst>
          </p:cNvPr>
          <p:cNvCxnSpPr>
            <a:cxnSpLocks/>
          </p:cNvCxnSpPr>
          <p:nvPr/>
        </p:nvCxnSpPr>
        <p:spPr>
          <a:xfrm flipH="1" flipV="1">
            <a:off x="3430492" y="2157187"/>
            <a:ext cx="495189" cy="488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18431CE-6731-244F-BC3B-4AA0F1B4E5EE}"/>
              </a:ext>
            </a:extLst>
          </p:cNvPr>
          <p:cNvSpPr txBox="1"/>
          <p:nvPr/>
        </p:nvSpPr>
        <p:spPr>
          <a:xfrm>
            <a:off x="5645858" y="367028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D7558D-27D8-8049-BC06-8E42A8525A4A}"/>
              </a:ext>
            </a:extLst>
          </p:cNvPr>
          <p:cNvSpPr txBox="1"/>
          <p:nvPr/>
        </p:nvSpPr>
        <p:spPr>
          <a:xfrm>
            <a:off x="5698328" y="401251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A6F81A2-08F8-C14D-AF8D-936F564D3C5F}"/>
              </a:ext>
            </a:extLst>
          </p:cNvPr>
          <p:cNvSpPr/>
          <p:nvPr/>
        </p:nvSpPr>
        <p:spPr>
          <a:xfrm>
            <a:off x="4711455" y="5550316"/>
            <a:ext cx="1321325" cy="350070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E79755-F9FC-734E-83AC-6F61C1175D63}"/>
              </a:ext>
            </a:extLst>
          </p:cNvPr>
          <p:cNvSpPr txBox="1"/>
          <p:nvPr/>
        </p:nvSpPr>
        <p:spPr>
          <a:xfrm>
            <a:off x="5265326" y="590357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54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A630BE5-5023-4046-8481-748BDEBDD447}"/>
              </a:ext>
            </a:extLst>
          </p:cNvPr>
          <p:cNvCxnSpPr>
            <a:cxnSpLocks/>
          </p:cNvCxnSpPr>
          <p:nvPr/>
        </p:nvCxnSpPr>
        <p:spPr>
          <a:xfrm>
            <a:off x="5265326" y="5900386"/>
            <a:ext cx="0" cy="18857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4756B89-437E-464C-91CE-342AB1F5E850}"/>
              </a:ext>
            </a:extLst>
          </p:cNvPr>
          <p:cNvSpPr txBox="1"/>
          <p:nvPr/>
        </p:nvSpPr>
        <p:spPr>
          <a:xfrm>
            <a:off x="3948455" y="5544786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C4EE53-4960-F441-AAC1-4AA55C58D61F}"/>
              </a:ext>
            </a:extLst>
          </p:cNvPr>
          <p:cNvSpPr txBox="1"/>
          <p:nvPr/>
        </p:nvSpPr>
        <p:spPr>
          <a:xfrm>
            <a:off x="6228587" y="552267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55EE44-51FE-1140-8B40-AB3515DDC181}"/>
              </a:ext>
            </a:extLst>
          </p:cNvPr>
          <p:cNvCxnSpPr>
            <a:cxnSpLocks/>
          </p:cNvCxnSpPr>
          <p:nvPr/>
        </p:nvCxnSpPr>
        <p:spPr>
          <a:xfrm flipH="1">
            <a:off x="6006092" y="5775618"/>
            <a:ext cx="131164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5788490-8DDF-C443-A044-8C34C58F0BF7}"/>
              </a:ext>
            </a:extLst>
          </p:cNvPr>
          <p:cNvCxnSpPr>
            <a:cxnSpLocks/>
          </p:cNvCxnSpPr>
          <p:nvPr/>
        </p:nvCxnSpPr>
        <p:spPr>
          <a:xfrm flipH="1">
            <a:off x="3423393" y="5748596"/>
            <a:ext cx="1299385" cy="270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0AF22B3-008C-5648-9B53-AFBB3C4BE748}"/>
              </a:ext>
            </a:extLst>
          </p:cNvPr>
          <p:cNvCxnSpPr>
            <a:cxnSpLocks/>
          </p:cNvCxnSpPr>
          <p:nvPr/>
        </p:nvCxnSpPr>
        <p:spPr>
          <a:xfrm flipH="1" flipV="1">
            <a:off x="5928304" y="5876355"/>
            <a:ext cx="1729027" cy="46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F05F344-C4F9-1240-838E-FB5CE6FB1DBC}"/>
              </a:ext>
            </a:extLst>
          </p:cNvPr>
          <p:cNvSpPr txBox="1"/>
          <p:nvPr/>
        </p:nvSpPr>
        <p:spPr>
          <a:xfrm>
            <a:off x="7701732" y="5114934"/>
            <a:ext cx="237197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Button: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300 </a:t>
            </a:r>
            <a:r>
              <a:rPr lang="en-US" sz="1600" dirty="0" err="1">
                <a:solidFill>
                  <a:srgbClr val="7030A0"/>
                </a:solidFill>
              </a:rPr>
              <a:t>dp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Height = 75 </a:t>
            </a:r>
            <a:r>
              <a:rPr lang="en-US" sz="1600" dirty="0" err="1">
                <a:solidFill>
                  <a:srgbClr val="7030A0"/>
                </a:solidFill>
              </a:rPr>
              <a:t>dp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Color = medium blue (0878A4)</a:t>
            </a:r>
          </a:p>
        </p:txBody>
      </p:sp>
    </p:spTree>
    <p:extLst>
      <p:ext uri="{BB962C8B-B14F-4D97-AF65-F5344CB8AC3E}">
        <p14:creationId xmlns:p14="http://schemas.microsoft.com/office/powerpoint/2010/main" val="108933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Header Fragment (Phone)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C3D718-F16A-A449-8655-90572AE38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346" y="1264083"/>
            <a:ext cx="2336800" cy="406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DDCC92-5038-2845-ABE1-3C4ADD4AC374}"/>
              </a:ext>
            </a:extLst>
          </p:cNvPr>
          <p:cNvSpPr txBox="1"/>
          <p:nvPr/>
        </p:nvSpPr>
        <p:spPr>
          <a:xfrm>
            <a:off x="0" y="935049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79FD48-ECA1-D547-88FB-BEC871262DF5}"/>
              </a:ext>
            </a:extLst>
          </p:cNvPr>
          <p:cNvSpPr/>
          <p:nvPr/>
        </p:nvSpPr>
        <p:spPr>
          <a:xfrm>
            <a:off x="6680644" y="3025060"/>
            <a:ext cx="486993" cy="48724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BE91A-34BD-9346-93F6-2A8857B137DF}"/>
              </a:ext>
            </a:extLst>
          </p:cNvPr>
          <p:cNvSpPr txBox="1"/>
          <p:nvPr/>
        </p:nvSpPr>
        <p:spPr>
          <a:xfrm>
            <a:off x="5796880" y="189160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5BBCCF-D822-E54B-913B-423C654747EF}"/>
              </a:ext>
            </a:extLst>
          </p:cNvPr>
          <p:cNvSpPr/>
          <p:nvPr/>
        </p:nvSpPr>
        <p:spPr>
          <a:xfrm>
            <a:off x="5115533" y="3002296"/>
            <a:ext cx="1445925" cy="5451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C8E96-25DA-1A4D-B7E3-B8CAFD8E5F66}"/>
              </a:ext>
            </a:extLst>
          </p:cNvPr>
          <p:cNvSpPr txBox="1"/>
          <p:nvPr/>
        </p:nvSpPr>
        <p:spPr>
          <a:xfrm>
            <a:off x="7084462" y="302750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46C838-5B3A-3647-BC50-20D8AFDDDD28}"/>
              </a:ext>
            </a:extLst>
          </p:cNvPr>
          <p:cNvSpPr txBox="1"/>
          <p:nvPr/>
        </p:nvSpPr>
        <p:spPr>
          <a:xfrm>
            <a:off x="6502842" y="323398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AD3924-A995-FE43-B6C7-F4E88558B264}"/>
              </a:ext>
            </a:extLst>
          </p:cNvPr>
          <p:cNvCxnSpPr>
            <a:cxnSpLocks/>
          </p:cNvCxnSpPr>
          <p:nvPr/>
        </p:nvCxnSpPr>
        <p:spPr>
          <a:xfrm flipH="1">
            <a:off x="6547740" y="3233981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391104-5A40-5C45-BE41-6CCAE3054058}"/>
              </a:ext>
            </a:extLst>
          </p:cNvPr>
          <p:cNvCxnSpPr>
            <a:cxnSpLocks/>
          </p:cNvCxnSpPr>
          <p:nvPr/>
        </p:nvCxnSpPr>
        <p:spPr>
          <a:xfrm>
            <a:off x="5837874" y="1433103"/>
            <a:ext cx="1" cy="157418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6E39B7-CEAD-BE42-815F-2DAE4509F048}"/>
              </a:ext>
            </a:extLst>
          </p:cNvPr>
          <p:cNvCxnSpPr>
            <a:cxnSpLocks/>
          </p:cNvCxnSpPr>
          <p:nvPr/>
        </p:nvCxnSpPr>
        <p:spPr>
          <a:xfrm flipH="1" flipV="1">
            <a:off x="7188977" y="3240174"/>
            <a:ext cx="211358" cy="518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7F456FF-2959-344F-B7C7-75E97F4114E1}"/>
              </a:ext>
            </a:extLst>
          </p:cNvPr>
          <p:cNvSpPr txBox="1"/>
          <p:nvPr/>
        </p:nvSpPr>
        <p:spPr>
          <a:xfrm>
            <a:off x="4808451" y="327304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5A7483-E08A-D342-A0BD-19966D470F67}"/>
              </a:ext>
            </a:extLst>
          </p:cNvPr>
          <p:cNvCxnSpPr>
            <a:cxnSpLocks/>
          </p:cNvCxnSpPr>
          <p:nvPr/>
        </p:nvCxnSpPr>
        <p:spPr>
          <a:xfrm flipH="1">
            <a:off x="4994922" y="3247428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DC0CEC-F0DB-334D-AB3B-0EE931E8FE34}"/>
              </a:ext>
            </a:extLst>
          </p:cNvPr>
          <p:cNvSpPr txBox="1"/>
          <p:nvPr/>
        </p:nvSpPr>
        <p:spPr>
          <a:xfrm>
            <a:off x="5302665" y="334151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75900B-8269-AF48-ACE5-ED71F0087FA6}"/>
              </a:ext>
            </a:extLst>
          </p:cNvPr>
          <p:cNvSpPr txBox="1"/>
          <p:nvPr/>
        </p:nvSpPr>
        <p:spPr>
          <a:xfrm>
            <a:off x="6794246" y="189345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7AEAB6-32A2-4E4B-B4CB-6010B6FFA05C}"/>
              </a:ext>
            </a:extLst>
          </p:cNvPr>
          <p:cNvCxnSpPr>
            <a:cxnSpLocks/>
          </p:cNvCxnSpPr>
          <p:nvPr/>
        </p:nvCxnSpPr>
        <p:spPr>
          <a:xfrm>
            <a:off x="6835240" y="1434962"/>
            <a:ext cx="1" cy="157418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C97FBC-CAF4-0B48-ACAF-71584093BF0B}"/>
              </a:ext>
            </a:extLst>
          </p:cNvPr>
          <p:cNvSpPr txBox="1"/>
          <p:nvPr/>
        </p:nvSpPr>
        <p:spPr>
          <a:xfrm>
            <a:off x="6826783" y="394377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A863BB-A4C8-CC4A-8919-A4243FD7DB6C}"/>
              </a:ext>
            </a:extLst>
          </p:cNvPr>
          <p:cNvCxnSpPr>
            <a:cxnSpLocks/>
          </p:cNvCxnSpPr>
          <p:nvPr/>
        </p:nvCxnSpPr>
        <p:spPr>
          <a:xfrm>
            <a:off x="6867777" y="3485277"/>
            <a:ext cx="1" cy="157418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1B7BC6-0ADF-C84E-9CEC-C5B4A027EBB4}"/>
              </a:ext>
            </a:extLst>
          </p:cNvPr>
          <p:cNvCxnSpPr>
            <a:cxnSpLocks/>
          </p:cNvCxnSpPr>
          <p:nvPr/>
        </p:nvCxnSpPr>
        <p:spPr>
          <a:xfrm flipH="1" flipV="1">
            <a:off x="4138097" y="2863356"/>
            <a:ext cx="976194" cy="19398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83B243A-EA88-5F45-9FD5-ED985B8990B6}"/>
              </a:ext>
            </a:extLst>
          </p:cNvPr>
          <p:cNvSpPr txBox="1"/>
          <p:nvPr/>
        </p:nvSpPr>
        <p:spPr>
          <a:xfrm>
            <a:off x="1860567" y="2018072"/>
            <a:ext cx="258168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Textview</a:t>
            </a:r>
            <a:r>
              <a:rPr lang="en-US" sz="1600" dirty="0">
                <a:solidFill>
                  <a:srgbClr val="7030A0"/>
                </a:solidFill>
              </a:rPr>
              <a:t>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Font size = 72sp</a:t>
            </a:r>
          </a:p>
          <a:p>
            <a:r>
              <a:rPr lang="en-US" sz="1600" dirty="0">
                <a:solidFill>
                  <a:srgbClr val="7030A0"/>
                </a:solidFill>
              </a:rPr>
              <a:t>Color = dark blue (003D73)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B93F1C-1AED-C34C-9EC2-63A4B5A26151}"/>
              </a:ext>
            </a:extLst>
          </p:cNvPr>
          <p:cNvSpPr txBox="1"/>
          <p:nvPr/>
        </p:nvSpPr>
        <p:spPr>
          <a:xfrm>
            <a:off x="8583331" y="3599090"/>
            <a:ext cx="1890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Imagebutton</a:t>
            </a:r>
            <a:r>
              <a:rPr lang="en-US" sz="1600" dirty="0">
                <a:solidFill>
                  <a:srgbClr val="00B050"/>
                </a:solidFill>
              </a:rPr>
              <a:t>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100 </a:t>
            </a:r>
            <a:r>
              <a:rPr lang="en-US" sz="1600" dirty="0" err="1">
                <a:solidFill>
                  <a:srgbClr val="00B050"/>
                </a:solidFill>
              </a:rPr>
              <a:t>dp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Height = 100 </a:t>
            </a:r>
            <a:r>
              <a:rPr lang="en-US" sz="1600" dirty="0" err="1">
                <a:solidFill>
                  <a:srgbClr val="00B050"/>
                </a:solidFill>
              </a:rPr>
              <a:t>dp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50EADD-6BD4-F049-99AA-5BEECC353048}"/>
              </a:ext>
            </a:extLst>
          </p:cNvPr>
          <p:cNvCxnSpPr>
            <a:cxnSpLocks/>
          </p:cNvCxnSpPr>
          <p:nvPr/>
        </p:nvCxnSpPr>
        <p:spPr>
          <a:xfrm flipH="1" flipV="1">
            <a:off x="7167637" y="3381599"/>
            <a:ext cx="1424605" cy="40215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937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Help Fragment (Tablet)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CED3FB-904E-0245-BBDA-8DE532FD2B9F}"/>
              </a:ext>
            </a:extLst>
          </p:cNvPr>
          <p:cNvSpPr txBox="1"/>
          <p:nvPr/>
        </p:nvSpPr>
        <p:spPr>
          <a:xfrm>
            <a:off x="0" y="935049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Linear Layout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5AEFB-9DE8-404C-AAEF-53BCA751B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568" y="1100761"/>
            <a:ext cx="3607495" cy="50114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8ADA22-3D71-D74E-AB79-944D3D947871}"/>
              </a:ext>
            </a:extLst>
          </p:cNvPr>
          <p:cNvSpPr/>
          <p:nvPr/>
        </p:nvSpPr>
        <p:spPr>
          <a:xfrm rot="5400000">
            <a:off x="4147864" y="270369"/>
            <a:ext cx="678314" cy="307511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0F3563-FAAC-1545-A3AB-FEBA26A26D06}"/>
              </a:ext>
            </a:extLst>
          </p:cNvPr>
          <p:cNvSpPr/>
          <p:nvPr/>
        </p:nvSpPr>
        <p:spPr>
          <a:xfrm rot="5400000">
            <a:off x="4193506" y="993497"/>
            <a:ext cx="587026" cy="307511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7D2FAD-BE62-5049-BDB8-7A42CD4EB5FC}"/>
              </a:ext>
            </a:extLst>
          </p:cNvPr>
          <p:cNvCxnSpPr>
            <a:cxnSpLocks/>
          </p:cNvCxnSpPr>
          <p:nvPr/>
        </p:nvCxnSpPr>
        <p:spPr>
          <a:xfrm>
            <a:off x="6024577" y="2528812"/>
            <a:ext cx="2212253" cy="6349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C85C9C5-5AB2-454A-B59C-AAC2253F0577}"/>
              </a:ext>
            </a:extLst>
          </p:cNvPr>
          <p:cNvSpPr/>
          <p:nvPr/>
        </p:nvSpPr>
        <p:spPr>
          <a:xfrm rot="5400000">
            <a:off x="4130618" y="1682174"/>
            <a:ext cx="678314" cy="307511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93043F-868D-A749-B6E5-16121B865590}"/>
              </a:ext>
            </a:extLst>
          </p:cNvPr>
          <p:cNvSpPr/>
          <p:nvPr/>
        </p:nvSpPr>
        <p:spPr>
          <a:xfrm rot="5400000">
            <a:off x="4162616" y="2374540"/>
            <a:ext cx="587026" cy="307511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8F9C07-0717-964F-BE8F-38CCCCE744DD}"/>
              </a:ext>
            </a:extLst>
          </p:cNvPr>
          <p:cNvSpPr/>
          <p:nvPr/>
        </p:nvSpPr>
        <p:spPr>
          <a:xfrm rot="5400000">
            <a:off x="4116970" y="3122553"/>
            <a:ext cx="678314" cy="307511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E6B1A8-F822-F74A-ABA8-EE6100CA5A8C}"/>
              </a:ext>
            </a:extLst>
          </p:cNvPr>
          <p:cNvSpPr/>
          <p:nvPr/>
        </p:nvSpPr>
        <p:spPr>
          <a:xfrm rot="5400000">
            <a:off x="4162617" y="3837363"/>
            <a:ext cx="587025" cy="307511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F02A1E-5A07-3243-97E5-CC75845B5F5D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6024579" y="1807927"/>
            <a:ext cx="2319528" cy="101664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85A34B-02FD-384C-A7AC-80801560E4C4}"/>
              </a:ext>
            </a:extLst>
          </p:cNvPr>
          <p:cNvCxnSpPr>
            <a:cxnSpLocks/>
          </p:cNvCxnSpPr>
          <p:nvPr/>
        </p:nvCxnSpPr>
        <p:spPr>
          <a:xfrm flipV="1">
            <a:off x="6024577" y="3685796"/>
            <a:ext cx="2212253" cy="21544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875D16-E8A6-2549-8181-58DB12749C75}"/>
              </a:ext>
            </a:extLst>
          </p:cNvPr>
          <p:cNvCxnSpPr>
            <a:cxnSpLocks/>
          </p:cNvCxnSpPr>
          <p:nvPr/>
        </p:nvCxnSpPr>
        <p:spPr>
          <a:xfrm flipV="1">
            <a:off x="6024577" y="3905399"/>
            <a:ext cx="2212253" cy="61269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2BBD3F-0612-DF47-9CDE-A2455A6AF60D}"/>
              </a:ext>
            </a:extLst>
          </p:cNvPr>
          <p:cNvCxnSpPr>
            <a:cxnSpLocks/>
          </p:cNvCxnSpPr>
          <p:nvPr/>
        </p:nvCxnSpPr>
        <p:spPr>
          <a:xfrm flipV="1">
            <a:off x="5993685" y="4024954"/>
            <a:ext cx="2350422" cy="13679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A5B8F1-9F3E-EC47-9332-54657D7EBC07}"/>
              </a:ext>
            </a:extLst>
          </p:cNvPr>
          <p:cNvCxnSpPr>
            <a:cxnSpLocks/>
          </p:cNvCxnSpPr>
          <p:nvPr/>
        </p:nvCxnSpPr>
        <p:spPr>
          <a:xfrm>
            <a:off x="6024577" y="3287570"/>
            <a:ext cx="2319530" cy="1670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311AF3-9E8A-F64E-A564-2CAEE8D01A49}"/>
              </a:ext>
            </a:extLst>
          </p:cNvPr>
          <p:cNvSpPr txBox="1"/>
          <p:nvPr/>
        </p:nvSpPr>
        <p:spPr>
          <a:xfrm>
            <a:off x="8446086" y="2751293"/>
            <a:ext cx="2371972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TextView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match parent</a:t>
            </a:r>
          </a:p>
          <a:p>
            <a:r>
              <a:rPr lang="en-US" sz="1600" dirty="0"/>
              <a:t>Font size = 65sp</a:t>
            </a:r>
          </a:p>
          <a:p>
            <a:r>
              <a:rPr lang="en-US" sz="1600" dirty="0"/>
              <a:t>Color = black (000000)</a:t>
            </a:r>
          </a:p>
          <a:p>
            <a:r>
              <a:rPr lang="en-US" sz="1600" dirty="0"/>
              <a:t>Style = bold</a:t>
            </a:r>
          </a:p>
          <a:p>
            <a:r>
              <a:rPr lang="en-US" sz="1600" dirty="0"/>
              <a:t>Gravity = </a:t>
            </a:r>
            <a:r>
              <a:rPr lang="en-US" sz="1600" dirty="0" err="1"/>
              <a:t>center_vertical</a:t>
            </a:r>
            <a:endParaRPr lang="en-US" sz="1600" dirty="0"/>
          </a:p>
          <a:p>
            <a:r>
              <a:rPr lang="en-US" sz="1600" dirty="0"/>
              <a:t>Weight = 1</a:t>
            </a:r>
          </a:p>
        </p:txBody>
      </p:sp>
    </p:spTree>
    <p:extLst>
      <p:ext uri="{BB962C8B-B14F-4D97-AF65-F5344CB8AC3E}">
        <p14:creationId xmlns:p14="http://schemas.microsoft.com/office/powerpoint/2010/main" val="1135674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26">
            <a:extLst>
              <a:ext uri="{FF2B5EF4-FFF2-40B4-BE49-F238E27FC236}">
                <a16:creationId xmlns:a16="http://schemas.microsoft.com/office/drawing/2014/main" id="{42F54811-A641-3248-9E01-8563CD9B4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777" y="846241"/>
            <a:ext cx="3238500" cy="5575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Location Fragment (Phone)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07FC4C-1AA9-6E41-992D-E150EE89643B}"/>
              </a:ext>
            </a:extLst>
          </p:cNvPr>
          <p:cNvSpPr/>
          <p:nvPr/>
        </p:nvSpPr>
        <p:spPr>
          <a:xfrm>
            <a:off x="4658450" y="1730625"/>
            <a:ext cx="3026373" cy="28923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411A4D-4A57-6841-913A-78718656C074}"/>
              </a:ext>
            </a:extLst>
          </p:cNvPr>
          <p:cNvSpPr txBox="1"/>
          <p:nvPr/>
        </p:nvSpPr>
        <p:spPr>
          <a:xfrm>
            <a:off x="4352838" y="292511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B45085-EBF7-4A48-B057-D15866C9BD74}"/>
              </a:ext>
            </a:extLst>
          </p:cNvPr>
          <p:cNvCxnSpPr>
            <a:cxnSpLocks/>
          </p:cNvCxnSpPr>
          <p:nvPr/>
        </p:nvCxnSpPr>
        <p:spPr>
          <a:xfrm flipH="1" flipV="1">
            <a:off x="7669146" y="3148740"/>
            <a:ext cx="784458" cy="520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BA9EBA-2F91-EA4C-8676-AC6A5A9EBFE7}"/>
              </a:ext>
            </a:extLst>
          </p:cNvPr>
          <p:cNvSpPr txBox="1"/>
          <p:nvPr/>
        </p:nvSpPr>
        <p:spPr>
          <a:xfrm>
            <a:off x="7663991" y="163439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B36F03-24A6-2F43-AD54-78CFC302D44D}"/>
              </a:ext>
            </a:extLst>
          </p:cNvPr>
          <p:cNvSpPr txBox="1"/>
          <p:nvPr/>
        </p:nvSpPr>
        <p:spPr>
          <a:xfrm>
            <a:off x="5802787" y="3033324"/>
            <a:ext cx="8601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8946A28-BB52-EB46-9B08-11FBB85963A5}"/>
              </a:ext>
            </a:extLst>
          </p:cNvPr>
          <p:cNvSpPr/>
          <p:nvPr/>
        </p:nvSpPr>
        <p:spPr>
          <a:xfrm>
            <a:off x="4667976" y="2711734"/>
            <a:ext cx="3026373" cy="5451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7D7AF0-87CD-4440-B4BC-FB7E39A49719}"/>
              </a:ext>
            </a:extLst>
          </p:cNvPr>
          <p:cNvSpPr txBox="1"/>
          <p:nvPr/>
        </p:nvSpPr>
        <p:spPr>
          <a:xfrm>
            <a:off x="5599484" y="1702090"/>
            <a:ext cx="8601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0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B92EE6-3DA2-A148-8AF3-34ACDC167C0B}"/>
              </a:ext>
            </a:extLst>
          </p:cNvPr>
          <p:cNvSpPr txBox="1"/>
          <p:nvPr/>
        </p:nvSpPr>
        <p:spPr>
          <a:xfrm>
            <a:off x="4313447" y="169631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B8C094-9F78-C341-9CCD-296EBB07FAFA}"/>
              </a:ext>
            </a:extLst>
          </p:cNvPr>
          <p:cNvSpPr txBox="1"/>
          <p:nvPr/>
        </p:nvSpPr>
        <p:spPr>
          <a:xfrm>
            <a:off x="7646065" y="282577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CCB308-63C6-784F-AD77-76BA9F0D61C0}"/>
              </a:ext>
            </a:extLst>
          </p:cNvPr>
          <p:cNvCxnSpPr>
            <a:cxnSpLocks/>
          </p:cNvCxnSpPr>
          <p:nvPr/>
        </p:nvCxnSpPr>
        <p:spPr>
          <a:xfrm flipH="1" flipV="1">
            <a:off x="7690965" y="2827591"/>
            <a:ext cx="174758" cy="1034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FCD1FF-8792-894F-877F-D8C96806210C}"/>
              </a:ext>
            </a:extLst>
          </p:cNvPr>
          <p:cNvCxnSpPr>
            <a:cxnSpLocks/>
          </p:cNvCxnSpPr>
          <p:nvPr/>
        </p:nvCxnSpPr>
        <p:spPr>
          <a:xfrm flipH="1" flipV="1">
            <a:off x="4566136" y="2925111"/>
            <a:ext cx="127719" cy="488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B6D6BFD-E09A-C147-B908-91FF27D10134}"/>
              </a:ext>
            </a:extLst>
          </p:cNvPr>
          <p:cNvCxnSpPr>
            <a:cxnSpLocks/>
          </p:cNvCxnSpPr>
          <p:nvPr/>
        </p:nvCxnSpPr>
        <p:spPr>
          <a:xfrm>
            <a:off x="5595928" y="973739"/>
            <a:ext cx="0" cy="75732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1ECE6F8-82ED-944B-A885-5437977A696D}"/>
              </a:ext>
            </a:extLst>
          </p:cNvPr>
          <p:cNvCxnSpPr>
            <a:cxnSpLocks/>
          </p:cNvCxnSpPr>
          <p:nvPr/>
        </p:nvCxnSpPr>
        <p:spPr>
          <a:xfrm flipH="1" flipV="1">
            <a:off x="7706529" y="1860094"/>
            <a:ext cx="97721" cy="51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69100B-8344-494C-B12D-ACD90F4E4B8A}"/>
              </a:ext>
            </a:extLst>
          </p:cNvPr>
          <p:cNvCxnSpPr>
            <a:cxnSpLocks/>
          </p:cNvCxnSpPr>
          <p:nvPr/>
        </p:nvCxnSpPr>
        <p:spPr>
          <a:xfrm flipH="1">
            <a:off x="4517403" y="1914175"/>
            <a:ext cx="111918" cy="129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C11DF79-4247-0648-A577-F5C1DE41F255}"/>
              </a:ext>
            </a:extLst>
          </p:cNvPr>
          <p:cNvSpPr txBox="1"/>
          <p:nvPr/>
        </p:nvSpPr>
        <p:spPr>
          <a:xfrm>
            <a:off x="5626293" y="3619296"/>
            <a:ext cx="8601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0dp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F4EF81F-2F8A-6E4E-9B47-B9986F01C945}"/>
              </a:ext>
            </a:extLst>
          </p:cNvPr>
          <p:cNvCxnSpPr>
            <a:cxnSpLocks/>
          </p:cNvCxnSpPr>
          <p:nvPr/>
        </p:nvCxnSpPr>
        <p:spPr>
          <a:xfrm flipH="1">
            <a:off x="5592028" y="3271034"/>
            <a:ext cx="7800" cy="4403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A9C1F48-F3F0-3A45-A0F9-09AB88C4C77E}"/>
              </a:ext>
            </a:extLst>
          </p:cNvPr>
          <p:cNvSpPr txBox="1"/>
          <p:nvPr/>
        </p:nvSpPr>
        <p:spPr>
          <a:xfrm>
            <a:off x="8516038" y="3784338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EditText</a:t>
            </a:r>
            <a:r>
              <a:rPr lang="en-US" sz="1600" dirty="0">
                <a:solidFill>
                  <a:srgbClr val="7030A0"/>
                </a:solidFill>
              </a:rPr>
              <a:t>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match parent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wrap content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2A087B-EBFC-FC4A-A06F-854D1B4B5629}"/>
              </a:ext>
            </a:extLst>
          </p:cNvPr>
          <p:cNvSpPr txBox="1"/>
          <p:nvPr/>
        </p:nvSpPr>
        <p:spPr>
          <a:xfrm>
            <a:off x="5775431" y="2688537"/>
            <a:ext cx="8601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4EC1127-8F2A-3940-A5CE-4722CCA22A77}"/>
              </a:ext>
            </a:extLst>
          </p:cNvPr>
          <p:cNvSpPr/>
          <p:nvPr/>
        </p:nvSpPr>
        <p:spPr>
          <a:xfrm>
            <a:off x="4705083" y="3640740"/>
            <a:ext cx="3026373" cy="28923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DBB32A-736D-3E44-8E8B-5602661F569C}"/>
              </a:ext>
            </a:extLst>
          </p:cNvPr>
          <p:cNvSpPr/>
          <p:nvPr/>
        </p:nvSpPr>
        <p:spPr>
          <a:xfrm>
            <a:off x="4705083" y="4589734"/>
            <a:ext cx="3026373" cy="5451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2814F1-DF85-2449-9833-C6D8D7E8987D}"/>
              </a:ext>
            </a:extLst>
          </p:cNvPr>
          <p:cNvCxnSpPr>
            <a:cxnSpLocks/>
            <a:stCxn id="45" idx="1"/>
            <a:endCxn id="54" idx="3"/>
          </p:cNvCxnSpPr>
          <p:nvPr/>
        </p:nvCxnSpPr>
        <p:spPr>
          <a:xfrm flipH="1">
            <a:off x="7731456" y="4199837"/>
            <a:ext cx="784582" cy="66248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3BEA874-F04C-D942-9E73-B2576DE8A00B}"/>
              </a:ext>
            </a:extLst>
          </p:cNvPr>
          <p:cNvSpPr txBox="1"/>
          <p:nvPr/>
        </p:nvSpPr>
        <p:spPr>
          <a:xfrm>
            <a:off x="4379739" y="487165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7CC79A-9E7B-1943-B408-3E39C4A1F756}"/>
              </a:ext>
            </a:extLst>
          </p:cNvPr>
          <p:cNvSpPr txBox="1"/>
          <p:nvPr/>
        </p:nvSpPr>
        <p:spPr>
          <a:xfrm>
            <a:off x="4385767" y="361970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DBC8E4F-5FD4-7546-8118-4E19479A1E42}"/>
              </a:ext>
            </a:extLst>
          </p:cNvPr>
          <p:cNvCxnSpPr>
            <a:cxnSpLocks/>
          </p:cNvCxnSpPr>
          <p:nvPr/>
        </p:nvCxnSpPr>
        <p:spPr>
          <a:xfrm flipH="1" flipV="1">
            <a:off x="4589723" y="4776422"/>
            <a:ext cx="127719" cy="488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832F2B1-5456-234F-8C67-6CD2F1D7D010}"/>
              </a:ext>
            </a:extLst>
          </p:cNvPr>
          <p:cNvCxnSpPr>
            <a:cxnSpLocks/>
          </p:cNvCxnSpPr>
          <p:nvPr/>
        </p:nvCxnSpPr>
        <p:spPr>
          <a:xfrm flipH="1">
            <a:off x="4589723" y="3837560"/>
            <a:ext cx="111918" cy="129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62BD786-5FDD-8A47-9A42-463EAB729C19}"/>
              </a:ext>
            </a:extLst>
          </p:cNvPr>
          <p:cNvSpPr txBox="1"/>
          <p:nvPr/>
        </p:nvSpPr>
        <p:spPr>
          <a:xfrm>
            <a:off x="7677412" y="388811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B8256F-AEB4-7349-AD50-70AA776BDAF4}"/>
              </a:ext>
            </a:extLst>
          </p:cNvPr>
          <p:cNvSpPr txBox="1"/>
          <p:nvPr/>
        </p:nvSpPr>
        <p:spPr>
          <a:xfrm>
            <a:off x="7677683" y="494352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3EFE608-899F-6447-A7D9-3CD03E14CD71}"/>
              </a:ext>
            </a:extLst>
          </p:cNvPr>
          <p:cNvCxnSpPr>
            <a:cxnSpLocks/>
          </p:cNvCxnSpPr>
          <p:nvPr/>
        </p:nvCxnSpPr>
        <p:spPr>
          <a:xfrm flipH="1" flipV="1">
            <a:off x="7722912" y="4888638"/>
            <a:ext cx="174758" cy="1034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85C424-1593-0A42-B7D8-A8A82F9BEF42}"/>
              </a:ext>
            </a:extLst>
          </p:cNvPr>
          <p:cNvCxnSpPr>
            <a:cxnSpLocks/>
          </p:cNvCxnSpPr>
          <p:nvPr/>
        </p:nvCxnSpPr>
        <p:spPr>
          <a:xfrm flipH="1" flipV="1">
            <a:off x="7727736" y="3841229"/>
            <a:ext cx="97721" cy="51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2D2E175-5F9D-FE44-B585-BB5750F37EF5}"/>
              </a:ext>
            </a:extLst>
          </p:cNvPr>
          <p:cNvSpPr txBox="1"/>
          <p:nvPr/>
        </p:nvSpPr>
        <p:spPr>
          <a:xfrm>
            <a:off x="5257409" y="1830111"/>
            <a:ext cx="43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0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DC6344E-56B3-7746-800C-D88BAC0E14D8}"/>
              </a:ext>
            </a:extLst>
          </p:cNvPr>
          <p:cNvCxnSpPr>
            <a:cxnSpLocks/>
          </p:cNvCxnSpPr>
          <p:nvPr/>
        </p:nvCxnSpPr>
        <p:spPr>
          <a:xfrm>
            <a:off x="5584075" y="2019864"/>
            <a:ext cx="8295" cy="6878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0A0BB27-C475-0348-8F4D-37625E30CBCF}"/>
              </a:ext>
            </a:extLst>
          </p:cNvPr>
          <p:cNvSpPr txBox="1"/>
          <p:nvPr/>
        </p:nvSpPr>
        <p:spPr>
          <a:xfrm>
            <a:off x="5883374" y="5184207"/>
            <a:ext cx="8601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376AC6-F0F1-F044-8451-95C8333E5A15}"/>
              </a:ext>
            </a:extLst>
          </p:cNvPr>
          <p:cNvSpPr txBox="1"/>
          <p:nvPr/>
        </p:nvSpPr>
        <p:spPr>
          <a:xfrm>
            <a:off x="5883374" y="4540437"/>
            <a:ext cx="8601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DBD5E57-CB1D-964F-A4F1-764654247361}"/>
              </a:ext>
            </a:extLst>
          </p:cNvPr>
          <p:cNvSpPr txBox="1"/>
          <p:nvPr/>
        </p:nvSpPr>
        <p:spPr>
          <a:xfrm>
            <a:off x="5366585" y="3754085"/>
            <a:ext cx="43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0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4B710EA-3506-BB4D-8E4D-268B02410C17}"/>
              </a:ext>
            </a:extLst>
          </p:cNvPr>
          <p:cNvCxnSpPr>
            <a:cxnSpLocks/>
          </p:cNvCxnSpPr>
          <p:nvPr/>
        </p:nvCxnSpPr>
        <p:spPr>
          <a:xfrm>
            <a:off x="5527549" y="3942407"/>
            <a:ext cx="0" cy="64732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0316BF0-2959-A840-B3A3-85876D5E704A}"/>
              </a:ext>
            </a:extLst>
          </p:cNvPr>
          <p:cNvCxnSpPr>
            <a:cxnSpLocks/>
          </p:cNvCxnSpPr>
          <p:nvPr/>
        </p:nvCxnSpPr>
        <p:spPr>
          <a:xfrm>
            <a:off x="5527549" y="5146947"/>
            <a:ext cx="0" cy="37637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A02517-3611-AF4E-AE4E-AA4CBB69ADD9}"/>
              </a:ext>
            </a:extLst>
          </p:cNvPr>
          <p:cNvSpPr/>
          <p:nvPr/>
        </p:nvSpPr>
        <p:spPr>
          <a:xfrm>
            <a:off x="4965779" y="5561304"/>
            <a:ext cx="1118657" cy="41198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AD8279B-CD4A-B549-B360-8C26F3158A49}"/>
              </a:ext>
            </a:extLst>
          </p:cNvPr>
          <p:cNvSpPr/>
          <p:nvPr/>
        </p:nvSpPr>
        <p:spPr>
          <a:xfrm>
            <a:off x="6338162" y="5565344"/>
            <a:ext cx="1118657" cy="411984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C398DA-AAA3-D142-A4E8-B48931B20E72}"/>
              </a:ext>
            </a:extLst>
          </p:cNvPr>
          <p:cNvSpPr txBox="1"/>
          <p:nvPr/>
        </p:nvSpPr>
        <p:spPr>
          <a:xfrm>
            <a:off x="7442479" y="568987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490CE48-5EA4-F44F-B0D6-F846D0062630}"/>
              </a:ext>
            </a:extLst>
          </p:cNvPr>
          <p:cNvCxnSpPr>
            <a:cxnSpLocks/>
          </p:cNvCxnSpPr>
          <p:nvPr/>
        </p:nvCxnSpPr>
        <p:spPr>
          <a:xfrm flipH="1">
            <a:off x="7471873" y="5665563"/>
            <a:ext cx="365793" cy="996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F3BC59E-C290-DF43-A5C6-245D4BDA5635}"/>
              </a:ext>
            </a:extLst>
          </p:cNvPr>
          <p:cNvSpPr txBox="1"/>
          <p:nvPr/>
        </p:nvSpPr>
        <p:spPr>
          <a:xfrm>
            <a:off x="4597744" y="556383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9E3B21B-1DD1-5245-A789-CAB61ACF2912}"/>
              </a:ext>
            </a:extLst>
          </p:cNvPr>
          <p:cNvCxnSpPr>
            <a:cxnSpLocks/>
          </p:cNvCxnSpPr>
          <p:nvPr/>
        </p:nvCxnSpPr>
        <p:spPr>
          <a:xfrm flipH="1">
            <a:off x="4589723" y="5622833"/>
            <a:ext cx="387234" cy="471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8818F22-40A6-EF49-B3E2-1451412FD7A6}"/>
              </a:ext>
            </a:extLst>
          </p:cNvPr>
          <p:cNvSpPr txBox="1"/>
          <p:nvPr/>
        </p:nvSpPr>
        <p:spPr>
          <a:xfrm>
            <a:off x="5787693" y="557445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0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89AA8DD-BE7E-6442-9CD6-23FAFE807947}"/>
              </a:ext>
            </a:extLst>
          </p:cNvPr>
          <p:cNvCxnSpPr>
            <a:cxnSpLocks/>
            <a:stCxn id="90" idx="1"/>
          </p:cNvCxnSpPr>
          <p:nvPr/>
        </p:nvCxnSpPr>
        <p:spPr>
          <a:xfrm flipH="1" flipV="1">
            <a:off x="6084436" y="5767296"/>
            <a:ext cx="253726" cy="40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BBD0359-FFB9-4645-8D27-9E0661138C6F}"/>
              </a:ext>
            </a:extLst>
          </p:cNvPr>
          <p:cNvSpPr txBox="1"/>
          <p:nvPr/>
        </p:nvSpPr>
        <p:spPr>
          <a:xfrm>
            <a:off x="6309960" y="558909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DE298F0-B17D-2943-BB2E-215A09A980CF}"/>
              </a:ext>
            </a:extLst>
          </p:cNvPr>
          <p:cNvSpPr txBox="1"/>
          <p:nvPr/>
        </p:nvSpPr>
        <p:spPr>
          <a:xfrm>
            <a:off x="5332374" y="591280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7AC1E9D-6C81-194D-91BC-F8200E991598}"/>
              </a:ext>
            </a:extLst>
          </p:cNvPr>
          <p:cNvCxnSpPr>
            <a:cxnSpLocks/>
          </p:cNvCxnSpPr>
          <p:nvPr/>
        </p:nvCxnSpPr>
        <p:spPr>
          <a:xfrm flipH="1">
            <a:off x="5389307" y="5956078"/>
            <a:ext cx="839" cy="10577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5F0125F-4225-154D-9A13-6CF53D87FFD9}"/>
              </a:ext>
            </a:extLst>
          </p:cNvPr>
          <p:cNvSpPr txBox="1"/>
          <p:nvPr/>
        </p:nvSpPr>
        <p:spPr>
          <a:xfrm>
            <a:off x="6728044" y="592629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68513FE-811B-3144-A5F2-A275BEC654F4}"/>
              </a:ext>
            </a:extLst>
          </p:cNvPr>
          <p:cNvCxnSpPr>
            <a:cxnSpLocks/>
          </p:cNvCxnSpPr>
          <p:nvPr/>
        </p:nvCxnSpPr>
        <p:spPr>
          <a:xfrm flipH="1">
            <a:off x="6784977" y="5969565"/>
            <a:ext cx="839" cy="10577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6B9582C-C607-E944-ACCC-B88ECCA844EF}"/>
              </a:ext>
            </a:extLst>
          </p:cNvPr>
          <p:cNvCxnSpPr>
            <a:cxnSpLocks/>
            <a:stCxn id="68" idx="0"/>
          </p:cNvCxnSpPr>
          <p:nvPr/>
        </p:nvCxnSpPr>
        <p:spPr>
          <a:xfrm flipH="1" flipV="1">
            <a:off x="3410372" y="2850861"/>
            <a:ext cx="1328376" cy="76884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A54B67D-5E6F-A440-BE79-842E7948ACE3}"/>
              </a:ext>
            </a:extLst>
          </p:cNvPr>
          <p:cNvSpPr txBox="1"/>
          <p:nvPr/>
        </p:nvSpPr>
        <p:spPr>
          <a:xfrm>
            <a:off x="1335545" y="1653821"/>
            <a:ext cx="246356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TextView</a:t>
            </a:r>
            <a:r>
              <a:rPr lang="en-US" sz="1600" dirty="0">
                <a:solidFill>
                  <a:srgbClr val="00B050"/>
                </a:solidFill>
              </a:rPr>
              <a:t>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match parent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Font size = 30sp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Color = black (000000)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Style = bold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7032C16-9793-804C-B9D9-7AF24E6DB2E5}"/>
              </a:ext>
            </a:extLst>
          </p:cNvPr>
          <p:cNvCxnSpPr>
            <a:cxnSpLocks/>
          </p:cNvCxnSpPr>
          <p:nvPr/>
        </p:nvCxnSpPr>
        <p:spPr>
          <a:xfrm flipH="1">
            <a:off x="3317745" y="2019864"/>
            <a:ext cx="1383022" cy="841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6974CD5-FE54-A94E-900D-5CD951C49E5C}"/>
              </a:ext>
            </a:extLst>
          </p:cNvPr>
          <p:cNvCxnSpPr>
            <a:cxnSpLocks/>
          </p:cNvCxnSpPr>
          <p:nvPr/>
        </p:nvCxnSpPr>
        <p:spPr>
          <a:xfrm flipH="1" flipV="1">
            <a:off x="3055386" y="5862189"/>
            <a:ext cx="1944368" cy="1044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144DB30-2746-B34B-9A10-64D7E5D25A32}"/>
              </a:ext>
            </a:extLst>
          </p:cNvPr>
          <p:cNvSpPr txBox="1"/>
          <p:nvPr/>
        </p:nvSpPr>
        <p:spPr>
          <a:xfrm>
            <a:off x="2132070" y="4638051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Buttons:</a:t>
            </a:r>
          </a:p>
          <a:p>
            <a:r>
              <a:rPr lang="en-US" sz="1600" dirty="0"/>
              <a:t>Width = 150dp</a:t>
            </a:r>
          </a:p>
          <a:p>
            <a:r>
              <a:rPr lang="en-US" sz="1600" dirty="0"/>
              <a:t>Height = 50dp</a:t>
            </a:r>
          </a:p>
          <a:p>
            <a:r>
              <a:rPr lang="en-US" sz="1600" dirty="0"/>
              <a:t>Color = medium blue (0878A4)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0AB0AF4-1013-7446-A486-5A2A3F8BA315}"/>
              </a:ext>
            </a:extLst>
          </p:cNvPr>
          <p:cNvCxnSpPr>
            <a:cxnSpLocks/>
          </p:cNvCxnSpPr>
          <p:nvPr/>
        </p:nvCxnSpPr>
        <p:spPr>
          <a:xfrm flipH="1" flipV="1">
            <a:off x="3317745" y="5179359"/>
            <a:ext cx="3403328" cy="4070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D41920C-B936-7A4E-AF99-F4BFADC6EF47}"/>
              </a:ext>
            </a:extLst>
          </p:cNvPr>
          <p:cNvSpPr txBox="1"/>
          <p:nvPr/>
        </p:nvSpPr>
        <p:spPr>
          <a:xfrm>
            <a:off x="0" y="935049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586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Main Activity (Phone)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C42DC-CF65-614D-9B0A-66F815CA9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555" y="1179044"/>
            <a:ext cx="3067559" cy="50898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55C4D1-4604-BD40-B36B-BB775AB50FE9}"/>
              </a:ext>
            </a:extLst>
          </p:cNvPr>
          <p:cNvSpPr/>
          <p:nvPr/>
        </p:nvSpPr>
        <p:spPr>
          <a:xfrm>
            <a:off x="5189517" y="1506859"/>
            <a:ext cx="2891850" cy="83099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A29A64-4C06-3B49-92A4-24F2D397B5B5}"/>
              </a:ext>
            </a:extLst>
          </p:cNvPr>
          <p:cNvSpPr txBox="1"/>
          <p:nvPr/>
        </p:nvSpPr>
        <p:spPr>
          <a:xfrm>
            <a:off x="4848411" y="330140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1A889E-1700-C747-ADF0-07201E77B8EC}"/>
              </a:ext>
            </a:extLst>
          </p:cNvPr>
          <p:cNvSpPr txBox="1"/>
          <p:nvPr/>
        </p:nvSpPr>
        <p:spPr>
          <a:xfrm>
            <a:off x="9003506" y="1972245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Frame Layout: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match parent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match constraint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18DF3B-AF7A-A345-ADED-E17A9EC4D9A5}"/>
              </a:ext>
            </a:extLst>
          </p:cNvPr>
          <p:cNvCxnSpPr>
            <a:cxnSpLocks/>
          </p:cNvCxnSpPr>
          <p:nvPr/>
        </p:nvCxnSpPr>
        <p:spPr>
          <a:xfrm flipH="1">
            <a:off x="8093242" y="2490518"/>
            <a:ext cx="838540" cy="74050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A5D557-F057-A345-B7A6-AE27B11D2C6F}"/>
              </a:ext>
            </a:extLst>
          </p:cNvPr>
          <p:cNvSpPr txBox="1"/>
          <p:nvPr/>
        </p:nvSpPr>
        <p:spPr>
          <a:xfrm>
            <a:off x="8023094" y="166228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5B4B3E-EAEB-4349-9A52-9249B5C5305C}"/>
              </a:ext>
            </a:extLst>
          </p:cNvPr>
          <p:cNvSpPr txBox="1"/>
          <p:nvPr/>
        </p:nvSpPr>
        <p:spPr>
          <a:xfrm>
            <a:off x="6661673" y="2332536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158D3B-BF8C-F14D-B3DB-521E0B2A83B1}"/>
              </a:ext>
            </a:extLst>
          </p:cNvPr>
          <p:cNvSpPr txBox="1"/>
          <p:nvPr/>
        </p:nvSpPr>
        <p:spPr>
          <a:xfrm>
            <a:off x="203382" y="1097055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E0871-BDC6-4544-9656-1F3A1FA308A3}"/>
              </a:ext>
            </a:extLst>
          </p:cNvPr>
          <p:cNvSpPr/>
          <p:nvPr/>
        </p:nvSpPr>
        <p:spPr>
          <a:xfrm>
            <a:off x="5201392" y="2527398"/>
            <a:ext cx="2891850" cy="2113667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D1D0DB-DAB1-114C-8228-699C9EECDF93}"/>
              </a:ext>
            </a:extLst>
          </p:cNvPr>
          <p:cNvSpPr/>
          <p:nvPr/>
        </p:nvSpPr>
        <p:spPr>
          <a:xfrm>
            <a:off x="5195409" y="4835927"/>
            <a:ext cx="2891850" cy="830997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6E1711-865A-BF43-9584-D30CAF933723}"/>
              </a:ext>
            </a:extLst>
          </p:cNvPr>
          <p:cNvSpPr txBox="1"/>
          <p:nvPr/>
        </p:nvSpPr>
        <p:spPr>
          <a:xfrm>
            <a:off x="9003506" y="344390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Frame Layout: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match parent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Height = 100 </a:t>
            </a:r>
            <a:r>
              <a:rPr lang="en-US" sz="1600" dirty="0" err="1">
                <a:solidFill>
                  <a:srgbClr val="00B050"/>
                </a:solidFill>
              </a:rPr>
              <a:t>dp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8039E8-2DA6-3F4D-9685-6FCF3EAD5E52}"/>
              </a:ext>
            </a:extLst>
          </p:cNvPr>
          <p:cNvCxnSpPr>
            <a:cxnSpLocks/>
          </p:cNvCxnSpPr>
          <p:nvPr/>
        </p:nvCxnSpPr>
        <p:spPr>
          <a:xfrm flipH="1">
            <a:off x="8093242" y="862663"/>
            <a:ext cx="838540" cy="7405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9EFD8C-600A-194B-A666-2E8778A76605}"/>
              </a:ext>
            </a:extLst>
          </p:cNvPr>
          <p:cNvSpPr txBox="1"/>
          <p:nvPr/>
        </p:nvSpPr>
        <p:spPr>
          <a:xfrm>
            <a:off x="9002758" y="4279360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Frame Layout:</a:t>
            </a:r>
          </a:p>
          <a:p>
            <a:r>
              <a:rPr lang="en-US" sz="1600" dirty="0">
                <a:solidFill>
                  <a:srgbClr val="FFC000"/>
                </a:solidFill>
              </a:rPr>
              <a:t>Width = match parent</a:t>
            </a:r>
          </a:p>
          <a:p>
            <a:r>
              <a:rPr lang="en-US" sz="1600" dirty="0">
                <a:solidFill>
                  <a:srgbClr val="FFC000"/>
                </a:solidFill>
              </a:rPr>
              <a:t>Height = 100dp</a:t>
            </a:r>
            <a:endParaRPr lang="en-US" sz="2400" dirty="0">
              <a:solidFill>
                <a:srgbClr val="FFC0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6FD7DC-14D2-8948-8084-335E89FFDEF9}"/>
              </a:ext>
            </a:extLst>
          </p:cNvPr>
          <p:cNvCxnSpPr>
            <a:cxnSpLocks/>
          </p:cNvCxnSpPr>
          <p:nvPr/>
        </p:nvCxnSpPr>
        <p:spPr>
          <a:xfrm flipH="1">
            <a:off x="8092494" y="4797633"/>
            <a:ext cx="838540" cy="74050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16EBD3E-3B3F-9C44-A679-7AB36E5FEF55}"/>
              </a:ext>
            </a:extLst>
          </p:cNvPr>
          <p:cNvSpPr txBox="1"/>
          <p:nvPr/>
        </p:nvSpPr>
        <p:spPr>
          <a:xfrm>
            <a:off x="6634974" y="131538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AE7B7E-F477-AA45-953D-2283F88E2F4B}"/>
              </a:ext>
            </a:extLst>
          </p:cNvPr>
          <p:cNvSpPr txBox="1"/>
          <p:nvPr/>
        </p:nvSpPr>
        <p:spPr>
          <a:xfrm>
            <a:off x="4841431" y="176688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DD51D3-3B21-1A47-83A1-CA35C68D1860}"/>
              </a:ext>
            </a:extLst>
          </p:cNvPr>
          <p:cNvSpPr txBox="1"/>
          <p:nvPr/>
        </p:nvSpPr>
        <p:spPr>
          <a:xfrm>
            <a:off x="8030074" y="346881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638E19-54E5-6B45-A872-CBBA9D5CD36C}"/>
              </a:ext>
            </a:extLst>
          </p:cNvPr>
          <p:cNvSpPr txBox="1"/>
          <p:nvPr/>
        </p:nvSpPr>
        <p:spPr>
          <a:xfrm>
            <a:off x="6647317" y="461380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FB2579-6055-5745-A57F-6164172D63B2}"/>
              </a:ext>
            </a:extLst>
          </p:cNvPr>
          <p:cNvCxnSpPr>
            <a:cxnSpLocks/>
          </p:cNvCxnSpPr>
          <p:nvPr/>
        </p:nvCxnSpPr>
        <p:spPr>
          <a:xfrm flipH="1">
            <a:off x="8074972" y="3468815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5FC0EB-EBFC-C749-9508-3453EC893A67}"/>
              </a:ext>
            </a:extLst>
          </p:cNvPr>
          <p:cNvCxnSpPr>
            <a:cxnSpLocks/>
          </p:cNvCxnSpPr>
          <p:nvPr/>
        </p:nvCxnSpPr>
        <p:spPr>
          <a:xfrm flipH="1">
            <a:off x="5077320" y="3306291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A4AA45-45E8-0540-B7A2-F2324A15E974}"/>
              </a:ext>
            </a:extLst>
          </p:cNvPr>
          <p:cNvCxnSpPr>
            <a:cxnSpLocks/>
          </p:cNvCxnSpPr>
          <p:nvPr/>
        </p:nvCxnSpPr>
        <p:spPr>
          <a:xfrm>
            <a:off x="6685796" y="2369192"/>
            <a:ext cx="0" cy="16664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E7C682F-CD9F-4542-9D37-88A228ED560C}"/>
              </a:ext>
            </a:extLst>
          </p:cNvPr>
          <p:cNvCxnSpPr>
            <a:cxnSpLocks/>
          </p:cNvCxnSpPr>
          <p:nvPr/>
        </p:nvCxnSpPr>
        <p:spPr>
          <a:xfrm>
            <a:off x="6661673" y="4645893"/>
            <a:ext cx="0" cy="16664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8FC974-EFBB-7045-8801-27A3E50215B2}"/>
              </a:ext>
            </a:extLst>
          </p:cNvPr>
          <p:cNvCxnSpPr>
            <a:cxnSpLocks/>
          </p:cNvCxnSpPr>
          <p:nvPr/>
        </p:nvCxnSpPr>
        <p:spPr>
          <a:xfrm>
            <a:off x="6666300" y="1402464"/>
            <a:ext cx="0" cy="1437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342E4D-4756-6942-A6A8-935FC9D8B442}"/>
              </a:ext>
            </a:extLst>
          </p:cNvPr>
          <p:cNvCxnSpPr>
            <a:cxnSpLocks/>
          </p:cNvCxnSpPr>
          <p:nvPr/>
        </p:nvCxnSpPr>
        <p:spPr>
          <a:xfrm flipH="1">
            <a:off x="8074972" y="1911531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15B51D5-213E-564B-936A-E6F05EA64CCC}"/>
              </a:ext>
            </a:extLst>
          </p:cNvPr>
          <p:cNvCxnSpPr>
            <a:cxnSpLocks/>
          </p:cNvCxnSpPr>
          <p:nvPr/>
        </p:nvCxnSpPr>
        <p:spPr>
          <a:xfrm flipH="1">
            <a:off x="5077320" y="1749007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382883-1FA6-5C4F-B0DE-80EBCF35BF73}"/>
              </a:ext>
            </a:extLst>
          </p:cNvPr>
          <p:cNvCxnSpPr>
            <a:cxnSpLocks/>
          </p:cNvCxnSpPr>
          <p:nvPr/>
        </p:nvCxnSpPr>
        <p:spPr>
          <a:xfrm flipH="1">
            <a:off x="8085514" y="5267278"/>
            <a:ext cx="112107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11EFAA-3BBA-504E-A309-958FE7B19766}"/>
              </a:ext>
            </a:extLst>
          </p:cNvPr>
          <p:cNvCxnSpPr>
            <a:cxnSpLocks/>
          </p:cNvCxnSpPr>
          <p:nvPr/>
        </p:nvCxnSpPr>
        <p:spPr>
          <a:xfrm flipH="1">
            <a:off x="5087862" y="5104754"/>
            <a:ext cx="112107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E8FFB63-F26C-534F-AC9D-CE8CB7F8B287}"/>
              </a:ext>
            </a:extLst>
          </p:cNvPr>
          <p:cNvSpPr txBox="1"/>
          <p:nvPr/>
        </p:nvSpPr>
        <p:spPr>
          <a:xfrm>
            <a:off x="6641954" y="565252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6A4E87E-4502-AA4F-B894-518A5D2EF1F6}"/>
              </a:ext>
            </a:extLst>
          </p:cNvPr>
          <p:cNvCxnSpPr>
            <a:cxnSpLocks/>
          </p:cNvCxnSpPr>
          <p:nvPr/>
        </p:nvCxnSpPr>
        <p:spPr>
          <a:xfrm>
            <a:off x="6666300" y="5688376"/>
            <a:ext cx="0" cy="1437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BD5C0B8-5621-8141-9A68-9B6779CAF986}"/>
              </a:ext>
            </a:extLst>
          </p:cNvPr>
          <p:cNvSpPr txBox="1"/>
          <p:nvPr/>
        </p:nvSpPr>
        <p:spPr>
          <a:xfrm>
            <a:off x="8020770" y="501729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614769-3AEF-E343-A738-3AD49F8AE5DF}"/>
              </a:ext>
            </a:extLst>
          </p:cNvPr>
          <p:cNvSpPr txBox="1"/>
          <p:nvPr/>
        </p:nvSpPr>
        <p:spPr>
          <a:xfrm>
            <a:off x="4846988" y="487630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607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Name Age Fragment (Phone)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347061-F5FE-DD48-BB87-C29226BF2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150" y="850900"/>
            <a:ext cx="3136900" cy="5549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0D878E-20A7-C441-A6A5-0E664DBB586F}"/>
              </a:ext>
            </a:extLst>
          </p:cNvPr>
          <p:cNvSpPr/>
          <p:nvPr/>
        </p:nvSpPr>
        <p:spPr>
          <a:xfrm>
            <a:off x="4176413" y="1123403"/>
            <a:ext cx="670405" cy="28923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934D2-9693-9A43-A345-7E649A7DAD73}"/>
              </a:ext>
            </a:extLst>
          </p:cNvPr>
          <p:cNvSpPr txBox="1"/>
          <p:nvPr/>
        </p:nvSpPr>
        <p:spPr>
          <a:xfrm>
            <a:off x="3863082" y="347057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614B8D-979A-D449-84AF-132ACDC4642F}"/>
              </a:ext>
            </a:extLst>
          </p:cNvPr>
          <p:cNvCxnSpPr>
            <a:cxnSpLocks/>
          </p:cNvCxnSpPr>
          <p:nvPr/>
        </p:nvCxnSpPr>
        <p:spPr>
          <a:xfrm flipH="1" flipV="1">
            <a:off x="7091042" y="1449125"/>
            <a:ext cx="945956" cy="20129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3CAA65-E203-6E4B-9C67-524E00B4885E}"/>
              </a:ext>
            </a:extLst>
          </p:cNvPr>
          <p:cNvSpPr txBox="1"/>
          <p:nvPr/>
        </p:nvSpPr>
        <p:spPr>
          <a:xfrm>
            <a:off x="4632797" y="3030924"/>
            <a:ext cx="8601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16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C367BC-E073-C44B-A2DD-3BFE744AE688}"/>
              </a:ext>
            </a:extLst>
          </p:cNvPr>
          <p:cNvSpPr/>
          <p:nvPr/>
        </p:nvSpPr>
        <p:spPr>
          <a:xfrm>
            <a:off x="4945050" y="1119585"/>
            <a:ext cx="2172742" cy="352380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D3D7D5-8851-FC46-BEB2-84CCD5BF43B5}"/>
              </a:ext>
            </a:extLst>
          </p:cNvPr>
          <p:cNvSpPr txBox="1"/>
          <p:nvPr/>
        </p:nvSpPr>
        <p:spPr>
          <a:xfrm>
            <a:off x="4890673" y="1118682"/>
            <a:ext cx="8601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E9C3F6-FD92-FB47-98CC-3B74A4EE6BFB}"/>
              </a:ext>
            </a:extLst>
          </p:cNvPr>
          <p:cNvSpPr txBox="1"/>
          <p:nvPr/>
        </p:nvSpPr>
        <p:spPr>
          <a:xfrm>
            <a:off x="3831410" y="1089096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570209-0795-3948-8555-85BE3E845FD0}"/>
              </a:ext>
            </a:extLst>
          </p:cNvPr>
          <p:cNvSpPr txBox="1"/>
          <p:nvPr/>
        </p:nvSpPr>
        <p:spPr>
          <a:xfrm>
            <a:off x="7039842" y="115007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0F5FE-7C2B-594D-B997-0D4C7EC184AC}"/>
              </a:ext>
            </a:extLst>
          </p:cNvPr>
          <p:cNvCxnSpPr>
            <a:cxnSpLocks/>
          </p:cNvCxnSpPr>
          <p:nvPr/>
        </p:nvCxnSpPr>
        <p:spPr>
          <a:xfrm flipH="1" flipV="1">
            <a:off x="4807632" y="1235075"/>
            <a:ext cx="202254" cy="3294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23DF44-9FA6-DB4E-878B-287C7B4C30EF}"/>
              </a:ext>
            </a:extLst>
          </p:cNvPr>
          <p:cNvCxnSpPr>
            <a:cxnSpLocks/>
          </p:cNvCxnSpPr>
          <p:nvPr/>
        </p:nvCxnSpPr>
        <p:spPr>
          <a:xfrm flipH="1" flipV="1">
            <a:off x="4076380" y="3470574"/>
            <a:ext cx="127719" cy="488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028EF3-609A-C94A-87BB-FACC0D62CF09}"/>
              </a:ext>
            </a:extLst>
          </p:cNvPr>
          <p:cNvCxnSpPr>
            <a:cxnSpLocks/>
          </p:cNvCxnSpPr>
          <p:nvPr/>
        </p:nvCxnSpPr>
        <p:spPr>
          <a:xfrm flipH="1" flipV="1">
            <a:off x="7141690" y="1169350"/>
            <a:ext cx="97721" cy="51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BD2C09-4CC5-E043-8A8C-B883EF17A514}"/>
              </a:ext>
            </a:extLst>
          </p:cNvPr>
          <p:cNvCxnSpPr>
            <a:cxnSpLocks/>
          </p:cNvCxnSpPr>
          <p:nvPr/>
        </p:nvCxnSpPr>
        <p:spPr>
          <a:xfrm flipH="1">
            <a:off x="4035366" y="1306953"/>
            <a:ext cx="111918" cy="129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DE4C71C-BC81-994E-9D14-77C280D47E80}"/>
              </a:ext>
            </a:extLst>
          </p:cNvPr>
          <p:cNvSpPr txBox="1"/>
          <p:nvPr/>
        </p:nvSpPr>
        <p:spPr>
          <a:xfrm>
            <a:off x="5131067" y="3345683"/>
            <a:ext cx="8601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16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2FDE48-0E09-4C47-9860-F3238FD02C6B}"/>
              </a:ext>
            </a:extLst>
          </p:cNvPr>
          <p:cNvCxnSpPr>
            <a:cxnSpLocks/>
          </p:cNvCxnSpPr>
          <p:nvPr/>
        </p:nvCxnSpPr>
        <p:spPr>
          <a:xfrm>
            <a:off x="4611086" y="1402525"/>
            <a:ext cx="34293" cy="19292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D1A754-AC9E-2644-B906-A4AC09EDE9F1}"/>
              </a:ext>
            </a:extLst>
          </p:cNvPr>
          <p:cNvSpPr txBox="1"/>
          <p:nvPr/>
        </p:nvSpPr>
        <p:spPr>
          <a:xfrm>
            <a:off x="8034001" y="3177116"/>
            <a:ext cx="246356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C000"/>
                </a:solidFill>
              </a:rPr>
              <a:t>TextView</a:t>
            </a:r>
            <a:r>
              <a:rPr lang="en-US" sz="1600" dirty="0">
                <a:solidFill>
                  <a:srgbClr val="FFC000"/>
                </a:solidFill>
              </a:rPr>
              <a:t>:</a:t>
            </a:r>
          </a:p>
          <a:p>
            <a:r>
              <a:rPr lang="en-US" sz="1600" dirty="0">
                <a:solidFill>
                  <a:srgbClr val="FFC000"/>
                </a:solidFill>
              </a:rPr>
              <a:t>Width = match parent</a:t>
            </a:r>
          </a:p>
          <a:p>
            <a:r>
              <a:rPr lang="en-US" sz="1600" dirty="0">
                <a:solidFill>
                  <a:srgbClr val="FFC00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FFC000"/>
                </a:solidFill>
              </a:rPr>
              <a:t>Font size = 30sp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Color = black (000000)</a:t>
            </a:r>
          </a:p>
          <a:p>
            <a:r>
              <a:rPr lang="en-US" sz="1600" dirty="0">
                <a:solidFill>
                  <a:srgbClr val="FFC000"/>
                </a:solidFill>
              </a:rPr>
              <a:t>Style = normal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B90D6C-BCB6-4D46-99F1-3BCA471D3B98}"/>
              </a:ext>
            </a:extLst>
          </p:cNvPr>
          <p:cNvSpPr txBox="1"/>
          <p:nvPr/>
        </p:nvSpPr>
        <p:spPr>
          <a:xfrm>
            <a:off x="5327479" y="1083226"/>
            <a:ext cx="8601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110896-F754-724A-8381-98026B35DFE5}"/>
              </a:ext>
            </a:extLst>
          </p:cNvPr>
          <p:cNvSpPr/>
          <p:nvPr/>
        </p:nvSpPr>
        <p:spPr>
          <a:xfrm>
            <a:off x="4198120" y="3354683"/>
            <a:ext cx="912214" cy="289239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446842-3140-AF43-8651-3B288F37AC12}"/>
              </a:ext>
            </a:extLst>
          </p:cNvPr>
          <p:cNvSpPr/>
          <p:nvPr/>
        </p:nvSpPr>
        <p:spPr>
          <a:xfrm>
            <a:off x="5187305" y="3365674"/>
            <a:ext cx="1994650" cy="311742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6DD819-E88B-204B-9142-4862C4A3B5EC}"/>
              </a:ext>
            </a:extLst>
          </p:cNvPr>
          <p:cNvCxnSpPr>
            <a:cxnSpLocks/>
          </p:cNvCxnSpPr>
          <p:nvPr/>
        </p:nvCxnSpPr>
        <p:spPr>
          <a:xfrm flipH="1" flipV="1">
            <a:off x="7181955" y="3669717"/>
            <a:ext cx="922594" cy="52699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2DF52D-0443-1745-8339-68D7014562FD}"/>
              </a:ext>
            </a:extLst>
          </p:cNvPr>
          <p:cNvCxnSpPr>
            <a:cxnSpLocks/>
          </p:cNvCxnSpPr>
          <p:nvPr/>
        </p:nvCxnSpPr>
        <p:spPr>
          <a:xfrm flipH="1" flipV="1">
            <a:off x="5093244" y="3516662"/>
            <a:ext cx="127719" cy="488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04744C6-A45E-6A42-958B-32814BBA0465}"/>
              </a:ext>
            </a:extLst>
          </p:cNvPr>
          <p:cNvSpPr txBox="1"/>
          <p:nvPr/>
        </p:nvSpPr>
        <p:spPr>
          <a:xfrm>
            <a:off x="7122807" y="3329199"/>
            <a:ext cx="787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6B5FAC-C33E-2E4E-97AA-50134B7E1418}"/>
              </a:ext>
            </a:extLst>
          </p:cNvPr>
          <p:cNvCxnSpPr>
            <a:cxnSpLocks/>
          </p:cNvCxnSpPr>
          <p:nvPr/>
        </p:nvCxnSpPr>
        <p:spPr>
          <a:xfrm flipH="1" flipV="1">
            <a:off x="7220772" y="3555172"/>
            <a:ext cx="97721" cy="513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8DA128C-9332-A940-9F9A-4F1672814CC2}"/>
              </a:ext>
            </a:extLst>
          </p:cNvPr>
          <p:cNvSpPr txBox="1"/>
          <p:nvPr/>
        </p:nvSpPr>
        <p:spPr>
          <a:xfrm>
            <a:off x="4382700" y="1081609"/>
            <a:ext cx="43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0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7773E2-4EF6-3949-BBDC-DE34D4C57B69}"/>
              </a:ext>
            </a:extLst>
          </p:cNvPr>
          <p:cNvCxnSpPr>
            <a:cxnSpLocks/>
          </p:cNvCxnSpPr>
          <p:nvPr/>
        </p:nvCxnSpPr>
        <p:spPr>
          <a:xfrm>
            <a:off x="4458014" y="1018075"/>
            <a:ext cx="0" cy="11836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1D251E-CD2C-9D49-8340-A090EE5B0332}"/>
              </a:ext>
            </a:extLst>
          </p:cNvPr>
          <p:cNvCxnSpPr>
            <a:cxnSpLocks/>
          </p:cNvCxnSpPr>
          <p:nvPr/>
        </p:nvCxnSpPr>
        <p:spPr>
          <a:xfrm>
            <a:off x="4654577" y="3644434"/>
            <a:ext cx="0" cy="19181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5D3C48E-14F9-F747-B764-E0830221B488}"/>
              </a:ext>
            </a:extLst>
          </p:cNvPr>
          <p:cNvSpPr/>
          <p:nvPr/>
        </p:nvSpPr>
        <p:spPr>
          <a:xfrm>
            <a:off x="4424366" y="5562603"/>
            <a:ext cx="1118657" cy="411984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A5DD7A-53E9-7646-8CDE-937B4CA03D34}"/>
              </a:ext>
            </a:extLst>
          </p:cNvPr>
          <p:cNvSpPr/>
          <p:nvPr/>
        </p:nvSpPr>
        <p:spPr>
          <a:xfrm>
            <a:off x="5796749" y="5566643"/>
            <a:ext cx="1118657" cy="411984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20C1BA-0E15-EA4E-9064-63AA98C512FB}"/>
              </a:ext>
            </a:extLst>
          </p:cNvPr>
          <p:cNvSpPr txBox="1"/>
          <p:nvPr/>
        </p:nvSpPr>
        <p:spPr>
          <a:xfrm>
            <a:off x="6901066" y="569117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EA74735-092A-B740-B9FF-7E95C964E9F1}"/>
              </a:ext>
            </a:extLst>
          </p:cNvPr>
          <p:cNvCxnSpPr>
            <a:cxnSpLocks/>
          </p:cNvCxnSpPr>
          <p:nvPr/>
        </p:nvCxnSpPr>
        <p:spPr>
          <a:xfrm flipH="1">
            <a:off x="6930460" y="5666862"/>
            <a:ext cx="365793" cy="99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ED6C2DA-9F3E-964B-8F39-6BE2FD92C44D}"/>
              </a:ext>
            </a:extLst>
          </p:cNvPr>
          <p:cNvSpPr txBox="1"/>
          <p:nvPr/>
        </p:nvSpPr>
        <p:spPr>
          <a:xfrm>
            <a:off x="4056331" y="556513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C816793-90EA-5246-ADF4-2DC5E370CF36}"/>
              </a:ext>
            </a:extLst>
          </p:cNvPr>
          <p:cNvCxnSpPr>
            <a:cxnSpLocks/>
          </p:cNvCxnSpPr>
          <p:nvPr/>
        </p:nvCxnSpPr>
        <p:spPr>
          <a:xfrm flipH="1">
            <a:off x="4048310" y="5624132"/>
            <a:ext cx="387234" cy="471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18E7394-E4E7-BC47-B593-3F082A28F26D}"/>
              </a:ext>
            </a:extLst>
          </p:cNvPr>
          <p:cNvSpPr txBox="1"/>
          <p:nvPr/>
        </p:nvSpPr>
        <p:spPr>
          <a:xfrm>
            <a:off x="5246280" y="5575756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95EDA3-64D3-504D-B71C-D3C34B3F52B3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5543023" y="5768595"/>
            <a:ext cx="253726" cy="404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6BC2F78-4F69-0D41-A4F3-0B815A7FABC3}"/>
              </a:ext>
            </a:extLst>
          </p:cNvPr>
          <p:cNvSpPr txBox="1"/>
          <p:nvPr/>
        </p:nvSpPr>
        <p:spPr>
          <a:xfrm>
            <a:off x="5768547" y="559039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63C902-207A-EE44-8B90-18386C708ACF}"/>
              </a:ext>
            </a:extLst>
          </p:cNvPr>
          <p:cNvSpPr txBox="1"/>
          <p:nvPr/>
        </p:nvSpPr>
        <p:spPr>
          <a:xfrm>
            <a:off x="4790961" y="591410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4B96F6-0E11-144A-8088-1238476AB603}"/>
              </a:ext>
            </a:extLst>
          </p:cNvPr>
          <p:cNvCxnSpPr>
            <a:cxnSpLocks/>
          </p:cNvCxnSpPr>
          <p:nvPr/>
        </p:nvCxnSpPr>
        <p:spPr>
          <a:xfrm flipH="1">
            <a:off x="4847894" y="5957377"/>
            <a:ext cx="839" cy="10577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D5597E0-BAFC-304C-9ADC-BCB2278C16EA}"/>
              </a:ext>
            </a:extLst>
          </p:cNvPr>
          <p:cNvSpPr txBox="1"/>
          <p:nvPr/>
        </p:nvSpPr>
        <p:spPr>
          <a:xfrm>
            <a:off x="6186631" y="592758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7BF7A4E-B90D-524B-B2A4-5704FB560EE3}"/>
              </a:ext>
            </a:extLst>
          </p:cNvPr>
          <p:cNvCxnSpPr>
            <a:cxnSpLocks/>
          </p:cNvCxnSpPr>
          <p:nvPr/>
        </p:nvCxnSpPr>
        <p:spPr>
          <a:xfrm flipH="1">
            <a:off x="6243564" y="5970864"/>
            <a:ext cx="839" cy="10577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E3C8235-9E38-DD48-9012-1787F55CC9A6}"/>
              </a:ext>
            </a:extLst>
          </p:cNvPr>
          <p:cNvCxnSpPr>
            <a:cxnSpLocks/>
          </p:cNvCxnSpPr>
          <p:nvPr/>
        </p:nvCxnSpPr>
        <p:spPr>
          <a:xfrm flipH="1" flipV="1">
            <a:off x="3041664" y="2817557"/>
            <a:ext cx="1190120" cy="5160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710C19F-82E9-B543-AD6A-5BDBFA4BF6A3}"/>
              </a:ext>
            </a:extLst>
          </p:cNvPr>
          <p:cNvSpPr txBox="1"/>
          <p:nvPr/>
        </p:nvSpPr>
        <p:spPr>
          <a:xfrm>
            <a:off x="1054680" y="1647787"/>
            <a:ext cx="246356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TextView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wrap content</a:t>
            </a:r>
          </a:p>
          <a:p>
            <a:r>
              <a:rPr lang="en-US" sz="1600" dirty="0"/>
              <a:t>Font size = 30sp</a:t>
            </a:r>
          </a:p>
          <a:p>
            <a:r>
              <a:rPr lang="en-US" sz="1600" dirty="0"/>
              <a:t>Color = black (000000)</a:t>
            </a:r>
          </a:p>
          <a:p>
            <a:r>
              <a:rPr lang="en-US" sz="1600" dirty="0"/>
              <a:t>Style = bold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BEB354F-0404-9B48-AEBA-C9DDC372653F}"/>
              </a:ext>
            </a:extLst>
          </p:cNvPr>
          <p:cNvCxnSpPr>
            <a:cxnSpLocks/>
          </p:cNvCxnSpPr>
          <p:nvPr/>
        </p:nvCxnSpPr>
        <p:spPr>
          <a:xfrm flipH="1">
            <a:off x="3041664" y="1412642"/>
            <a:ext cx="1177066" cy="6140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87A1D61-DFC4-A444-AA87-639DCD79DC13}"/>
              </a:ext>
            </a:extLst>
          </p:cNvPr>
          <p:cNvCxnSpPr>
            <a:cxnSpLocks/>
          </p:cNvCxnSpPr>
          <p:nvPr/>
        </p:nvCxnSpPr>
        <p:spPr>
          <a:xfrm flipH="1">
            <a:off x="3401568" y="5900980"/>
            <a:ext cx="100774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E4EE038-89BE-E542-B9F4-1228214A5ACB}"/>
              </a:ext>
            </a:extLst>
          </p:cNvPr>
          <p:cNvSpPr txBox="1"/>
          <p:nvPr/>
        </p:nvSpPr>
        <p:spPr>
          <a:xfrm>
            <a:off x="1720811" y="5069983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Buttons:</a:t>
            </a:r>
          </a:p>
          <a:p>
            <a:r>
              <a:rPr lang="en-US" sz="1600" dirty="0"/>
              <a:t>Width = 150dp</a:t>
            </a:r>
          </a:p>
          <a:p>
            <a:r>
              <a:rPr lang="en-US" sz="1600" dirty="0"/>
              <a:t>Height = 50dp</a:t>
            </a:r>
          </a:p>
          <a:p>
            <a:r>
              <a:rPr lang="en-US" sz="1600" dirty="0"/>
              <a:t>Color = medium blue (0878A4)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A87B7F-AFAC-594A-9FCF-B28A5372B6C2}"/>
              </a:ext>
            </a:extLst>
          </p:cNvPr>
          <p:cNvCxnSpPr>
            <a:cxnSpLocks/>
          </p:cNvCxnSpPr>
          <p:nvPr/>
        </p:nvCxnSpPr>
        <p:spPr>
          <a:xfrm flipH="1" flipV="1">
            <a:off x="3041664" y="5419426"/>
            <a:ext cx="3161746" cy="2158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AB61A31-5D8F-2644-B319-5D212577CF75}"/>
              </a:ext>
            </a:extLst>
          </p:cNvPr>
          <p:cNvSpPr txBox="1"/>
          <p:nvPr/>
        </p:nvSpPr>
        <p:spPr>
          <a:xfrm>
            <a:off x="113685" y="981374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37D3948-C596-1246-928C-651C0DB94EE2}"/>
              </a:ext>
            </a:extLst>
          </p:cNvPr>
          <p:cNvSpPr txBox="1"/>
          <p:nvPr/>
        </p:nvSpPr>
        <p:spPr>
          <a:xfrm>
            <a:off x="8093040" y="1176691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EditText</a:t>
            </a:r>
            <a:r>
              <a:rPr lang="en-US" sz="1600" dirty="0">
                <a:solidFill>
                  <a:srgbClr val="7030A0"/>
                </a:solidFill>
              </a:rPr>
              <a:t>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match parent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wrap content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7E006B1-15FD-B543-8BE7-6531D63E0AF5}"/>
              </a:ext>
            </a:extLst>
          </p:cNvPr>
          <p:cNvCxnSpPr>
            <a:cxnSpLocks/>
          </p:cNvCxnSpPr>
          <p:nvPr/>
        </p:nvCxnSpPr>
        <p:spPr>
          <a:xfrm flipH="1" flipV="1">
            <a:off x="5543023" y="999822"/>
            <a:ext cx="1" cy="13661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59E0773-52FB-8040-9C12-A0862C0826C8}"/>
              </a:ext>
            </a:extLst>
          </p:cNvPr>
          <p:cNvSpPr txBox="1"/>
          <p:nvPr/>
        </p:nvSpPr>
        <p:spPr>
          <a:xfrm>
            <a:off x="4616202" y="3729002"/>
            <a:ext cx="8601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16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6F2E148-D5CF-AA49-B874-C52CAC2120C9}"/>
              </a:ext>
            </a:extLst>
          </p:cNvPr>
          <p:cNvSpPr txBox="1"/>
          <p:nvPr/>
        </p:nvSpPr>
        <p:spPr>
          <a:xfrm>
            <a:off x="6328957" y="3053828"/>
            <a:ext cx="8601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16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C57EC3A-C648-2A4C-ABC6-3368ADF866FC}"/>
              </a:ext>
            </a:extLst>
          </p:cNvPr>
          <p:cNvCxnSpPr>
            <a:cxnSpLocks/>
          </p:cNvCxnSpPr>
          <p:nvPr/>
        </p:nvCxnSpPr>
        <p:spPr>
          <a:xfrm>
            <a:off x="6307246" y="1425429"/>
            <a:ext cx="34293" cy="192925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070B00A-7E72-5F41-B668-C577EF315782}"/>
              </a:ext>
            </a:extLst>
          </p:cNvPr>
          <p:cNvCxnSpPr>
            <a:cxnSpLocks/>
          </p:cNvCxnSpPr>
          <p:nvPr/>
        </p:nvCxnSpPr>
        <p:spPr>
          <a:xfrm>
            <a:off x="6350737" y="3667338"/>
            <a:ext cx="0" cy="191816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1209E1D-EB9F-3046-A534-71E9C9BA45FE}"/>
              </a:ext>
            </a:extLst>
          </p:cNvPr>
          <p:cNvSpPr txBox="1"/>
          <p:nvPr/>
        </p:nvSpPr>
        <p:spPr>
          <a:xfrm>
            <a:off x="6312362" y="3751906"/>
            <a:ext cx="8601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16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162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Phys Details Fragment </a:t>
            </a:r>
            <a:r>
              <a:rPr lang="en-US" sz="4800" dirty="0">
                <a:ln w="38100">
                  <a:noFill/>
                </a:ln>
                <a:latin typeface="Give You Glory" panose="02000000000000000000" pitchFamily="2" charset="0"/>
              </a:rPr>
              <a:t>(Phone)</a:t>
            </a:r>
            <a:endParaRPr lang="en-US" sz="5400" dirty="0">
              <a:ln w="38100">
                <a:noFill/>
              </a:ln>
              <a:latin typeface="Give You Glory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098B75-C95D-4540-A708-A0271CC1D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087" y="800100"/>
            <a:ext cx="3149600" cy="5600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E43809-D220-0B46-B80C-F708F9E8E437}"/>
              </a:ext>
            </a:extLst>
          </p:cNvPr>
          <p:cNvSpPr/>
          <p:nvPr/>
        </p:nvSpPr>
        <p:spPr>
          <a:xfrm>
            <a:off x="5488569" y="1052984"/>
            <a:ext cx="851452" cy="28923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CFA618-26E5-1041-951D-368BCF31F541}"/>
              </a:ext>
            </a:extLst>
          </p:cNvPr>
          <p:cNvSpPr txBox="1"/>
          <p:nvPr/>
        </p:nvSpPr>
        <p:spPr>
          <a:xfrm>
            <a:off x="5138310" y="98558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A38709-3B80-824E-8181-224EACA7391A}"/>
              </a:ext>
            </a:extLst>
          </p:cNvPr>
          <p:cNvCxnSpPr>
            <a:cxnSpLocks/>
          </p:cNvCxnSpPr>
          <p:nvPr/>
        </p:nvCxnSpPr>
        <p:spPr>
          <a:xfrm flipH="1">
            <a:off x="5342266" y="1203446"/>
            <a:ext cx="111918" cy="129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48222A4-7109-7646-A64B-70710046E2A8}"/>
              </a:ext>
            </a:extLst>
          </p:cNvPr>
          <p:cNvSpPr txBox="1"/>
          <p:nvPr/>
        </p:nvSpPr>
        <p:spPr>
          <a:xfrm>
            <a:off x="5689600" y="978102"/>
            <a:ext cx="43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0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B86768-2078-BF48-A1DD-D341CC371EA9}"/>
              </a:ext>
            </a:extLst>
          </p:cNvPr>
          <p:cNvCxnSpPr>
            <a:cxnSpLocks/>
          </p:cNvCxnSpPr>
          <p:nvPr/>
        </p:nvCxnSpPr>
        <p:spPr>
          <a:xfrm>
            <a:off x="5764914" y="914568"/>
            <a:ext cx="0" cy="11836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EFA1BD3-7968-4F44-A039-906B4CEE23C4}"/>
              </a:ext>
            </a:extLst>
          </p:cNvPr>
          <p:cNvSpPr txBox="1"/>
          <p:nvPr/>
        </p:nvSpPr>
        <p:spPr>
          <a:xfrm>
            <a:off x="1400209" y="1423497"/>
            <a:ext cx="246356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TextViews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wrap content</a:t>
            </a:r>
          </a:p>
          <a:p>
            <a:r>
              <a:rPr lang="en-US" sz="1600" dirty="0"/>
              <a:t>Height = wrap content</a:t>
            </a:r>
          </a:p>
          <a:p>
            <a:r>
              <a:rPr lang="en-US" sz="1600" dirty="0"/>
              <a:t>Font size = 30sp</a:t>
            </a:r>
          </a:p>
          <a:p>
            <a:r>
              <a:rPr lang="en-US" sz="1600" dirty="0"/>
              <a:t>Color = black (000000)</a:t>
            </a:r>
          </a:p>
          <a:p>
            <a:r>
              <a:rPr lang="en-US" sz="1600" dirty="0"/>
              <a:t>Style = bold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B1D1FDC-E893-D446-8B26-2A6AFA2C3F2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327623" y="1197604"/>
            <a:ext cx="2160946" cy="53423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68B5673-A198-CA4F-903C-4CEAB21F99BB}"/>
              </a:ext>
            </a:extLst>
          </p:cNvPr>
          <p:cNvSpPr txBox="1"/>
          <p:nvPr/>
        </p:nvSpPr>
        <p:spPr>
          <a:xfrm>
            <a:off x="3344409" y="4193105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Button:</a:t>
            </a:r>
          </a:p>
          <a:p>
            <a:r>
              <a:rPr lang="en-US" sz="1600" dirty="0"/>
              <a:t>Width = 200dp</a:t>
            </a:r>
          </a:p>
          <a:p>
            <a:r>
              <a:rPr lang="en-US" sz="1600" dirty="0"/>
              <a:t>Height = 50dp</a:t>
            </a:r>
          </a:p>
          <a:p>
            <a:r>
              <a:rPr lang="en-US" sz="1600" dirty="0"/>
              <a:t>Color = medium blue (0878A4)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660A0C-A21B-4A4B-9F30-A0C52CD29018}"/>
              </a:ext>
            </a:extLst>
          </p:cNvPr>
          <p:cNvSpPr txBox="1"/>
          <p:nvPr/>
        </p:nvSpPr>
        <p:spPr>
          <a:xfrm>
            <a:off x="113685" y="981374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8B35B0F-DAC5-4445-B14B-4FE2F5228AA8}"/>
              </a:ext>
            </a:extLst>
          </p:cNvPr>
          <p:cNvSpPr/>
          <p:nvPr/>
        </p:nvSpPr>
        <p:spPr>
          <a:xfrm>
            <a:off x="5488569" y="1851416"/>
            <a:ext cx="851452" cy="28923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7B59A08-C691-6641-8BEF-827EB4D3FDBB}"/>
              </a:ext>
            </a:extLst>
          </p:cNvPr>
          <p:cNvSpPr/>
          <p:nvPr/>
        </p:nvSpPr>
        <p:spPr>
          <a:xfrm>
            <a:off x="5488569" y="2651516"/>
            <a:ext cx="851452" cy="28923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599A7D-6F0D-484D-90C7-6CB198EE77E0}"/>
              </a:ext>
            </a:extLst>
          </p:cNvPr>
          <p:cNvSpPr/>
          <p:nvPr/>
        </p:nvSpPr>
        <p:spPr>
          <a:xfrm>
            <a:off x="5479190" y="1424814"/>
            <a:ext cx="723930" cy="289239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2798853-552E-7B40-958D-6B432F080188}"/>
              </a:ext>
            </a:extLst>
          </p:cNvPr>
          <p:cNvSpPr/>
          <p:nvPr/>
        </p:nvSpPr>
        <p:spPr>
          <a:xfrm>
            <a:off x="6697683" y="1422610"/>
            <a:ext cx="605642" cy="289239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6E73A62-42B9-3148-82C1-55C96038408C}"/>
              </a:ext>
            </a:extLst>
          </p:cNvPr>
          <p:cNvSpPr/>
          <p:nvPr/>
        </p:nvSpPr>
        <p:spPr>
          <a:xfrm>
            <a:off x="5542951" y="2215537"/>
            <a:ext cx="723930" cy="289239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EDF4659-0BCC-5A4E-B553-1211833ED54D}"/>
              </a:ext>
            </a:extLst>
          </p:cNvPr>
          <p:cNvSpPr/>
          <p:nvPr/>
        </p:nvSpPr>
        <p:spPr>
          <a:xfrm>
            <a:off x="6378190" y="2215225"/>
            <a:ext cx="723930" cy="28923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0D6A75-5602-474A-B15A-4CF8287F1653}"/>
              </a:ext>
            </a:extLst>
          </p:cNvPr>
          <p:cNvSpPr/>
          <p:nvPr/>
        </p:nvSpPr>
        <p:spPr>
          <a:xfrm>
            <a:off x="7178719" y="2215225"/>
            <a:ext cx="723930" cy="289239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44FD86E-D3F8-7B48-B804-8E6E66CCEF84}"/>
              </a:ext>
            </a:extLst>
          </p:cNvPr>
          <p:cNvSpPr/>
          <p:nvPr/>
        </p:nvSpPr>
        <p:spPr>
          <a:xfrm>
            <a:off x="6261223" y="1436392"/>
            <a:ext cx="341458" cy="28923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C9C6D86-61BF-E84A-BD40-D6996B42FA6C}"/>
              </a:ext>
            </a:extLst>
          </p:cNvPr>
          <p:cNvSpPr/>
          <p:nvPr/>
        </p:nvSpPr>
        <p:spPr>
          <a:xfrm>
            <a:off x="7436646" y="1392058"/>
            <a:ext cx="439837" cy="28923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F443A1F-388F-C344-8B3D-B3EEA12604AF}"/>
              </a:ext>
            </a:extLst>
          </p:cNvPr>
          <p:cNvSpPr/>
          <p:nvPr/>
        </p:nvSpPr>
        <p:spPr>
          <a:xfrm>
            <a:off x="7970939" y="2205343"/>
            <a:ext cx="439837" cy="28923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FC43774-6C24-7043-8E72-9A02D4340A54}"/>
              </a:ext>
            </a:extLst>
          </p:cNvPr>
          <p:cNvSpPr/>
          <p:nvPr/>
        </p:nvSpPr>
        <p:spPr>
          <a:xfrm>
            <a:off x="5542951" y="3032615"/>
            <a:ext cx="723930" cy="289239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55D3C9-5869-A647-9133-4065371F8CD8}"/>
              </a:ext>
            </a:extLst>
          </p:cNvPr>
          <p:cNvSpPr/>
          <p:nvPr/>
        </p:nvSpPr>
        <p:spPr>
          <a:xfrm>
            <a:off x="6261222" y="3445174"/>
            <a:ext cx="1505239" cy="35118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86A23AC-F30F-6F4B-832A-31415B7021C4}"/>
              </a:ext>
            </a:extLst>
          </p:cNvPr>
          <p:cNvSpPr txBox="1"/>
          <p:nvPr/>
        </p:nvSpPr>
        <p:spPr>
          <a:xfrm>
            <a:off x="5169430" y="142481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0EFC2A4-968F-2E49-9B1F-AC547E8B6C79}"/>
              </a:ext>
            </a:extLst>
          </p:cNvPr>
          <p:cNvCxnSpPr>
            <a:cxnSpLocks/>
          </p:cNvCxnSpPr>
          <p:nvPr/>
        </p:nvCxnSpPr>
        <p:spPr>
          <a:xfrm flipH="1">
            <a:off x="5373386" y="1642671"/>
            <a:ext cx="111918" cy="1297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4BC6EEA-C0D0-384F-A33A-859646774963}"/>
              </a:ext>
            </a:extLst>
          </p:cNvPr>
          <p:cNvSpPr txBox="1"/>
          <p:nvPr/>
        </p:nvSpPr>
        <p:spPr>
          <a:xfrm>
            <a:off x="5731240" y="1370056"/>
            <a:ext cx="43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EC97599-F895-FF48-86EA-067CCC571A86}"/>
              </a:ext>
            </a:extLst>
          </p:cNvPr>
          <p:cNvCxnSpPr>
            <a:cxnSpLocks/>
          </p:cNvCxnSpPr>
          <p:nvPr/>
        </p:nvCxnSpPr>
        <p:spPr>
          <a:xfrm>
            <a:off x="5796034" y="1353793"/>
            <a:ext cx="0" cy="11836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6B0CA1D-8BC6-1A4C-A223-F05D9DF94A82}"/>
              </a:ext>
            </a:extLst>
          </p:cNvPr>
          <p:cNvSpPr txBox="1"/>
          <p:nvPr/>
        </p:nvSpPr>
        <p:spPr>
          <a:xfrm>
            <a:off x="5988917" y="1375216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E8C5948-30B2-5B4A-BDBE-8A6D9DF4DCED}"/>
              </a:ext>
            </a:extLst>
          </p:cNvPr>
          <p:cNvCxnSpPr>
            <a:cxnSpLocks/>
          </p:cNvCxnSpPr>
          <p:nvPr/>
        </p:nvCxnSpPr>
        <p:spPr>
          <a:xfrm flipH="1">
            <a:off x="6192873" y="1593073"/>
            <a:ext cx="111918" cy="129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3025B83-B565-6749-8AEA-D0012F44DD4D}"/>
              </a:ext>
            </a:extLst>
          </p:cNvPr>
          <p:cNvSpPr txBox="1"/>
          <p:nvPr/>
        </p:nvSpPr>
        <p:spPr>
          <a:xfrm>
            <a:off x="6289617" y="1177801"/>
            <a:ext cx="43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C28085D-6E45-F442-99C5-D2A7FE178A1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914295" y="1342223"/>
            <a:ext cx="517657" cy="1233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19D598C-0B15-E942-8778-D9C54C663E12}"/>
              </a:ext>
            </a:extLst>
          </p:cNvPr>
          <p:cNvSpPr txBox="1"/>
          <p:nvPr/>
        </p:nvSpPr>
        <p:spPr>
          <a:xfrm>
            <a:off x="6653376" y="141452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35A9DD0-37B1-B843-91EA-F759D8D18813}"/>
              </a:ext>
            </a:extLst>
          </p:cNvPr>
          <p:cNvCxnSpPr>
            <a:cxnSpLocks/>
          </p:cNvCxnSpPr>
          <p:nvPr/>
        </p:nvCxnSpPr>
        <p:spPr>
          <a:xfrm flipH="1">
            <a:off x="6618675" y="1596387"/>
            <a:ext cx="111918" cy="1297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2BDD77C-51B2-ED42-8FF1-4D9C3DF5BD73}"/>
              </a:ext>
            </a:extLst>
          </p:cNvPr>
          <p:cNvSpPr txBox="1"/>
          <p:nvPr/>
        </p:nvSpPr>
        <p:spPr>
          <a:xfrm>
            <a:off x="6810158" y="1169755"/>
            <a:ext cx="43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5EA3330-919A-AA4B-A7A6-4F0461575A1B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6219639" y="1361510"/>
            <a:ext cx="786718" cy="530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BD3168D-ACB7-CE41-96C0-C61C47CAE6D0}"/>
              </a:ext>
            </a:extLst>
          </p:cNvPr>
          <p:cNvSpPr txBox="1"/>
          <p:nvPr/>
        </p:nvSpPr>
        <p:spPr>
          <a:xfrm>
            <a:off x="7129194" y="140911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C6E2DED-9253-7140-8708-D4F80C0863A6}"/>
              </a:ext>
            </a:extLst>
          </p:cNvPr>
          <p:cNvCxnSpPr>
            <a:cxnSpLocks/>
          </p:cNvCxnSpPr>
          <p:nvPr/>
        </p:nvCxnSpPr>
        <p:spPr>
          <a:xfrm flipH="1">
            <a:off x="7333150" y="1626972"/>
            <a:ext cx="111918" cy="129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374C083-55CB-474A-9A63-47C342C3A256}"/>
              </a:ext>
            </a:extLst>
          </p:cNvPr>
          <p:cNvSpPr txBox="1"/>
          <p:nvPr/>
        </p:nvSpPr>
        <p:spPr>
          <a:xfrm>
            <a:off x="7429894" y="1187950"/>
            <a:ext cx="43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19F6433-A4AE-6046-8537-BA40E9110297}"/>
              </a:ext>
            </a:extLst>
          </p:cNvPr>
          <p:cNvCxnSpPr>
            <a:cxnSpLocks/>
          </p:cNvCxnSpPr>
          <p:nvPr/>
        </p:nvCxnSpPr>
        <p:spPr>
          <a:xfrm>
            <a:off x="6078812" y="1342223"/>
            <a:ext cx="1598892" cy="3936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49FF6E7-1DC5-EE4E-9575-51CFB96B0C25}"/>
              </a:ext>
            </a:extLst>
          </p:cNvPr>
          <p:cNvSpPr txBox="1"/>
          <p:nvPr/>
        </p:nvSpPr>
        <p:spPr>
          <a:xfrm>
            <a:off x="5169430" y="177820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ADC441-9987-5B4A-8375-D722DA1CC470}"/>
              </a:ext>
            </a:extLst>
          </p:cNvPr>
          <p:cNvCxnSpPr>
            <a:cxnSpLocks/>
          </p:cNvCxnSpPr>
          <p:nvPr/>
        </p:nvCxnSpPr>
        <p:spPr>
          <a:xfrm flipH="1">
            <a:off x="5373386" y="1996059"/>
            <a:ext cx="111918" cy="129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BFC43B3-5D15-8C45-963D-C7041507979A}"/>
              </a:ext>
            </a:extLst>
          </p:cNvPr>
          <p:cNvSpPr txBox="1"/>
          <p:nvPr/>
        </p:nvSpPr>
        <p:spPr>
          <a:xfrm>
            <a:off x="5735063" y="1651743"/>
            <a:ext cx="525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32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04D697B-2137-BC40-9718-DB51DB37CEAB}"/>
              </a:ext>
            </a:extLst>
          </p:cNvPr>
          <p:cNvCxnSpPr>
            <a:cxnSpLocks/>
          </p:cNvCxnSpPr>
          <p:nvPr/>
        </p:nvCxnSpPr>
        <p:spPr>
          <a:xfrm>
            <a:off x="5796034" y="1707181"/>
            <a:ext cx="0" cy="11836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402A068-72A3-4149-A54A-CE5FBF6C60FE}"/>
              </a:ext>
            </a:extLst>
          </p:cNvPr>
          <p:cNvSpPr txBox="1"/>
          <p:nvPr/>
        </p:nvSpPr>
        <p:spPr>
          <a:xfrm>
            <a:off x="5222304" y="217753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A59CE2F-62E3-434F-A611-4AEDE7356B6D}"/>
              </a:ext>
            </a:extLst>
          </p:cNvPr>
          <p:cNvCxnSpPr>
            <a:cxnSpLocks/>
          </p:cNvCxnSpPr>
          <p:nvPr/>
        </p:nvCxnSpPr>
        <p:spPr>
          <a:xfrm flipH="1">
            <a:off x="5426260" y="2395388"/>
            <a:ext cx="111918" cy="1297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727A229-E84C-9E4E-B455-A0F5904C5A3E}"/>
              </a:ext>
            </a:extLst>
          </p:cNvPr>
          <p:cNvSpPr txBox="1"/>
          <p:nvPr/>
        </p:nvSpPr>
        <p:spPr>
          <a:xfrm>
            <a:off x="5784114" y="2122773"/>
            <a:ext cx="43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2DED5C0-7EF6-7045-B904-3B6322623374}"/>
              </a:ext>
            </a:extLst>
          </p:cNvPr>
          <p:cNvCxnSpPr>
            <a:cxnSpLocks/>
          </p:cNvCxnSpPr>
          <p:nvPr/>
        </p:nvCxnSpPr>
        <p:spPr>
          <a:xfrm>
            <a:off x="5848908" y="2106510"/>
            <a:ext cx="0" cy="11836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6A61950-94E6-1949-871D-5EA93AB6B822}"/>
              </a:ext>
            </a:extLst>
          </p:cNvPr>
          <p:cNvSpPr txBox="1"/>
          <p:nvPr/>
        </p:nvSpPr>
        <p:spPr>
          <a:xfrm>
            <a:off x="6312835" y="224649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EED8C5E-958C-1D4D-B611-8CCF241C3691}"/>
              </a:ext>
            </a:extLst>
          </p:cNvPr>
          <p:cNvCxnSpPr>
            <a:cxnSpLocks/>
            <a:stCxn id="60" idx="1"/>
            <a:endCxn id="59" idx="3"/>
          </p:cNvCxnSpPr>
          <p:nvPr/>
        </p:nvCxnSpPr>
        <p:spPr>
          <a:xfrm flipH="1">
            <a:off x="6266881" y="2359845"/>
            <a:ext cx="111309" cy="3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F31E8DA-7ED5-E54F-8D32-E9726F7E4CD0}"/>
              </a:ext>
            </a:extLst>
          </p:cNvPr>
          <p:cNvSpPr txBox="1"/>
          <p:nvPr/>
        </p:nvSpPr>
        <p:spPr>
          <a:xfrm>
            <a:off x="6673091" y="1966426"/>
            <a:ext cx="43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80DAE3A-77A8-F240-87E9-0C7598D28AE5}"/>
              </a:ext>
            </a:extLst>
          </p:cNvPr>
          <p:cNvCxnSpPr>
            <a:cxnSpLocks/>
          </p:cNvCxnSpPr>
          <p:nvPr/>
        </p:nvCxnSpPr>
        <p:spPr>
          <a:xfrm>
            <a:off x="5862744" y="2126913"/>
            <a:ext cx="833537" cy="11544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34CFCF5-5F08-1F41-811F-87F6DA40A757}"/>
              </a:ext>
            </a:extLst>
          </p:cNvPr>
          <p:cNvSpPr txBox="1"/>
          <p:nvPr/>
        </p:nvSpPr>
        <p:spPr>
          <a:xfrm>
            <a:off x="7108740" y="221522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8B1ECCB-D376-2C47-BED6-E4CD25A6A759}"/>
              </a:ext>
            </a:extLst>
          </p:cNvPr>
          <p:cNvCxnSpPr>
            <a:cxnSpLocks/>
          </p:cNvCxnSpPr>
          <p:nvPr/>
        </p:nvCxnSpPr>
        <p:spPr>
          <a:xfrm flipH="1">
            <a:off x="7074039" y="2397088"/>
            <a:ext cx="111918" cy="1297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FC53A461-3DDB-2F41-AEB6-72D4D6B2605B}"/>
              </a:ext>
            </a:extLst>
          </p:cNvPr>
          <p:cNvSpPr txBox="1"/>
          <p:nvPr/>
        </p:nvSpPr>
        <p:spPr>
          <a:xfrm>
            <a:off x="7359917" y="1958159"/>
            <a:ext cx="43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078A565-D8E9-0343-91F2-2B12CF165923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5868926" y="2152092"/>
            <a:ext cx="1592795" cy="6313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1435A9B-1A80-3941-98AE-AA7F66604298}"/>
              </a:ext>
            </a:extLst>
          </p:cNvPr>
          <p:cNvSpPr txBox="1"/>
          <p:nvPr/>
        </p:nvSpPr>
        <p:spPr>
          <a:xfrm>
            <a:off x="7708771" y="223425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0BEB661-2F4D-FB4C-BAD5-EF585D37EC21}"/>
              </a:ext>
            </a:extLst>
          </p:cNvPr>
          <p:cNvCxnSpPr>
            <a:cxnSpLocks/>
          </p:cNvCxnSpPr>
          <p:nvPr/>
        </p:nvCxnSpPr>
        <p:spPr>
          <a:xfrm flipH="1">
            <a:off x="7912727" y="2452112"/>
            <a:ext cx="111918" cy="129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64438A8-D0B1-414F-81E8-3C0E0E8AD6D3}"/>
              </a:ext>
            </a:extLst>
          </p:cNvPr>
          <p:cNvSpPr txBox="1"/>
          <p:nvPr/>
        </p:nvSpPr>
        <p:spPr>
          <a:xfrm>
            <a:off x="8009471" y="2013090"/>
            <a:ext cx="43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E76336F-CB9A-0D4C-81E0-7AEC0241D184}"/>
              </a:ext>
            </a:extLst>
          </p:cNvPr>
          <p:cNvCxnSpPr>
            <a:cxnSpLocks/>
            <a:stCxn id="102" idx="0"/>
          </p:cNvCxnSpPr>
          <p:nvPr/>
        </p:nvCxnSpPr>
        <p:spPr>
          <a:xfrm>
            <a:off x="6001605" y="2122773"/>
            <a:ext cx="2255676" cy="8395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1173DF89-B2B4-894D-8AFF-EC49B80EFCBB}"/>
              </a:ext>
            </a:extLst>
          </p:cNvPr>
          <p:cNvSpPr txBox="1"/>
          <p:nvPr/>
        </p:nvSpPr>
        <p:spPr>
          <a:xfrm>
            <a:off x="5159485" y="257194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EB245EA-3410-6944-8986-FF94935B4629}"/>
              </a:ext>
            </a:extLst>
          </p:cNvPr>
          <p:cNvCxnSpPr>
            <a:cxnSpLocks/>
          </p:cNvCxnSpPr>
          <p:nvPr/>
        </p:nvCxnSpPr>
        <p:spPr>
          <a:xfrm flipH="1">
            <a:off x="5363441" y="2789799"/>
            <a:ext cx="111918" cy="129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AA208641-55AA-D241-BAB0-3D93E4154609}"/>
              </a:ext>
            </a:extLst>
          </p:cNvPr>
          <p:cNvSpPr txBox="1"/>
          <p:nvPr/>
        </p:nvSpPr>
        <p:spPr>
          <a:xfrm>
            <a:off x="5710152" y="2456526"/>
            <a:ext cx="5081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32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A018976-E36B-AC44-A1C2-745912D080E7}"/>
              </a:ext>
            </a:extLst>
          </p:cNvPr>
          <p:cNvCxnSpPr>
            <a:cxnSpLocks/>
          </p:cNvCxnSpPr>
          <p:nvPr/>
        </p:nvCxnSpPr>
        <p:spPr>
          <a:xfrm>
            <a:off x="5786089" y="2500921"/>
            <a:ext cx="0" cy="11836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0981518-3822-0F49-9435-790A8A113EEA}"/>
              </a:ext>
            </a:extLst>
          </p:cNvPr>
          <p:cNvSpPr/>
          <p:nvPr/>
        </p:nvSpPr>
        <p:spPr>
          <a:xfrm>
            <a:off x="5551805" y="3031163"/>
            <a:ext cx="723930" cy="289239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67A8B7C-B40A-084D-916B-E15E6662A963}"/>
              </a:ext>
            </a:extLst>
          </p:cNvPr>
          <p:cNvSpPr txBox="1"/>
          <p:nvPr/>
        </p:nvSpPr>
        <p:spPr>
          <a:xfrm>
            <a:off x="5231158" y="299315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D41780D-7627-824B-AF08-1A396ADD7CC9}"/>
              </a:ext>
            </a:extLst>
          </p:cNvPr>
          <p:cNvCxnSpPr>
            <a:cxnSpLocks/>
          </p:cNvCxnSpPr>
          <p:nvPr/>
        </p:nvCxnSpPr>
        <p:spPr>
          <a:xfrm flipH="1">
            <a:off x="5435114" y="3211014"/>
            <a:ext cx="111918" cy="1297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096230E5-4D75-9546-8684-FFB75CDDEFBF}"/>
              </a:ext>
            </a:extLst>
          </p:cNvPr>
          <p:cNvSpPr txBox="1"/>
          <p:nvPr/>
        </p:nvSpPr>
        <p:spPr>
          <a:xfrm>
            <a:off x="5792968" y="2855274"/>
            <a:ext cx="434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3216D15-8B12-AB4D-B3A1-F561858CD3AB}"/>
              </a:ext>
            </a:extLst>
          </p:cNvPr>
          <p:cNvCxnSpPr>
            <a:cxnSpLocks/>
          </p:cNvCxnSpPr>
          <p:nvPr/>
        </p:nvCxnSpPr>
        <p:spPr>
          <a:xfrm>
            <a:off x="5857762" y="2922136"/>
            <a:ext cx="0" cy="11836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5CA506C-C979-AA4A-B092-794A8883C93F}"/>
              </a:ext>
            </a:extLst>
          </p:cNvPr>
          <p:cNvSpPr txBox="1"/>
          <p:nvPr/>
        </p:nvSpPr>
        <p:spPr>
          <a:xfrm>
            <a:off x="6969965" y="3250336"/>
            <a:ext cx="5081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32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5655C04-1D7E-FD47-9A38-25C6DB66CEE8}"/>
              </a:ext>
            </a:extLst>
          </p:cNvPr>
          <p:cNvCxnSpPr>
            <a:cxnSpLocks/>
          </p:cNvCxnSpPr>
          <p:nvPr/>
        </p:nvCxnSpPr>
        <p:spPr>
          <a:xfrm>
            <a:off x="6001605" y="3320402"/>
            <a:ext cx="1044297" cy="9269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A2BC7773-03C3-6B40-B57A-4E5FD2E7DBED}"/>
              </a:ext>
            </a:extLst>
          </p:cNvPr>
          <p:cNvSpPr txBox="1"/>
          <p:nvPr/>
        </p:nvSpPr>
        <p:spPr>
          <a:xfrm>
            <a:off x="5936636" y="354040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EF0ED15-3182-5541-AC05-C3224145E878}"/>
              </a:ext>
            </a:extLst>
          </p:cNvPr>
          <p:cNvCxnSpPr>
            <a:cxnSpLocks/>
          </p:cNvCxnSpPr>
          <p:nvPr/>
        </p:nvCxnSpPr>
        <p:spPr>
          <a:xfrm flipH="1" flipV="1">
            <a:off x="5363441" y="3756693"/>
            <a:ext cx="889069" cy="157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6B216E6-A72D-E343-88F8-EA93811B532F}"/>
              </a:ext>
            </a:extLst>
          </p:cNvPr>
          <p:cNvSpPr txBox="1"/>
          <p:nvPr/>
        </p:nvSpPr>
        <p:spPr>
          <a:xfrm>
            <a:off x="7922371" y="344824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4131746-8B83-0648-84CB-C14FBE41AB0F}"/>
              </a:ext>
            </a:extLst>
          </p:cNvPr>
          <p:cNvCxnSpPr>
            <a:cxnSpLocks/>
          </p:cNvCxnSpPr>
          <p:nvPr/>
        </p:nvCxnSpPr>
        <p:spPr>
          <a:xfrm flipH="1" flipV="1">
            <a:off x="7760439" y="3650318"/>
            <a:ext cx="889069" cy="157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6EF793B-78B6-4B42-BFEC-76E08FB85966}"/>
              </a:ext>
            </a:extLst>
          </p:cNvPr>
          <p:cNvCxnSpPr>
            <a:cxnSpLocks/>
          </p:cNvCxnSpPr>
          <p:nvPr/>
        </p:nvCxnSpPr>
        <p:spPr>
          <a:xfrm flipH="1" flipV="1">
            <a:off x="3415746" y="2016521"/>
            <a:ext cx="2071789" cy="9792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614A483-3617-8744-982B-FA33B161B0D5}"/>
              </a:ext>
            </a:extLst>
          </p:cNvPr>
          <p:cNvCxnSpPr>
            <a:cxnSpLocks/>
          </p:cNvCxnSpPr>
          <p:nvPr/>
        </p:nvCxnSpPr>
        <p:spPr>
          <a:xfrm flipH="1" flipV="1">
            <a:off x="3415746" y="2519442"/>
            <a:ext cx="2048973" cy="3758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1E6B1C25-298D-A243-8EBD-B96A02E4E7A3}"/>
              </a:ext>
            </a:extLst>
          </p:cNvPr>
          <p:cNvSpPr txBox="1"/>
          <p:nvPr/>
        </p:nvSpPr>
        <p:spPr>
          <a:xfrm>
            <a:off x="9107923" y="603187"/>
            <a:ext cx="246356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TextViews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wrap content</a:t>
            </a:r>
          </a:p>
          <a:p>
            <a:r>
              <a:rPr lang="en-US" sz="1600" dirty="0"/>
              <a:t>Height = wrap content</a:t>
            </a:r>
          </a:p>
          <a:p>
            <a:r>
              <a:rPr lang="en-US" sz="1600" dirty="0"/>
              <a:t>Font size = 18sp</a:t>
            </a:r>
          </a:p>
          <a:p>
            <a:r>
              <a:rPr lang="en-US" sz="1600" dirty="0"/>
              <a:t>Color = black (000000)</a:t>
            </a:r>
          </a:p>
          <a:p>
            <a:r>
              <a:rPr lang="en-US" sz="1600" dirty="0"/>
              <a:t>Style = normal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703C515-E422-1F42-A9CD-FD00D3D62959}"/>
              </a:ext>
            </a:extLst>
          </p:cNvPr>
          <p:cNvCxnSpPr>
            <a:cxnSpLocks/>
          </p:cNvCxnSpPr>
          <p:nvPr/>
        </p:nvCxnSpPr>
        <p:spPr>
          <a:xfrm flipH="1">
            <a:off x="6616027" y="837695"/>
            <a:ext cx="2491896" cy="58233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0FD6D68-2815-6A49-9BDA-92397C0E7B8D}"/>
              </a:ext>
            </a:extLst>
          </p:cNvPr>
          <p:cNvCxnSpPr>
            <a:cxnSpLocks/>
          </p:cNvCxnSpPr>
          <p:nvPr/>
        </p:nvCxnSpPr>
        <p:spPr>
          <a:xfrm flipH="1">
            <a:off x="7896574" y="1079677"/>
            <a:ext cx="1296909" cy="41095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12BA018-F303-8C4A-87C3-147966B992C2}"/>
              </a:ext>
            </a:extLst>
          </p:cNvPr>
          <p:cNvCxnSpPr>
            <a:cxnSpLocks/>
          </p:cNvCxnSpPr>
          <p:nvPr/>
        </p:nvCxnSpPr>
        <p:spPr>
          <a:xfrm flipH="1">
            <a:off x="8416377" y="1731835"/>
            <a:ext cx="777106" cy="61177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16A4E730-0F3F-504D-ACE1-A4BCCBE5BC2B}"/>
              </a:ext>
            </a:extLst>
          </p:cNvPr>
          <p:cNvSpPr txBox="1"/>
          <p:nvPr/>
        </p:nvSpPr>
        <p:spPr>
          <a:xfrm>
            <a:off x="9199226" y="2386504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Spinners:</a:t>
            </a:r>
          </a:p>
          <a:p>
            <a:r>
              <a:rPr lang="en-US" sz="1600" dirty="0"/>
              <a:t>Width = 100 </a:t>
            </a:r>
            <a:r>
              <a:rPr lang="en-US" sz="1600" dirty="0" err="1"/>
              <a:t>dp</a:t>
            </a:r>
            <a:endParaRPr lang="en-US" sz="1600" dirty="0"/>
          </a:p>
          <a:p>
            <a:r>
              <a:rPr lang="en-US" sz="1600" dirty="0"/>
              <a:t>Height = wrap content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2BFB815-16D9-CB4B-A1A9-F93EBF7FFF53}"/>
              </a:ext>
            </a:extLst>
          </p:cNvPr>
          <p:cNvCxnSpPr>
            <a:cxnSpLocks/>
          </p:cNvCxnSpPr>
          <p:nvPr/>
        </p:nvCxnSpPr>
        <p:spPr>
          <a:xfrm flipH="1" flipV="1">
            <a:off x="6075114" y="1712379"/>
            <a:ext cx="3118369" cy="8392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B8F6842-EF87-7E45-A136-24C388955844}"/>
              </a:ext>
            </a:extLst>
          </p:cNvPr>
          <p:cNvCxnSpPr>
            <a:cxnSpLocks/>
          </p:cNvCxnSpPr>
          <p:nvPr/>
        </p:nvCxnSpPr>
        <p:spPr>
          <a:xfrm flipH="1" flipV="1">
            <a:off x="6924302" y="1711712"/>
            <a:ext cx="2334536" cy="79275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B09FD8E-5C53-0B42-B023-1C2C679C8599}"/>
              </a:ext>
            </a:extLst>
          </p:cNvPr>
          <p:cNvCxnSpPr>
            <a:cxnSpLocks/>
          </p:cNvCxnSpPr>
          <p:nvPr/>
        </p:nvCxnSpPr>
        <p:spPr>
          <a:xfrm flipH="1" flipV="1">
            <a:off x="6024301" y="2518929"/>
            <a:ext cx="3126904" cy="48628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2411BE2-89D9-E34D-A158-F7A852513A6F}"/>
              </a:ext>
            </a:extLst>
          </p:cNvPr>
          <p:cNvCxnSpPr>
            <a:cxnSpLocks/>
          </p:cNvCxnSpPr>
          <p:nvPr/>
        </p:nvCxnSpPr>
        <p:spPr>
          <a:xfrm flipH="1" flipV="1">
            <a:off x="6832103" y="2494327"/>
            <a:ext cx="2270747" cy="4501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6B4F7FA-663E-0640-92F5-76D517261B03}"/>
              </a:ext>
            </a:extLst>
          </p:cNvPr>
          <p:cNvCxnSpPr>
            <a:cxnSpLocks/>
          </p:cNvCxnSpPr>
          <p:nvPr/>
        </p:nvCxnSpPr>
        <p:spPr>
          <a:xfrm flipH="1" flipV="1">
            <a:off x="7611125" y="2527915"/>
            <a:ext cx="1524784" cy="3194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C6F68CDE-73D4-C245-ABBC-71E7DFFFFC78}"/>
              </a:ext>
            </a:extLst>
          </p:cNvPr>
          <p:cNvCxnSpPr>
            <a:cxnSpLocks/>
          </p:cNvCxnSpPr>
          <p:nvPr/>
        </p:nvCxnSpPr>
        <p:spPr>
          <a:xfrm flipH="1">
            <a:off x="4792548" y="3795856"/>
            <a:ext cx="1979478" cy="100855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911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Profile Pic Fragment (Phone/Tablet)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28480E-7248-C94B-8BF9-54C882101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255" y="1053688"/>
            <a:ext cx="2997200" cy="52197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25F5D8C-D6D2-0D4C-8727-D60AA558C85C}"/>
              </a:ext>
            </a:extLst>
          </p:cNvPr>
          <p:cNvSpPr txBox="1"/>
          <p:nvPr/>
        </p:nvSpPr>
        <p:spPr>
          <a:xfrm>
            <a:off x="8330884" y="3977614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Button:</a:t>
            </a:r>
          </a:p>
          <a:p>
            <a:r>
              <a:rPr lang="en-US" sz="1600" dirty="0">
                <a:solidFill>
                  <a:srgbClr val="FFC000"/>
                </a:solidFill>
              </a:rPr>
              <a:t>Width = 200 </a:t>
            </a:r>
            <a:r>
              <a:rPr lang="en-US" sz="1600" dirty="0" err="1">
                <a:solidFill>
                  <a:srgbClr val="FFC000"/>
                </a:solidFill>
              </a:rPr>
              <a:t>dp</a:t>
            </a:r>
            <a:endParaRPr lang="en-US" sz="1600" dirty="0">
              <a:solidFill>
                <a:srgbClr val="FFC000"/>
              </a:solidFill>
            </a:endParaRPr>
          </a:p>
          <a:p>
            <a:r>
              <a:rPr lang="en-US" sz="1600" dirty="0">
                <a:solidFill>
                  <a:srgbClr val="FFC000"/>
                </a:solidFill>
              </a:rPr>
              <a:t>Height = 50 </a:t>
            </a:r>
            <a:r>
              <a:rPr lang="en-US" sz="1600" dirty="0" err="1">
                <a:solidFill>
                  <a:srgbClr val="FFC000"/>
                </a:solidFill>
              </a:rPr>
              <a:t>dp</a:t>
            </a:r>
            <a:endParaRPr lang="en-US" sz="1600" dirty="0">
              <a:solidFill>
                <a:srgbClr val="FFC000"/>
              </a:solidFill>
            </a:endParaRPr>
          </a:p>
          <a:p>
            <a:r>
              <a:rPr lang="en-US" sz="1600" dirty="0">
                <a:solidFill>
                  <a:srgbClr val="FFC000"/>
                </a:solidFill>
              </a:rPr>
              <a:t>Color = medium blue (0878A4)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B96941-BED2-1643-82AB-E88CFCF5ADF5}"/>
              </a:ext>
            </a:extLst>
          </p:cNvPr>
          <p:cNvSpPr/>
          <p:nvPr/>
        </p:nvSpPr>
        <p:spPr>
          <a:xfrm>
            <a:off x="4692275" y="1193315"/>
            <a:ext cx="1059166" cy="311742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AE1B9B-5E31-2D4E-B813-F529851B07F7}"/>
              </a:ext>
            </a:extLst>
          </p:cNvPr>
          <p:cNvCxnSpPr>
            <a:cxnSpLocks/>
          </p:cNvCxnSpPr>
          <p:nvPr/>
        </p:nvCxnSpPr>
        <p:spPr>
          <a:xfrm flipH="1">
            <a:off x="6574472" y="4062864"/>
            <a:ext cx="1756412" cy="106329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471330-C98C-F44F-9EA0-ADBE598BA0A7}"/>
              </a:ext>
            </a:extLst>
          </p:cNvPr>
          <p:cNvSpPr txBox="1"/>
          <p:nvPr/>
        </p:nvSpPr>
        <p:spPr>
          <a:xfrm>
            <a:off x="4357255" y="1098641"/>
            <a:ext cx="787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46F21B-5AF6-6B4A-8D8E-1F0092A805EA}"/>
              </a:ext>
            </a:extLst>
          </p:cNvPr>
          <p:cNvCxnSpPr>
            <a:cxnSpLocks/>
          </p:cNvCxnSpPr>
          <p:nvPr/>
        </p:nvCxnSpPr>
        <p:spPr>
          <a:xfrm flipH="1">
            <a:off x="5719401" y="1300313"/>
            <a:ext cx="241042" cy="76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E15A212-3E5F-8347-93EB-3257164349A2}"/>
              </a:ext>
            </a:extLst>
          </p:cNvPr>
          <p:cNvSpPr txBox="1"/>
          <p:nvPr/>
        </p:nvSpPr>
        <p:spPr>
          <a:xfrm>
            <a:off x="1677466" y="1788993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Buttons:</a:t>
            </a:r>
          </a:p>
          <a:p>
            <a:r>
              <a:rPr lang="en-US" sz="1600" dirty="0"/>
              <a:t>Width = 150 </a:t>
            </a:r>
            <a:r>
              <a:rPr lang="en-US" sz="1600" dirty="0" err="1"/>
              <a:t>dp</a:t>
            </a:r>
            <a:endParaRPr lang="en-US" sz="1600" dirty="0"/>
          </a:p>
          <a:p>
            <a:r>
              <a:rPr lang="en-US" sz="1600" dirty="0"/>
              <a:t>Height = 50 </a:t>
            </a:r>
            <a:r>
              <a:rPr lang="en-US" sz="1600" dirty="0" err="1"/>
              <a:t>dp</a:t>
            </a:r>
            <a:endParaRPr lang="en-US" sz="1600" dirty="0"/>
          </a:p>
          <a:p>
            <a:r>
              <a:rPr lang="en-US" sz="1600" dirty="0"/>
              <a:t>Color = medium blue (0878A4)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CC7FC9-1C44-DA41-9031-C0A1E0A5B729}"/>
              </a:ext>
            </a:extLst>
          </p:cNvPr>
          <p:cNvSpPr txBox="1"/>
          <p:nvPr/>
        </p:nvSpPr>
        <p:spPr>
          <a:xfrm>
            <a:off x="8164292" y="1867847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ImageView</a:t>
            </a:r>
            <a:r>
              <a:rPr lang="en-US" sz="1600" dirty="0">
                <a:solidFill>
                  <a:srgbClr val="7030A0"/>
                </a:solidFill>
              </a:rPr>
              <a:t>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300 </a:t>
            </a:r>
            <a:r>
              <a:rPr lang="en-US" sz="1600" dirty="0" err="1">
                <a:solidFill>
                  <a:srgbClr val="7030A0"/>
                </a:solidFill>
              </a:rPr>
              <a:t>dp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Height = 300 </a:t>
            </a:r>
            <a:r>
              <a:rPr lang="en-US" sz="1600" dirty="0" err="1">
                <a:solidFill>
                  <a:srgbClr val="7030A0"/>
                </a:solidFill>
              </a:rPr>
              <a:t>dp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78835E-9288-BB4C-9B19-3DADD0060FA8}"/>
              </a:ext>
            </a:extLst>
          </p:cNvPr>
          <p:cNvCxnSpPr>
            <a:cxnSpLocks/>
          </p:cNvCxnSpPr>
          <p:nvPr/>
        </p:nvCxnSpPr>
        <p:spPr>
          <a:xfrm flipH="1">
            <a:off x="3089261" y="1505057"/>
            <a:ext cx="1755871" cy="50263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1ED0EDD-E3B9-F046-8EEF-C461F1E3B23E}"/>
              </a:ext>
            </a:extLst>
          </p:cNvPr>
          <p:cNvSpPr/>
          <p:nvPr/>
        </p:nvSpPr>
        <p:spPr>
          <a:xfrm>
            <a:off x="5960443" y="1182613"/>
            <a:ext cx="1059166" cy="31174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BB585BF-56BC-F947-8C8F-016B2452651D}"/>
              </a:ext>
            </a:extLst>
          </p:cNvPr>
          <p:cNvCxnSpPr>
            <a:cxnSpLocks/>
          </p:cNvCxnSpPr>
          <p:nvPr/>
        </p:nvCxnSpPr>
        <p:spPr>
          <a:xfrm flipH="1">
            <a:off x="3074083" y="1532671"/>
            <a:ext cx="3039043" cy="8686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857CA95-D02F-474E-88F3-6C695B2A4811}"/>
              </a:ext>
            </a:extLst>
          </p:cNvPr>
          <p:cNvSpPr txBox="1"/>
          <p:nvPr/>
        </p:nvSpPr>
        <p:spPr>
          <a:xfrm>
            <a:off x="4726547" y="976056"/>
            <a:ext cx="787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B72743A-D449-114B-A895-8E917F20ACC8}"/>
              </a:ext>
            </a:extLst>
          </p:cNvPr>
          <p:cNvCxnSpPr>
            <a:cxnSpLocks/>
            <a:stCxn id="59" idx="2"/>
            <a:endCxn id="59" idx="0"/>
          </p:cNvCxnSpPr>
          <p:nvPr/>
        </p:nvCxnSpPr>
        <p:spPr>
          <a:xfrm flipV="1">
            <a:off x="5120274" y="976056"/>
            <a:ext cx="0" cy="23083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0B622DE-60E2-7C4B-BB75-729E075AA4C9}"/>
              </a:ext>
            </a:extLst>
          </p:cNvPr>
          <p:cNvSpPr txBox="1"/>
          <p:nvPr/>
        </p:nvSpPr>
        <p:spPr>
          <a:xfrm>
            <a:off x="5420280" y="1301076"/>
            <a:ext cx="787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6373136-BF8E-2048-B50B-EA05209775F2}"/>
              </a:ext>
            </a:extLst>
          </p:cNvPr>
          <p:cNvCxnSpPr>
            <a:cxnSpLocks/>
          </p:cNvCxnSpPr>
          <p:nvPr/>
        </p:nvCxnSpPr>
        <p:spPr>
          <a:xfrm flipH="1" flipV="1">
            <a:off x="4357255" y="1338484"/>
            <a:ext cx="335021" cy="1070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9B817CE-4F46-3949-8DCE-F42DEE24BB66}"/>
              </a:ext>
            </a:extLst>
          </p:cNvPr>
          <p:cNvSpPr txBox="1"/>
          <p:nvPr/>
        </p:nvSpPr>
        <p:spPr>
          <a:xfrm>
            <a:off x="7017853" y="1103992"/>
            <a:ext cx="787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931F9A-8A9A-254E-9B6B-507FB7266E5E}"/>
              </a:ext>
            </a:extLst>
          </p:cNvPr>
          <p:cNvSpPr txBox="1"/>
          <p:nvPr/>
        </p:nvSpPr>
        <p:spPr>
          <a:xfrm>
            <a:off x="6053433" y="940856"/>
            <a:ext cx="787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2C15F9D-35EE-8C41-B1FE-FBA3ED1304F0}"/>
              </a:ext>
            </a:extLst>
          </p:cNvPr>
          <p:cNvCxnSpPr>
            <a:cxnSpLocks/>
            <a:stCxn id="69" idx="2"/>
            <a:endCxn id="69" idx="0"/>
          </p:cNvCxnSpPr>
          <p:nvPr/>
        </p:nvCxnSpPr>
        <p:spPr>
          <a:xfrm flipV="1">
            <a:off x="6447160" y="940856"/>
            <a:ext cx="0" cy="2308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49EDB1F-C9DE-084D-AE6B-336EE331452C}"/>
              </a:ext>
            </a:extLst>
          </p:cNvPr>
          <p:cNvSpPr txBox="1"/>
          <p:nvPr/>
        </p:nvSpPr>
        <p:spPr>
          <a:xfrm>
            <a:off x="5906490" y="1284629"/>
            <a:ext cx="787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0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33C15BF-0A38-AB48-90C3-84A2E1841049}"/>
              </a:ext>
            </a:extLst>
          </p:cNvPr>
          <p:cNvCxnSpPr>
            <a:cxnSpLocks/>
          </p:cNvCxnSpPr>
          <p:nvPr/>
        </p:nvCxnSpPr>
        <p:spPr>
          <a:xfrm flipH="1" flipV="1">
            <a:off x="7017853" y="1343835"/>
            <a:ext cx="335021" cy="1070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834F168-8B8D-C947-BFF6-D405EFECC29C}"/>
              </a:ext>
            </a:extLst>
          </p:cNvPr>
          <p:cNvCxnSpPr>
            <a:cxnSpLocks/>
          </p:cNvCxnSpPr>
          <p:nvPr/>
        </p:nvCxnSpPr>
        <p:spPr>
          <a:xfrm flipH="1">
            <a:off x="5721055" y="1393416"/>
            <a:ext cx="241042" cy="76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CE30FC77-416E-7847-AF59-21A295EC2A4E}"/>
              </a:ext>
            </a:extLst>
          </p:cNvPr>
          <p:cNvSpPr/>
          <p:nvPr/>
        </p:nvSpPr>
        <p:spPr>
          <a:xfrm>
            <a:off x="5120272" y="5109622"/>
            <a:ext cx="1458657" cy="350322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BB4C84-CD2B-A547-A8D7-59B68BFE25A9}"/>
              </a:ext>
            </a:extLst>
          </p:cNvPr>
          <p:cNvSpPr txBox="1"/>
          <p:nvPr/>
        </p:nvSpPr>
        <p:spPr>
          <a:xfrm>
            <a:off x="4775416" y="5026872"/>
            <a:ext cx="787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7022C4-E6E5-664B-A144-0286225EE91F}"/>
              </a:ext>
            </a:extLst>
          </p:cNvPr>
          <p:cNvSpPr txBox="1"/>
          <p:nvPr/>
        </p:nvSpPr>
        <p:spPr>
          <a:xfrm>
            <a:off x="5512763" y="5462549"/>
            <a:ext cx="787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4E9B6DD-C1D6-6342-A86E-FA293241F792}"/>
              </a:ext>
            </a:extLst>
          </p:cNvPr>
          <p:cNvCxnSpPr>
            <a:cxnSpLocks/>
            <a:stCxn id="3" idx="2"/>
            <a:endCxn id="77" idx="0"/>
          </p:cNvCxnSpPr>
          <p:nvPr/>
        </p:nvCxnSpPr>
        <p:spPr>
          <a:xfrm flipV="1">
            <a:off x="5855855" y="5462549"/>
            <a:ext cx="50635" cy="81083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B9B3180-B1B4-AD4E-98D3-5B611AA4BBD3}"/>
              </a:ext>
            </a:extLst>
          </p:cNvPr>
          <p:cNvCxnSpPr>
            <a:cxnSpLocks/>
          </p:cNvCxnSpPr>
          <p:nvPr/>
        </p:nvCxnSpPr>
        <p:spPr>
          <a:xfrm flipH="1">
            <a:off x="4381687" y="5277417"/>
            <a:ext cx="72875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F2AB6B4-8B42-464A-9D66-0EA9A188B6EC}"/>
              </a:ext>
            </a:extLst>
          </p:cNvPr>
          <p:cNvSpPr txBox="1"/>
          <p:nvPr/>
        </p:nvSpPr>
        <p:spPr>
          <a:xfrm>
            <a:off x="6708018" y="5062218"/>
            <a:ext cx="787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F9C9470-7659-1C49-8B96-AA5E61E612E1}"/>
              </a:ext>
            </a:extLst>
          </p:cNvPr>
          <p:cNvCxnSpPr>
            <a:cxnSpLocks/>
          </p:cNvCxnSpPr>
          <p:nvPr/>
        </p:nvCxnSpPr>
        <p:spPr>
          <a:xfrm flipH="1">
            <a:off x="6613195" y="5301310"/>
            <a:ext cx="72875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C208FD9-4644-F04B-AFF7-B587A58992D4}"/>
              </a:ext>
            </a:extLst>
          </p:cNvPr>
          <p:cNvSpPr txBox="1"/>
          <p:nvPr/>
        </p:nvSpPr>
        <p:spPr>
          <a:xfrm>
            <a:off x="5420280" y="5087994"/>
            <a:ext cx="787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09AA4C-0DC9-AF4B-95C1-9BCE567703B5}"/>
              </a:ext>
            </a:extLst>
          </p:cNvPr>
          <p:cNvSpPr/>
          <p:nvPr/>
        </p:nvSpPr>
        <p:spPr>
          <a:xfrm>
            <a:off x="4884992" y="2412999"/>
            <a:ext cx="1808951" cy="1827231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E02EBE7-362D-8F4B-9DBF-CBFF2F487AE2}"/>
              </a:ext>
            </a:extLst>
          </p:cNvPr>
          <p:cNvSpPr txBox="1"/>
          <p:nvPr/>
        </p:nvSpPr>
        <p:spPr>
          <a:xfrm>
            <a:off x="4497001" y="3008472"/>
            <a:ext cx="787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4F121C-AA3F-0E4F-83A2-555BC7BA0B1C}"/>
              </a:ext>
            </a:extLst>
          </p:cNvPr>
          <p:cNvSpPr txBox="1"/>
          <p:nvPr/>
        </p:nvSpPr>
        <p:spPr>
          <a:xfrm>
            <a:off x="5641087" y="1910419"/>
            <a:ext cx="787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21F4478-1DCE-7A44-871C-968B6DE6FDD1}"/>
              </a:ext>
            </a:extLst>
          </p:cNvPr>
          <p:cNvCxnSpPr>
            <a:cxnSpLocks/>
          </p:cNvCxnSpPr>
          <p:nvPr/>
        </p:nvCxnSpPr>
        <p:spPr>
          <a:xfrm flipH="1" flipV="1">
            <a:off x="5317438" y="1519412"/>
            <a:ext cx="472029" cy="91942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7DA5370-7A60-7845-B96D-82BB4E5D22CB}"/>
              </a:ext>
            </a:extLst>
          </p:cNvPr>
          <p:cNvCxnSpPr>
            <a:cxnSpLocks/>
          </p:cNvCxnSpPr>
          <p:nvPr/>
        </p:nvCxnSpPr>
        <p:spPr>
          <a:xfrm flipH="1">
            <a:off x="4381687" y="3259017"/>
            <a:ext cx="52158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7176941-89F4-0847-9336-CC8DF28D0C55}"/>
              </a:ext>
            </a:extLst>
          </p:cNvPr>
          <p:cNvSpPr txBox="1"/>
          <p:nvPr/>
        </p:nvSpPr>
        <p:spPr>
          <a:xfrm>
            <a:off x="6760813" y="3082526"/>
            <a:ext cx="787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B684ADE-49FE-D348-A734-CED918B9196D}"/>
              </a:ext>
            </a:extLst>
          </p:cNvPr>
          <p:cNvCxnSpPr>
            <a:cxnSpLocks/>
          </p:cNvCxnSpPr>
          <p:nvPr/>
        </p:nvCxnSpPr>
        <p:spPr>
          <a:xfrm flipH="1">
            <a:off x="6665990" y="3321618"/>
            <a:ext cx="72875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AA3949E-3ACB-BF47-BB49-C11897971F14}"/>
              </a:ext>
            </a:extLst>
          </p:cNvPr>
          <p:cNvSpPr txBox="1"/>
          <p:nvPr/>
        </p:nvSpPr>
        <p:spPr>
          <a:xfrm>
            <a:off x="5694732" y="3977614"/>
            <a:ext cx="787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49ED81B-E916-8043-8373-786061A78702}"/>
              </a:ext>
            </a:extLst>
          </p:cNvPr>
          <p:cNvCxnSpPr>
            <a:cxnSpLocks/>
          </p:cNvCxnSpPr>
          <p:nvPr/>
        </p:nvCxnSpPr>
        <p:spPr>
          <a:xfrm flipH="1" flipV="1">
            <a:off x="5956485" y="4223480"/>
            <a:ext cx="12948" cy="8835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ECBFDB6-C4FC-1A4A-B538-EAE0882CBC03}"/>
              </a:ext>
            </a:extLst>
          </p:cNvPr>
          <p:cNvCxnSpPr>
            <a:cxnSpLocks/>
          </p:cNvCxnSpPr>
          <p:nvPr/>
        </p:nvCxnSpPr>
        <p:spPr>
          <a:xfrm flipH="1" flipV="1">
            <a:off x="5764635" y="4230074"/>
            <a:ext cx="12948" cy="88353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C067492-C72D-4F41-88F7-FD2B537E0AB3}"/>
              </a:ext>
            </a:extLst>
          </p:cNvPr>
          <p:cNvCxnSpPr>
            <a:cxnSpLocks/>
          </p:cNvCxnSpPr>
          <p:nvPr/>
        </p:nvCxnSpPr>
        <p:spPr>
          <a:xfrm flipV="1">
            <a:off x="6665990" y="2460466"/>
            <a:ext cx="1648648" cy="1595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F102A5F-B8C6-5E4D-A112-07EE0B0CB6AB}"/>
              </a:ext>
            </a:extLst>
          </p:cNvPr>
          <p:cNvSpPr txBox="1"/>
          <p:nvPr/>
        </p:nvSpPr>
        <p:spPr>
          <a:xfrm>
            <a:off x="113685" y="981374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4720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Review Fragment (Phone)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99F25-036E-0642-975A-A2F5F17F3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1117600"/>
            <a:ext cx="2997200" cy="5283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30D87D-7F4E-AE4E-AE38-A84E1A8A9BE7}"/>
              </a:ext>
            </a:extLst>
          </p:cNvPr>
          <p:cNvSpPr/>
          <p:nvPr/>
        </p:nvSpPr>
        <p:spPr>
          <a:xfrm rot="5400000">
            <a:off x="5400824" y="286246"/>
            <a:ext cx="678314" cy="269323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A9903D-816D-5B48-9959-68980755BD8A}"/>
              </a:ext>
            </a:extLst>
          </p:cNvPr>
          <p:cNvSpPr txBox="1"/>
          <p:nvPr/>
        </p:nvSpPr>
        <p:spPr>
          <a:xfrm>
            <a:off x="960380" y="2762574"/>
            <a:ext cx="2371972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TextView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600 </a:t>
            </a:r>
            <a:r>
              <a:rPr lang="en-US" sz="1600" dirty="0" err="1"/>
              <a:t>dp</a:t>
            </a:r>
            <a:endParaRPr lang="en-US" sz="1600" dirty="0"/>
          </a:p>
          <a:p>
            <a:r>
              <a:rPr lang="en-US" sz="1600" dirty="0"/>
              <a:t>Height = match parent</a:t>
            </a:r>
          </a:p>
          <a:p>
            <a:r>
              <a:rPr lang="en-US" sz="1600" dirty="0"/>
              <a:t>Font size = 24 </a:t>
            </a:r>
            <a:r>
              <a:rPr lang="en-US" sz="1600" dirty="0" err="1"/>
              <a:t>sp</a:t>
            </a:r>
            <a:endParaRPr lang="en-US" sz="1600" dirty="0"/>
          </a:p>
          <a:p>
            <a:r>
              <a:rPr lang="en-US" sz="1600" dirty="0"/>
              <a:t>Color = black (000000)</a:t>
            </a:r>
          </a:p>
          <a:p>
            <a:r>
              <a:rPr lang="en-US" sz="1600" dirty="0"/>
              <a:t>Style = bold</a:t>
            </a:r>
          </a:p>
          <a:p>
            <a:r>
              <a:rPr lang="en-US" sz="1600" dirty="0"/>
              <a:t>Gravity = </a:t>
            </a:r>
            <a:r>
              <a:rPr lang="en-US" sz="1600" dirty="0" err="1"/>
              <a:t>center_vertical</a:t>
            </a:r>
            <a:endParaRPr lang="en-US" sz="1600" dirty="0"/>
          </a:p>
          <a:p>
            <a:r>
              <a:rPr lang="en-US" sz="1600" dirty="0"/>
              <a:t>Weight = 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45F4FD-4CD1-0540-8CD7-83D537BD8D1F}"/>
              </a:ext>
            </a:extLst>
          </p:cNvPr>
          <p:cNvSpPr/>
          <p:nvPr/>
        </p:nvSpPr>
        <p:spPr>
          <a:xfrm rot="5400000">
            <a:off x="5388124" y="977261"/>
            <a:ext cx="678314" cy="269323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19833F-A6FF-984E-8F3B-FBBE8BA330C3}"/>
              </a:ext>
            </a:extLst>
          </p:cNvPr>
          <p:cNvSpPr/>
          <p:nvPr/>
        </p:nvSpPr>
        <p:spPr>
          <a:xfrm rot="5400000">
            <a:off x="5388123" y="1655576"/>
            <a:ext cx="678314" cy="269323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55646F-36BE-F242-9720-C5E71363AE7E}"/>
              </a:ext>
            </a:extLst>
          </p:cNvPr>
          <p:cNvSpPr/>
          <p:nvPr/>
        </p:nvSpPr>
        <p:spPr>
          <a:xfrm rot="5400000">
            <a:off x="5400824" y="2328223"/>
            <a:ext cx="678314" cy="269323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47E2D-A0FC-C744-84F1-6F3617A7BCC5}"/>
              </a:ext>
            </a:extLst>
          </p:cNvPr>
          <p:cNvSpPr/>
          <p:nvPr/>
        </p:nvSpPr>
        <p:spPr>
          <a:xfrm rot="5400000">
            <a:off x="5388124" y="3019238"/>
            <a:ext cx="678314" cy="269323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ACDC65-F040-8547-875F-8AE270F90A3B}"/>
              </a:ext>
            </a:extLst>
          </p:cNvPr>
          <p:cNvSpPr/>
          <p:nvPr/>
        </p:nvSpPr>
        <p:spPr>
          <a:xfrm rot="5400000">
            <a:off x="5388123" y="3697553"/>
            <a:ext cx="678314" cy="269323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49AB85-83B1-BD42-A888-86A1505896E7}"/>
              </a:ext>
            </a:extLst>
          </p:cNvPr>
          <p:cNvSpPr/>
          <p:nvPr/>
        </p:nvSpPr>
        <p:spPr>
          <a:xfrm rot="5400000">
            <a:off x="5520018" y="4215623"/>
            <a:ext cx="339158" cy="269323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C2DE5F-E7C5-054D-9C94-994E9BA6483E}"/>
              </a:ext>
            </a:extLst>
          </p:cNvPr>
          <p:cNvSpPr/>
          <p:nvPr/>
        </p:nvSpPr>
        <p:spPr>
          <a:xfrm rot="5400000">
            <a:off x="3477290" y="2122512"/>
            <a:ext cx="4474998" cy="2743620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88BB12-6D0D-D646-97E4-54406B2375E5}"/>
              </a:ext>
            </a:extLst>
          </p:cNvPr>
          <p:cNvSpPr/>
          <p:nvPr/>
        </p:nvSpPr>
        <p:spPr>
          <a:xfrm rot="5400000">
            <a:off x="5589452" y="5419401"/>
            <a:ext cx="339158" cy="143593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1BB50D-1BAB-5E47-9AD6-7D9778C583BE}"/>
              </a:ext>
            </a:extLst>
          </p:cNvPr>
          <p:cNvSpPr/>
          <p:nvPr/>
        </p:nvSpPr>
        <p:spPr>
          <a:xfrm rot="5400000">
            <a:off x="4553982" y="4618019"/>
            <a:ext cx="339158" cy="63500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7B6A64-8B93-3143-A924-B5A71640F992}"/>
              </a:ext>
            </a:extLst>
          </p:cNvPr>
          <p:cNvSpPr/>
          <p:nvPr/>
        </p:nvSpPr>
        <p:spPr>
          <a:xfrm rot="5400000">
            <a:off x="4553982" y="3949040"/>
            <a:ext cx="339158" cy="63500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8AB2C8-9AFA-564F-B4CE-B4C4E6F0DEDB}"/>
              </a:ext>
            </a:extLst>
          </p:cNvPr>
          <p:cNvSpPr/>
          <p:nvPr/>
        </p:nvSpPr>
        <p:spPr>
          <a:xfrm rot="5400000">
            <a:off x="4553982" y="3295649"/>
            <a:ext cx="339158" cy="63500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D2490D-BCB4-394F-876D-984802CAA2DB}"/>
              </a:ext>
            </a:extLst>
          </p:cNvPr>
          <p:cNvSpPr/>
          <p:nvPr/>
        </p:nvSpPr>
        <p:spPr>
          <a:xfrm rot="5400000">
            <a:off x="4553982" y="2612667"/>
            <a:ext cx="339158" cy="63500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CABF08-F866-1A48-864A-49F3F25921A2}"/>
              </a:ext>
            </a:extLst>
          </p:cNvPr>
          <p:cNvSpPr/>
          <p:nvPr/>
        </p:nvSpPr>
        <p:spPr>
          <a:xfrm rot="5400000">
            <a:off x="4528582" y="1975916"/>
            <a:ext cx="339158" cy="63500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C957A4-0E1C-3E41-89AF-04CD7106E4F9}"/>
              </a:ext>
            </a:extLst>
          </p:cNvPr>
          <p:cNvSpPr/>
          <p:nvPr/>
        </p:nvSpPr>
        <p:spPr>
          <a:xfrm rot="5400000">
            <a:off x="4553982" y="1256486"/>
            <a:ext cx="339158" cy="63500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F656D-48D2-1147-AADE-B80835367BF3}"/>
              </a:ext>
            </a:extLst>
          </p:cNvPr>
          <p:cNvSpPr/>
          <p:nvPr/>
        </p:nvSpPr>
        <p:spPr>
          <a:xfrm rot="5400000">
            <a:off x="4565619" y="5281780"/>
            <a:ext cx="290481" cy="60960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5322C5-84E3-314F-A08E-1CFD5D7D8C5D}"/>
              </a:ext>
            </a:extLst>
          </p:cNvPr>
          <p:cNvSpPr/>
          <p:nvPr/>
        </p:nvSpPr>
        <p:spPr>
          <a:xfrm rot="5400000">
            <a:off x="5887910" y="4747728"/>
            <a:ext cx="276478" cy="1663701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4DBD25-7E50-584F-A5AE-7E2446213A1D}"/>
              </a:ext>
            </a:extLst>
          </p:cNvPr>
          <p:cNvSpPr/>
          <p:nvPr/>
        </p:nvSpPr>
        <p:spPr>
          <a:xfrm rot="5400000">
            <a:off x="5920077" y="4088298"/>
            <a:ext cx="276478" cy="1663701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B64C4B-435A-8D45-B9B3-4F689C680BD7}"/>
              </a:ext>
            </a:extLst>
          </p:cNvPr>
          <p:cNvSpPr/>
          <p:nvPr/>
        </p:nvSpPr>
        <p:spPr>
          <a:xfrm rot="5400000">
            <a:off x="5887910" y="3439028"/>
            <a:ext cx="276478" cy="1663701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477253-C205-3B48-9012-CE37A91562C9}"/>
              </a:ext>
            </a:extLst>
          </p:cNvPr>
          <p:cNvSpPr/>
          <p:nvPr/>
        </p:nvSpPr>
        <p:spPr>
          <a:xfrm rot="5400000">
            <a:off x="5913933" y="2778396"/>
            <a:ext cx="276478" cy="1663701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3297EA-D2C9-9542-A011-D854D5518F17}"/>
              </a:ext>
            </a:extLst>
          </p:cNvPr>
          <p:cNvSpPr/>
          <p:nvPr/>
        </p:nvSpPr>
        <p:spPr>
          <a:xfrm rot="5400000">
            <a:off x="5913932" y="2092909"/>
            <a:ext cx="276478" cy="1663701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90B55F-E38C-BB48-AB09-40A8094C6C2A}"/>
              </a:ext>
            </a:extLst>
          </p:cNvPr>
          <p:cNvSpPr/>
          <p:nvPr/>
        </p:nvSpPr>
        <p:spPr>
          <a:xfrm rot="5400000">
            <a:off x="5913932" y="1430226"/>
            <a:ext cx="276478" cy="1663701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034E4F5-EA2A-AE40-9071-DC6D46D6918C}"/>
              </a:ext>
            </a:extLst>
          </p:cNvPr>
          <p:cNvSpPr/>
          <p:nvPr/>
        </p:nvSpPr>
        <p:spPr>
          <a:xfrm rot="5400000">
            <a:off x="5925591" y="749120"/>
            <a:ext cx="276478" cy="1663701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0CB321-07E7-E64B-A5D0-4C9AD0BCDCC3}"/>
              </a:ext>
            </a:extLst>
          </p:cNvPr>
          <p:cNvSpPr txBox="1"/>
          <p:nvPr/>
        </p:nvSpPr>
        <p:spPr>
          <a:xfrm>
            <a:off x="8629020" y="2463270"/>
            <a:ext cx="2371972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TextView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match parent</a:t>
            </a:r>
          </a:p>
          <a:p>
            <a:r>
              <a:rPr lang="en-US" sz="1600" dirty="0"/>
              <a:t>Font size = 24 </a:t>
            </a:r>
            <a:r>
              <a:rPr lang="en-US" sz="1600" dirty="0" err="1"/>
              <a:t>sp</a:t>
            </a:r>
            <a:endParaRPr lang="en-US" sz="1600" dirty="0"/>
          </a:p>
          <a:p>
            <a:r>
              <a:rPr lang="en-US" sz="1600" dirty="0"/>
              <a:t>Color = black (000000)</a:t>
            </a:r>
          </a:p>
          <a:p>
            <a:r>
              <a:rPr lang="en-US" sz="1600" dirty="0"/>
              <a:t>Style = normal</a:t>
            </a:r>
          </a:p>
          <a:p>
            <a:r>
              <a:rPr lang="en-US" sz="1600" dirty="0"/>
              <a:t>Gravity = </a:t>
            </a:r>
            <a:r>
              <a:rPr lang="en-US" sz="1600" dirty="0" err="1"/>
              <a:t>center_vertical</a:t>
            </a:r>
            <a:endParaRPr lang="en-US" sz="1600" dirty="0"/>
          </a:p>
          <a:p>
            <a:r>
              <a:rPr lang="en-US" sz="1600" dirty="0"/>
              <a:t>Weight =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F36079-50FD-9B45-A6EB-1E3582AE0BAA}"/>
              </a:ext>
            </a:extLst>
          </p:cNvPr>
          <p:cNvSpPr txBox="1"/>
          <p:nvPr/>
        </p:nvSpPr>
        <p:spPr>
          <a:xfrm>
            <a:off x="8629020" y="755098"/>
            <a:ext cx="237197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Linear Layout: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match parent</a:t>
            </a:r>
          </a:p>
          <a:p>
            <a:r>
              <a:rPr lang="en-US" sz="1600" dirty="0"/>
              <a:t>Weight =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AB798C-B8A3-F940-B2BD-1EA2616270E9}"/>
              </a:ext>
            </a:extLst>
          </p:cNvPr>
          <p:cNvSpPr txBox="1"/>
          <p:nvPr/>
        </p:nvSpPr>
        <p:spPr>
          <a:xfrm>
            <a:off x="1048377" y="1165471"/>
            <a:ext cx="237197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Linear Layout: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match constraint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4ED10B-A63E-AB49-9C10-84FB67F0F7D6}"/>
              </a:ext>
            </a:extLst>
          </p:cNvPr>
          <p:cNvSpPr txBox="1"/>
          <p:nvPr/>
        </p:nvSpPr>
        <p:spPr>
          <a:xfrm>
            <a:off x="1910953" y="5027508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Button:</a:t>
            </a:r>
          </a:p>
          <a:p>
            <a:r>
              <a:rPr lang="en-US" sz="1600" dirty="0"/>
              <a:t>Width = 200 </a:t>
            </a:r>
            <a:r>
              <a:rPr lang="en-US" sz="1600" dirty="0" err="1"/>
              <a:t>dp</a:t>
            </a:r>
            <a:endParaRPr lang="en-US" sz="2400" dirty="0"/>
          </a:p>
          <a:p>
            <a:r>
              <a:rPr lang="en-US" sz="1600" dirty="0"/>
              <a:t>Height = 50 </a:t>
            </a:r>
            <a:r>
              <a:rPr lang="en-US" sz="1600" dirty="0" err="1"/>
              <a:t>dp</a:t>
            </a:r>
            <a:endParaRPr lang="en-US" sz="1600" dirty="0"/>
          </a:p>
          <a:p>
            <a:r>
              <a:rPr lang="en-US" sz="1600" dirty="0"/>
              <a:t>Color = medium blue (0878A4)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E6CB619-B46F-534F-B9F7-E620628468E2}"/>
              </a:ext>
            </a:extLst>
          </p:cNvPr>
          <p:cNvCxnSpPr>
            <a:cxnSpLocks/>
          </p:cNvCxnSpPr>
          <p:nvPr/>
        </p:nvCxnSpPr>
        <p:spPr>
          <a:xfrm flipH="1" flipV="1">
            <a:off x="5704502" y="1094239"/>
            <a:ext cx="22778" cy="17399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17B054E-2804-6F41-BC8E-5E9D3C8BB00B}"/>
              </a:ext>
            </a:extLst>
          </p:cNvPr>
          <p:cNvCxnSpPr>
            <a:cxnSpLocks/>
          </p:cNvCxnSpPr>
          <p:nvPr/>
        </p:nvCxnSpPr>
        <p:spPr>
          <a:xfrm flipH="1">
            <a:off x="7086599" y="1421690"/>
            <a:ext cx="307656" cy="1564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31ED884-E33F-5A45-9690-EE57448BFD00}"/>
              </a:ext>
            </a:extLst>
          </p:cNvPr>
          <p:cNvCxnSpPr>
            <a:cxnSpLocks/>
          </p:cNvCxnSpPr>
          <p:nvPr/>
        </p:nvCxnSpPr>
        <p:spPr>
          <a:xfrm flipV="1">
            <a:off x="5774468" y="5731821"/>
            <a:ext cx="24653" cy="2085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BD41878-E063-3342-861C-F7B3217B1AA8}"/>
              </a:ext>
            </a:extLst>
          </p:cNvPr>
          <p:cNvSpPr txBox="1"/>
          <p:nvPr/>
        </p:nvSpPr>
        <p:spPr>
          <a:xfrm>
            <a:off x="5689597" y="105820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5858B2-25B7-564B-8A2F-AC8CEF77D979}"/>
              </a:ext>
            </a:extLst>
          </p:cNvPr>
          <p:cNvSpPr txBox="1"/>
          <p:nvPr/>
        </p:nvSpPr>
        <p:spPr>
          <a:xfrm>
            <a:off x="7011908" y="123278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E21099-6D12-4041-B962-DA5BB25150F6}"/>
              </a:ext>
            </a:extLst>
          </p:cNvPr>
          <p:cNvSpPr txBox="1"/>
          <p:nvPr/>
        </p:nvSpPr>
        <p:spPr>
          <a:xfrm>
            <a:off x="3961591" y="113438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4EB3D13-F2BF-F943-B5F9-03A9D3355EFC}"/>
              </a:ext>
            </a:extLst>
          </p:cNvPr>
          <p:cNvCxnSpPr>
            <a:cxnSpLocks/>
          </p:cNvCxnSpPr>
          <p:nvPr/>
        </p:nvCxnSpPr>
        <p:spPr>
          <a:xfrm flipH="1">
            <a:off x="4245883" y="1460385"/>
            <a:ext cx="14113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3F77CBF-9CB1-C24C-868F-4E52A53EB764}"/>
              </a:ext>
            </a:extLst>
          </p:cNvPr>
          <p:cNvSpPr txBox="1"/>
          <p:nvPr/>
        </p:nvSpPr>
        <p:spPr>
          <a:xfrm>
            <a:off x="5739981" y="570726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6543E2D-17F0-B949-94AA-49E65AB2E4DC}"/>
              </a:ext>
            </a:extLst>
          </p:cNvPr>
          <p:cNvCxnSpPr>
            <a:cxnSpLocks/>
          </p:cNvCxnSpPr>
          <p:nvPr/>
        </p:nvCxnSpPr>
        <p:spPr>
          <a:xfrm flipH="1" flipV="1">
            <a:off x="5775405" y="6292831"/>
            <a:ext cx="22778" cy="17399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6133801-DEB0-ED43-9F32-4131068C0705}"/>
              </a:ext>
            </a:extLst>
          </p:cNvPr>
          <p:cNvCxnSpPr>
            <a:cxnSpLocks/>
          </p:cNvCxnSpPr>
          <p:nvPr/>
        </p:nvCxnSpPr>
        <p:spPr>
          <a:xfrm flipH="1" flipV="1">
            <a:off x="3535680" y="5771008"/>
            <a:ext cx="1541231" cy="17928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2777DC4-2BB7-0746-9AEB-4C5D59495015}"/>
              </a:ext>
            </a:extLst>
          </p:cNvPr>
          <p:cNvSpPr txBox="1"/>
          <p:nvPr/>
        </p:nvSpPr>
        <p:spPr>
          <a:xfrm>
            <a:off x="5739981" y="626054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5B1068-F8B6-344A-89E8-C6E3888F2280}"/>
              </a:ext>
            </a:extLst>
          </p:cNvPr>
          <p:cNvSpPr txBox="1"/>
          <p:nvPr/>
        </p:nvSpPr>
        <p:spPr>
          <a:xfrm>
            <a:off x="6428975" y="598880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8978A5B-6997-714C-A9C5-0C5C901371E1}"/>
              </a:ext>
            </a:extLst>
          </p:cNvPr>
          <p:cNvSpPr txBox="1"/>
          <p:nvPr/>
        </p:nvSpPr>
        <p:spPr>
          <a:xfrm>
            <a:off x="4309698" y="589852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84D70F-FBD6-0D48-AB46-9760AAA1E309}"/>
              </a:ext>
            </a:extLst>
          </p:cNvPr>
          <p:cNvCxnSpPr>
            <a:cxnSpLocks/>
          </p:cNvCxnSpPr>
          <p:nvPr/>
        </p:nvCxnSpPr>
        <p:spPr>
          <a:xfrm flipH="1" flipV="1">
            <a:off x="4260800" y="6137370"/>
            <a:ext cx="816066" cy="2168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F5B96B7-D571-3E43-AF11-C36CA02178C5}"/>
              </a:ext>
            </a:extLst>
          </p:cNvPr>
          <p:cNvCxnSpPr>
            <a:cxnSpLocks/>
          </p:cNvCxnSpPr>
          <p:nvPr/>
        </p:nvCxnSpPr>
        <p:spPr>
          <a:xfrm flipH="1" flipV="1">
            <a:off x="2991058" y="4536534"/>
            <a:ext cx="1397463" cy="9451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B282853-D5F5-AC43-B253-3244531B556A}"/>
              </a:ext>
            </a:extLst>
          </p:cNvPr>
          <p:cNvCxnSpPr>
            <a:cxnSpLocks/>
          </p:cNvCxnSpPr>
          <p:nvPr/>
        </p:nvCxnSpPr>
        <p:spPr>
          <a:xfrm flipH="1" flipV="1">
            <a:off x="6467736" y="6227461"/>
            <a:ext cx="828464" cy="481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041FB78-EEF1-C04C-A209-4F3073D52F42}"/>
              </a:ext>
            </a:extLst>
          </p:cNvPr>
          <p:cNvCxnSpPr>
            <a:cxnSpLocks/>
          </p:cNvCxnSpPr>
          <p:nvPr/>
        </p:nvCxnSpPr>
        <p:spPr>
          <a:xfrm flipH="1" flipV="1">
            <a:off x="2978358" y="4070006"/>
            <a:ext cx="1526501" cy="91837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E019800-D1B5-384F-9A33-1465AFBF4FB2}"/>
              </a:ext>
            </a:extLst>
          </p:cNvPr>
          <p:cNvCxnSpPr>
            <a:cxnSpLocks/>
          </p:cNvCxnSpPr>
          <p:nvPr/>
        </p:nvCxnSpPr>
        <p:spPr>
          <a:xfrm flipH="1" flipV="1">
            <a:off x="2936748" y="3748486"/>
            <a:ext cx="1412645" cy="50681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AF561F-E64C-A442-AE1C-0C4BF590DE65}"/>
              </a:ext>
            </a:extLst>
          </p:cNvPr>
          <p:cNvCxnSpPr>
            <a:cxnSpLocks/>
          </p:cNvCxnSpPr>
          <p:nvPr/>
        </p:nvCxnSpPr>
        <p:spPr>
          <a:xfrm flipH="1" flipV="1">
            <a:off x="2936748" y="3429143"/>
            <a:ext cx="1466956" cy="12403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DFDBD10-DFD0-CD41-A47F-88A53BD7E665}"/>
              </a:ext>
            </a:extLst>
          </p:cNvPr>
          <p:cNvCxnSpPr>
            <a:cxnSpLocks/>
          </p:cNvCxnSpPr>
          <p:nvPr/>
        </p:nvCxnSpPr>
        <p:spPr>
          <a:xfrm flipH="1">
            <a:off x="2936748" y="2893479"/>
            <a:ext cx="1412645" cy="37196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EB55E76-3C1A-0840-9EE3-C45B3D48E668}"/>
              </a:ext>
            </a:extLst>
          </p:cNvPr>
          <p:cNvCxnSpPr>
            <a:cxnSpLocks/>
          </p:cNvCxnSpPr>
          <p:nvPr/>
        </p:nvCxnSpPr>
        <p:spPr>
          <a:xfrm flipH="1">
            <a:off x="2897618" y="2290441"/>
            <a:ext cx="1483042" cy="84611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3A70741-C484-2948-9CA1-9194CE419B85}"/>
              </a:ext>
            </a:extLst>
          </p:cNvPr>
          <p:cNvCxnSpPr>
            <a:cxnSpLocks/>
          </p:cNvCxnSpPr>
          <p:nvPr/>
        </p:nvCxnSpPr>
        <p:spPr>
          <a:xfrm flipH="1">
            <a:off x="2893958" y="1724791"/>
            <a:ext cx="1554031" cy="12959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09D98D6-3C45-6448-8893-5AA094710349}"/>
              </a:ext>
            </a:extLst>
          </p:cNvPr>
          <p:cNvCxnSpPr>
            <a:cxnSpLocks/>
          </p:cNvCxnSpPr>
          <p:nvPr/>
        </p:nvCxnSpPr>
        <p:spPr>
          <a:xfrm flipH="1">
            <a:off x="3092190" y="1548177"/>
            <a:ext cx="1225673" cy="9755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481246F-A1DE-4743-B2C7-68ACC24A8B09}"/>
              </a:ext>
            </a:extLst>
          </p:cNvPr>
          <p:cNvCxnSpPr>
            <a:cxnSpLocks/>
          </p:cNvCxnSpPr>
          <p:nvPr/>
        </p:nvCxnSpPr>
        <p:spPr>
          <a:xfrm flipH="1">
            <a:off x="7036850" y="1071702"/>
            <a:ext cx="1622532" cy="64073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EA6529F-69A0-2940-A689-B46DB4984F86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7033002" y="1293707"/>
            <a:ext cx="1596018" cy="100904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B34F793-EE70-244D-937E-C3DC82FD74A4}"/>
              </a:ext>
            </a:extLst>
          </p:cNvPr>
          <p:cNvCxnSpPr>
            <a:cxnSpLocks/>
          </p:cNvCxnSpPr>
          <p:nvPr/>
        </p:nvCxnSpPr>
        <p:spPr>
          <a:xfrm flipH="1">
            <a:off x="6998089" y="1429510"/>
            <a:ext cx="1661293" cy="145195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53C1124-7F14-7142-99C4-BA2656E80CEB}"/>
              </a:ext>
            </a:extLst>
          </p:cNvPr>
          <p:cNvCxnSpPr>
            <a:cxnSpLocks/>
          </p:cNvCxnSpPr>
          <p:nvPr/>
        </p:nvCxnSpPr>
        <p:spPr>
          <a:xfrm flipH="1">
            <a:off x="7017470" y="1533304"/>
            <a:ext cx="1641912" cy="19756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763708D-A685-754D-A8DB-C1BFCE6F4099}"/>
              </a:ext>
            </a:extLst>
          </p:cNvPr>
          <p:cNvCxnSpPr>
            <a:cxnSpLocks/>
          </p:cNvCxnSpPr>
          <p:nvPr/>
        </p:nvCxnSpPr>
        <p:spPr>
          <a:xfrm flipH="1">
            <a:off x="7023489" y="1624135"/>
            <a:ext cx="1655274" cy="261033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D2AF88F-80E0-C449-9E0A-6123554891E1}"/>
              </a:ext>
            </a:extLst>
          </p:cNvPr>
          <p:cNvCxnSpPr>
            <a:cxnSpLocks/>
          </p:cNvCxnSpPr>
          <p:nvPr/>
        </p:nvCxnSpPr>
        <p:spPr>
          <a:xfrm flipH="1">
            <a:off x="7028984" y="1782124"/>
            <a:ext cx="1649779" cy="310172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832F238-B2B3-8E4B-A9DC-0A0DA3376C97}"/>
              </a:ext>
            </a:extLst>
          </p:cNvPr>
          <p:cNvCxnSpPr>
            <a:cxnSpLocks/>
          </p:cNvCxnSpPr>
          <p:nvPr/>
        </p:nvCxnSpPr>
        <p:spPr>
          <a:xfrm flipH="1">
            <a:off x="7023227" y="1766291"/>
            <a:ext cx="1655536" cy="38429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30FADB5-C3B8-E749-BA01-1645BCD5223D}"/>
              </a:ext>
            </a:extLst>
          </p:cNvPr>
          <p:cNvCxnSpPr>
            <a:cxnSpLocks/>
          </p:cNvCxnSpPr>
          <p:nvPr/>
        </p:nvCxnSpPr>
        <p:spPr>
          <a:xfrm flipH="1" flipV="1">
            <a:off x="6823792" y="1670843"/>
            <a:ext cx="1854971" cy="11359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4281E9A-2147-294B-9955-81A7702A5A9B}"/>
              </a:ext>
            </a:extLst>
          </p:cNvPr>
          <p:cNvCxnSpPr>
            <a:cxnSpLocks/>
          </p:cNvCxnSpPr>
          <p:nvPr/>
        </p:nvCxnSpPr>
        <p:spPr>
          <a:xfrm flipH="1" flipV="1">
            <a:off x="6819944" y="2261158"/>
            <a:ext cx="1864838" cy="73754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3E96C34-0AF4-2146-8646-64270BE49912}"/>
              </a:ext>
            </a:extLst>
          </p:cNvPr>
          <p:cNvCxnSpPr>
            <a:cxnSpLocks/>
          </p:cNvCxnSpPr>
          <p:nvPr/>
        </p:nvCxnSpPr>
        <p:spPr>
          <a:xfrm flipH="1" flipV="1">
            <a:off x="6785032" y="2839878"/>
            <a:ext cx="1878010" cy="35153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70A87D4-D37D-744C-AFEB-A62BA171771C}"/>
              </a:ext>
            </a:extLst>
          </p:cNvPr>
          <p:cNvCxnSpPr>
            <a:cxnSpLocks/>
          </p:cNvCxnSpPr>
          <p:nvPr/>
        </p:nvCxnSpPr>
        <p:spPr>
          <a:xfrm flipH="1">
            <a:off x="6804412" y="3330885"/>
            <a:ext cx="1860465" cy="1365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F337C60-328E-724E-96EE-16887B9CADAE}"/>
              </a:ext>
            </a:extLst>
          </p:cNvPr>
          <p:cNvCxnSpPr>
            <a:cxnSpLocks/>
          </p:cNvCxnSpPr>
          <p:nvPr/>
        </p:nvCxnSpPr>
        <p:spPr>
          <a:xfrm flipH="1">
            <a:off x="6810431" y="3611697"/>
            <a:ext cx="1834121" cy="58117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FE1B0D0-9D41-834F-8782-CB02854BF95A}"/>
              </a:ext>
            </a:extLst>
          </p:cNvPr>
          <p:cNvCxnSpPr>
            <a:cxnSpLocks/>
          </p:cNvCxnSpPr>
          <p:nvPr/>
        </p:nvCxnSpPr>
        <p:spPr>
          <a:xfrm flipH="1">
            <a:off x="6815927" y="4085637"/>
            <a:ext cx="1842063" cy="75662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88E920D-AFC7-2E4C-B10B-DB5A8A90868A}"/>
              </a:ext>
            </a:extLst>
          </p:cNvPr>
          <p:cNvCxnSpPr>
            <a:cxnSpLocks/>
          </p:cNvCxnSpPr>
          <p:nvPr/>
        </p:nvCxnSpPr>
        <p:spPr>
          <a:xfrm flipH="1">
            <a:off x="6810169" y="4395069"/>
            <a:ext cx="1854708" cy="11725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77686F8-0E18-8545-9ADA-02D0016AF007}"/>
              </a:ext>
            </a:extLst>
          </p:cNvPr>
          <p:cNvSpPr txBox="1"/>
          <p:nvPr/>
        </p:nvSpPr>
        <p:spPr>
          <a:xfrm>
            <a:off x="70294" y="797360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1709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Review Fragment (Tablet)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8C473-EF79-3447-A4EE-44D7CBAEF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142" y="923330"/>
            <a:ext cx="3746500" cy="5321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454C58-9644-C249-9545-5360E09B572A}"/>
              </a:ext>
            </a:extLst>
          </p:cNvPr>
          <p:cNvSpPr/>
          <p:nvPr/>
        </p:nvSpPr>
        <p:spPr>
          <a:xfrm rot="5400000">
            <a:off x="5608088" y="195666"/>
            <a:ext cx="678314" cy="269323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CDCF7-2C4C-E343-9B62-88D9E9A3E07F}"/>
              </a:ext>
            </a:extLst>
          </p:cNvPr>
          <p:cNvSpPr txBox="1"/>
          <p:nvPr/>
        </p:nvSpPr>
        <p:spPr>
          <a:xfrm>
            <a:off x="1167644" y="2671994"/>
            <a:ext cx="2371972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TextView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600 </a:t>
            </a:r>
            <a:r>
              <a:rPr lang="en-US" sz="1600" dirty="0" err="1"/>
              <a:t>dp</a:t>
            </a:r>
            <a:endParaRPr lang="en-US" sz="1600" dirty="0"/>
          </a:p>
          <a:p>
            <a:r>
              <a:rPr lang="en-US" sz="1600" dirty="0"/>
              <a:t>Height = match parent</a:t>
            </a:r>
          </a:p>
          <a:p>
            <a:r>
              <a:rPr lang="en-US" sz="1600" dirty="0"/>
              <a:t>Font size = 36 </a:t>
            </a:r>
            <a:r>
              <a:rPr lang="en-US" sz="1600" dirty="0" err="1"/>
              <a:t>sp</a:t>
            </a:r>
            <a:endParaRPr lang="en-US" sz="1600" dirty="0"/>
          </a:p>
          <a:p>
            <a:r>
              <a:rPr lang="en-US" sz="1600" dirty="0"/>
              <a:t>Color = black (000000)</a:t>
            </a:r>
          </a:p>
          <a:p>
            <a:r>
              <a:rPr lang="en-US" sz="1600" dirty="0"/>
              <a:t>Style = bold</a:t>
            </a:r>
          </a:p>
          <a:p>
            <a:r>
              <a:rPr lang="en-US" sz="1600" dirty="0"/>
              <a:t>Gravity = </a:t>
            </a:r>
            <a:r>
              <a:rPr lang="en-US" sz="1600" dirty="0" err="1"/>
              <a:t>center_vertical</a:t>
            </a:r>
            <a:endParaRPr lang="en-US" sz="1600" dirty="0"/>
          </a:p>
          <a:p>
            <a:r>
              <a:rPr lang="en-US" sz="1600" dirty="0"/>
              <a:t>Weight =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27D316-64A2-804C-BE96-9BB45BD5063B}"/>
              </a:ext>
            </a:extLst>
          </p:cNvPr>
          <p:cNvSpPr/>
          <p:nvPr/>
        </p:nvSpPr>
        <p:spPr>
          <a:xfrm rot="5400000">
            <a:off x="5595388" y="886681"/>
            <a:ext cx="678314" cy="269323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5E872-3636-7342-B028-8B202304B0F0}"/>
              </a:ext>
            </a:extLst>
          </p:cNvPr>
          <p:cNvSpPr/>
          <p:nvPr/>
        </p:nvSpPr>
        <p:spPr>
          <a:xfrm rot="5400000">
            <a:off x="5595387" y="1564996"/>
            <a:ext cx="678314" cy="269323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E646C-B55F-0644-8324-AF04AC030D3C}"/>
              </a:ext>
            </a:extLst>
          </p:cNvPr>
          <p:cNvSpPr/>
          <p:nvPr/>
        </p:nvSpPr>
        <p:spPr>
          <a:xfrm rot="5400000">
            <a:off x="5608088" y="2237643"/>
            <a:ext cx="678314" cy="269323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3804A5-E1C7-C64C-943E-7D9ACB53F888}"/>
              </a:ext>
            </a:extLst>
          </p:cNvPr>
          <p:cNvSpPr/>
          <p:nvPr/>
        </p:nvSpPr>
        <p:spPr>
          <a:xfrm rot="5400000">
            <a:off x="5595388" y="2928658"/>
            <a:ext cx="678314" cy="269323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106F23-7B72-A845-B104-FD7EBA5C779B}"/>
              </a:ext>
            </a:extLst>
          </p:cNvPr>
          <p:cNvSpPr/>
          <p:nvPr/>
        </p:nvSpPr>
        <p:spPr>
          <a:xfrm rot="5400000">
            <a:off x="5595387" y="3606973"/>
            <a:ext cx="678314" cy="269323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CD4E4B-5CE2-8C41-BB28-398EA6AA0E14}"/>
              </a:ext>
            </a:extLst>
          </p:cNvPr>
          <p:cNvSpPr/>
          <p:nvPr/>
        </p:nvSpPr>
        <p:spPr>
          <a:xfrm rot="5400000">
            <a:off x="5727282" y="4125043"/>
            <a:ext cx="339158" cy="269323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98669B-0637-A34A-9365-38B04F61F608}"/>
              </a:ext>
            </a:extLst>
          </p:cNvPr>
          <p:cNvSpPr/>
          <p:nvPr/>
        </p:nvSpPr>
        <p:spPr>
          <a:xfrm rot="5400000">
            <a:off x="3684554" y="2031932"/>
            <a:ext cx="4474998" cy="2743620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E087F5-A951-0749-BF74-060B4695A12E}"/>
              </a:ext>
            </a:extLst>
          </p:cNvPr>
          <p:cNvSpPr/>
          <p:nvPr/>
        </p:nvSpPr>
        <p:spPr>
          <a:xfrm rot="5400000">
            <a:off x="6106470" y="5410316"/>
            <a:ext cx="339158" cy="117289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7E909B-17F4-F14E-A76D-DDF74323B795}"/>
              </a:ext>
            </a:extLst>
          </p:cNvPr>
          <p:cNvSpPr/>
          <p:nvPr/>
        </p:nvSpPr>
        <p:spPr>
          <a:xfrm rot="5400000">
            <a:off x="4761246" y="4527439"/>
            <a:ext cx="339158" cy="63500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EBBE70-D100-FD43-BED3-405E3CE0F453}"/>
              </a:ext>
            </a:extLst>
          </p:cNvPr>
          <p:cNvSpPr/>
          <p:nvPr/>
        </p:nvSpPr>
        <p:spPr>
          <a:xfrm rot="5400000">
            <a:off x="4761246" y="3858460"/>
            <a:ext cx="339158" cy="63500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355410-416F-284A-A806-F549318487C1}"/>
              </a:ext>
            </a:extLst>
          </p:cNvPr>
          <p:cNvSpPr/>
          <p:nvPr/>
        </p:nvSpPr>
        <p:spPr>
          <a:xfrm rot="5400000">
            <a:off x="4761246" y="3205069"/>
            <a:ext cx="339158" cy="63500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5E8F8D-23A4-5A48-AF11-712A7DD10E77}"/>
              </a:ext>
            </a:extLst>
          </p:cNvPr>
          <p:cNvSpPr/>
          <p:nvPr/>
        </p:nvSpPr>
        <p:spPr>
          <a:xfrm rot="5400000">
            <a:off x="4761246" y="2522087"/>
            <a:ext cx="339158" cy="63500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E3540-7E92-DD4B-A6CB-112C4C7D30AB}"/>
              </a:ext>
            </a:extLst>
          </p:cNvPr>
          <p:cNvSpPr/>
          <p:nvPr/>
        </p:nvSpPr>
        <p:spPr>
          <a:xfrm rot="5400000">
            <a:off x="4735846" y="1885336"/>
            <a:ext cx="339158" cy="63500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D0FE19-9140-294A-A40B-31A67D6C2044}"/>
              </a:ext>
            </a:extLst>
          </p:cNvPr>
          <p:cNvSpPr/>
          <p:nvPr/>
        </p:nvSpPr>
        <p:spPr>
          <a:xfrm rot="5400000">
            <a:off x="4761246" y="1165906"/>
            <a:ext cx="339158" cy="63500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9D8473-2F27-CD4A-A549-0935158E9933}"/>
              </a:ext>
            </a:extLst>
          </p:cNvPr>
          <p:cNvSpPr/>
          <p:nvPr/>
        </p:nvSpPr>
        <p:spPr>
          <a:xfrm rot="5400000">
            <a:off x="4772883" y="5191200"/>
            <a:ext cx="290481" cy="60960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7483C-E185-4644-B130-BFCC6C9591F1}"/>
              </a:ext>
            </a:extLst>
          </p:cNvPr>
          <p:cNvSpPr/>
          <p:nvPr/>
        </p:nvSpPr>
        <p:spPr>
          <a:xfrm rot="5400000">
            <a:off x="5973254" y="4657148"/>
            <a:ext cx="276478" cy="1663701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BD92CB-6688-C042-A522-232B3A281D38}"/>
              </a:ext>
            </a:extLst>
          </p:cNvPr>
          <p:cNvSpPr/>
          <p:nvPr/>
        </p:nvSpPr>
        <p:spPr>
          <a:xfrm rot="5400000">
            <a:off x="6005421" y="3997718"/>
            <a:ext cx="276478" cy="1663701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027BCB-0EAB-7E45-B671-CF587392F98B}"/>
              </a:ext>
            </a:extLst>
          </p:cNvPr>
          <p:cNvSpPr/>
          <p:nvPr/>
        </p:nvSpPr>
        <p:spPr>
          <a:xfrm rot="5400000">
            <a:off x="5973254" y="3348448"/>
            <a:ext cx="276478" cy="1663701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89FF3C-AD9A-4542-BDD1-A499DB2CCA07}"/>
              </a:ext>
            </a:extLst>
          </p:cNvPr>
          <p:cNvSpPr/>
          <p:nvPr/>
        </p:nvSpPr>
        <p:spPr>
          <a:xfrm rot="5400000">
            <a:off x="5999277" y="2687816"/>
            <a:ext cx="276478" cy="1663701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777348-D5FE-0D45-97AC-88018033BCBC}"/>
              </a:ext>
            </a:extLst>
          </p:cNvPr>
          <p:cNvSpPr/>
          <p:nvPr/>
        </p:nvSpPr>
        <p:spPr>
          <a:xfrm rot="5400000">
            <a:off x="5999276" y="2002329"/>
            <a:ext cx="276478" cy="1663701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27F59F-72A5-A240-B444-91A4479882DE}"/>
              </a:ext>
            </a:extLst>
          </p:cNvPr>
          <p:cNvSpPr/>
          <p:nvPr/>
        </p:nvSpPr>
        <p:spPr>
          <a:xfrm rot="5400000">
            <a:off x="5999276" y="1339646"/>
            <a:ext cx="276478" cy="1663701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B828CE-1773-E84B-A4A5-06096C8601EC}"/>
              </a:ext>
            </a:extLst>
          </p:cNvPr>
          <p:cNvSpPr/>
          <p:nvPr/>
        </p:nvSpPr>
        <p:spPr>
          <a:xfrm rot="5400000">
            <a:off x="6010935" y="658540"/>
            <a:ext cx="276478" cy="1663701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179F36-FB21-7042-8B0F-99590485A99B}"/>
              </a:ext>
            </a:extLst>
          </p:cNvPr>
          <p:cNvSpPr txBox="1"/>
          <p:nvPr/>
        </p:nvSpPr>
        <p:spPr>
          <a:xfrm>
            <a:off x="8836284" y="2372690"/>
            <a:ext cx="2371972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TextView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match parent</a:t>
            </a:r>
          </a:p>
          <a:p>
            <a:r>
              <a:rPr lang="en-US" sz="1600" dirty="0"/>
              <a:t>Font size = 36 </a:t>
            </a:r>
            <a:r>
              <a:rPr lang="en-US" sz="1600" dirty="0" err="1"/>
              <a:t>sp</a:t>
            </a:r>
            <a:endParaRPr lang="en-US" sz="1600" dirty="0"/>
          </a:p>
          <a:p>
            <a:r>
              <a:rPr lang="en-US" sz="1600" dirty="0"/>
              <a:t>Color = black (000000)</a:t>
            </a:r>
          </a:p>
          <a:p>
            <a:r>
              <a:rPr lang="en-US" sz="1600" dirty="0"/>
              <a:t>Style = normal</a:t>
            </a:r>
          </a:p>
          <a:p>
            <a:r>
              <a:rPr lang="en-US" sz="1600" dirty="0"/>
              <a:t>Gravity = </a:t>
            </a:r>
            <a:r>
              <a:rPr lang="en-US" sz="1600" dirty="0" err="1"/>
              <a:t>center_vertical</a:t>
            </a:r>
            <a:endParaRPr lang="en-US" sz="1600" dirty="0"/>
          </a:p>
          <a:p>
            <a:r>
              <a:rPr lang="en-US" sz="1600" dirty="0"/>
              <a:t>Weight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E809EB-9204-1144-BF46-6DCC86EDB248}"/>
              </a:ext>
            </a:extLst>
          </p:cNvPr>
          <p:cNvSpPr txBox="1"/>
          <p:nvPr/>
        </p:nvSpPr>
        <p:spPr>
          <a:xfrm>
            <a:off x="8836284" y="664518"/>
            <a:ext cx="237197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Linear Layout: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match parent</a:t>
            </a:r>
          </a:p>
          <a:p>
            <a:r>
              <a:rPr lang="en-US" sz="1600" dirty="0"/>
              <a:t>Weight =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D45261-CF4E-494C-A170-96BCB8D9DB10}"/>
              </a:ext>
            </a:extLst>
          </p:cNvPr>
          <p:cNvSpPr txBox="1"/>
          <p:nvPr/>
        </p:nvSpPr>
        <p:spPr>
          <a:xfrm>
            <a:off x="1255641" y="1074891"/>
            <a:ext cx="237197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Linear Layout: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match constraint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2837DF-EFB8-084D-B30B-254DCFAED57F}"/>
              </a:ext>
            </a:extLst>
          </p:cNvPr>
          <p:cNvSpPr txBox="1"/>
          <p:nvPr/>
        </p:nvSpPr>
        <p:spPr>
          <a:xfrm>
            <a:off x="2118217" y="4936928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Button:</a:t>
            </a:r>
          </a:p>
          <a:p>
            <a:r>
              <a:rPr lang="en-US" sz="1600" dirty="0"/>
              <a:t>Width = 200 </a:t>
            </a:r>
            <a:r>
              <a:rPr lang="en-US" sz="1600" dirty="0" err="1"/>
              <a:t>dp</a:t>
            </a:r>
            <a:endParaRPr lang="en-US" sz="2400" dirty="0"/>
          </a:p>
          <a:p>
            <a:r>
              <a:rPr lang="en-US" sz="1600" dirty="0"/>
              <a:t>Height = 50 </a:t>
            </a:r>
            <a:r>
              <a:rPr lang="en-US" sz="1600" dirty="0" err="1"/>
              <a:t>dp</a:t>
            </a:r>
            <a:endParaRPr lang="en-US" sz="1600" dirty="0"/>
          </a:p>
          <a:p>
            <a:r>
              <a:rPr lang="en-US" sz="1600" dirty="0"/>
              <a:t>Color = medium blue (0878A4)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D4D005-81B4-0F41-9BF8-B54C98C61CB4}"/>
              </a:ext>
            </a:extLst>
          </p:cNvPr>
          <p:cNvCxnSpPr>
            <a:cxnSpLocks/>
          </p:cNvCxnSpPr>
          <p:nvPr/>
        </p:nvCxnSpPr>
        <p:spPr>
          <a:xfrm flipV="1">
            <a:off x="5812624" y="927103"/>
            <a:ext cx="18328" cy="25055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FAE04CC-EC4B-4949-B496-043C7FA28B09}"/>
              </a:ext>
            </a:extLst>
          </p:cNvPr>
          <p:cNvCxnSpPr>
            <a:cxnSpLocks/>
          </p:cNvCxnSpPr>
          <p:nvPr/>
        </p:nvCxnSpPr>
        <p:spPr>
          <a:xfrm flipH="1">
            <a:off x="7261979" y="1342343"/>
            <a:ext cx="922663" cy="406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EB2837-3873-A04F-BA54-35188FB7195E}"/>
              </a:ext>
            </a:extLst>
          </p:cNvPr>
          <p:cNvCxnSpPr>
            <a:cxnSpLocks/>
          </p:cNvCxnSpPr>
          <p:nvPr/>
        </p:nvCxnSpPr>
        <p:spPr>
          <a:xfrm flipH="1" flipV="1">
            <a:off x="5884465" y="5641242"/>
            <a:ext cx="26606" cy="16670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11750EB-84D3-5A4C-987B-34C105DF077D}"/>
              </a:ext>
            </a:extLst>
          </p:cNvPr>
          <p:cNvSpPr txBox="1"/>
          <p:nvPr/>
        </p:nvSpPr>
        <p:spPr>
          <a:xfrm>
            <a:off x="5860428" y="97801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CA25FA-6113-5343-BB6C-29EBBC72ABBD}"/>
              </a:ext>
            </a:extLst>
          </p:cNvPr>
          <p:cNvSpPr txBox="1"/>
          <p:nvPr/>
        </p:nvSpPr>
        <p:spPr>
          <a:xfrm>
            <a:off x="7330037" y="105572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3AF4F0-E522-9A4C-B1A0-BB13BAFAC101}"/>
              </a:ext>
            </a:extLst>
          </p:cNvPr>
          <p:cNvSpPr txBox="1"/>
          <p:nvPr/>
        </p:nvSpPr>
        <p:spPr>
          <a:xfrm>
            <a:off x="4253528" y="112853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C32D94-7857-8A44-AC44-6E69DCD0820E}"/>
              </a:ext>
            </a:extLst>
          </p:cNvPr>
          <p:cNvCxnSpPr>
            <a:cxnSpLocks/>
          </p:cNvCxnSpPr>
          <p:nvPr/>
        </p:nvCxnSpPr>
        <p:spPr>
          <a:xfrm flipH="1">
            <a:off x="4453147" y="1369805"/>
            <a:ext cx="14113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7B4A17D-2953-7C4D-8B24-79F857F63E75}"/>
              </a:ext>
            </a:extLst>
          </p:cNvPr>
          <p:cNvSpPr txBox="1"/>
          <p:nvPr/>
        </p:nvSpPr>
        <p:spPr>
          <a:xfrm>
            <a:off x="5947245" y="561668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686207B-1ECF-7044-99AF-7D3B2A8D0C9F}"/>
              </a:ext>
            </a:extLst>
          </p:cNvPr>
          <p:cNvCxnSpPr>
            <a:cxnSpLocks/>
          </p:cNvCxnSpPr>
          <p:nvPr/>
        </p:nvCxnSpPr>
        <p:spPr>
          <a:xfrm flipH="1" flipV="1">
            <a:off x="5982669" y="6202251"/>
            <a:ext cx="22778" cy="17399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53BF246-3A58-C846-986A-9F8E139EEF9B}"/>
              </a:ext>
            </a:extLst>
          </p:cNvPr>
          <p:cNvCxnSpPr>
            <a:cxnSpLocks/>
          </p:cNvCxnSpPr>
          <p:nvPr/>
        </p:nvCxnSpPr>
        <p:spPr>
          <a:xfrm flipH="1" flipV="1">
            <a:off x="3742945" y="5680429"/>
            <a:ext cx="1946655" cy="15585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6289A0C-FB6F-394E-991A-5D15AB248F2D}"/>
              </a:ext>
            </a:extLst>
          </p:cNvPr>
          <p:cNvSpPr txBox="1"/>
          <p:nvPr/>
        </p:nvSpPr>
        <p:spPr>
          <a:xfrm>
            <a:off x="5947245" y="616996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D3422F-263A-3D49-9F72-DAAF7C113A43}"/>
              </a:ext>
            </a:extLst>
          </p:cNvPr>
          <p:cNvSpPr txBox="1"/>
          <p:nvPr/>
        </p:nvSpPr>
        <p:spPr>
          <a:xfrm>
            <a:off x="6977056" y="575458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601DC4-E60E-2F48-AC8E-B88804A5FDDB}"/>
              </a:ext>
            </a:extLst>
          </p:cNvPr>
          <p:cNvSpPr txBox="1"/>
          <p:nvPr/>
        </p:nvSpPr>
        <p:spPr>
          <a:xfrm>
            <a:off x="4516962" y="580794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FE9C19-24FF-F14E-85DA-4702A8F091DC}"/>
              </a:ext>
            </a:extLst>
          </p:cNvPr>
          <p:cNvCxnSpPr>
            <a:cxnSpLocks/>
          </p:cNvCxnSpPr>
          <p:nvPr/>
        </p:nvCxnSpPr>
        <p:spPr>
          <a:xfrm flipH="1">
            <a:off x="4468064" y="6046790"/>
            <a:ext cx="122153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53DB2BA-1F41-6E47-A250-D838F8A4021D}"/>
              </a:ext>
            </a:extLst>
          </p:cNvPr>
          <p:cNvCxnSpPr>
            <a:cxnSpLocks/>
          </p:cNvCxnSpPr>
          <p:nvPr/>
        </p:nvCxnSpPr>
        <p:spPr>
          <a:xfrm flipH="1" flipV="1">
            <a:off x="3198322" y="4445954"/>
            <a:ext cx="1397463" cy="9451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F38F99-E545-A449-A4FC-3DCB8ED89A31}"/>
              </a:ext>
            </a:extLst>
          </p:cNvPr>
          <p:cNvCxnSpPr>
            <a:cxnSpLocks/>
          </p:cNvCxnSpPr>
          <p:nvPr/>
        </p:nvCxnSpPr>
        <p:spPr>
          <a:xfrm flipH="1">
            <a:off x="6880340" y="6021898"/>
            <a:ext cx="1304302" cy="309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20DCA4C-0407-FF42-AEAA-3A33B69C9396}"/>
              </a:ext>
            </a:extLst>
          </p:cNvPr>
          <p:cNvCxnSpPr>
            <a:cxnSpLocks/>
          </p:cNvCxnSpPr>
          <p:nvPr/>
        </p:nvCxnSpPr>
        <p:spPr>
          <a:xfrm flipH="1" flipV="1">
            <a:off x="3185622" y="3979426"/>
            <a:ext cx="1526501" cy="91837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56783E-7958-7448-ABBE-7A63C9C0420D}"/>
              </a:ext>
            </a:extLst>
          </p:cNvPr>
          <p:cNvCxnSpPr>
            <a:cxnSpLocks/>
          </p:cNvCxnSpPr>
          <p:nvPr/>
        </p:nvCxnSpPr>
        <p:spPr>
          <a:xfrm flipH="1" flipV="1">
            <a:off x="3144012" y="3657906"/>
            <a:ext cx="1412645" cy="50681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C4A36C5-05D4-2D44-AC4C-100F3A32F849}"/>
              </a:ext>
            </a:extLst>
          </p:cNvPr>
          <p:cNvCxnSpPr>
            <a:cxnSpLocks/>
          </p:cNvCxnSpPr>
          <p:nvPr/>
        </p:nvCxnSpPr>
        <p:spPr>
          <a:xfrm flipH="1" flipV="1">
            <a:off x="3144012" y="3338563"/>
            <a:ext cx="1466956" cy="12403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22D933-C3EE-0C46-B9DF-4CBD4DCC8B46}"/>
              </a:ext>
            </a:extLst>
          </p:cNvPr>
          <p:cNvCxnSpPr>
            <a:cxnSpLocks/>
          </p:cNvCxnSpPr>
          <p:nvPr/>
        </p:nvCxnSpPr>
        <p:spPr>
          <a:xfrm flipH="1">
            <a:off x="3144012" y="2802899"/>
            <a:ext cx="1412645" cy="37196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444B40C-A004-3D4C-97AF-4FC2AD3CE359}"/>
              </a:ext>
            </a:extLst>
          </p:cNvPr>
          <p:cNvCxnSpPr>
            <a:cxnSpLocks/>
          </p:cNvCxnSpPr>
          <p:nvPr/>
        </p:nvCxnSpPr>
        <p:spPr>
          <a:xfrm flipH="1">
            <a:off x="3104882" y="2199861"/>
            <a:ext cx="1483042" cy="84611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83F3091-987C-5648-9704-12E6D842A4A4}"/>
              </a:ext>
            </a:extLst>
          </p:cNvPr>
          <p:cNvCxnSpPr>
            <a:cxnSpLocks/>
          </p:cNvCxnSpPr>
          <p:nvPr/>
        </p:nvCxnSpPr>
        <p:spPr>
          <a:xfrm flipH="1">
            <a:off x="3101222" y="1634211"/>
            <a:ext cx="1554031" cy="12959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51561C-D3A0-A743-8B64-3653E668A29D}"/>
              </a:ext>
            </a:extLst>
          </p:cNvPr>
          <p:cNvCxnSpPr>
            <a:cxnSpLocks/>
          </p:cNvCxnSpPr>
          <p:nvPr/>
        </p:nvCxnSpPr>
        <p:spPr>
          <a:xfrm flipH="1">
            <a:off x="3299454" y="1457597"/>
            <a:ext cx="1225673" cy="9755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F9623D-75D3-C542-BAD8-ADB4A0B7DACC}"/>
              </a:ext>
            </a:extLst>
          </p:cNvPr>
          <p:cNvCxnSpPr>
            <a:cxnSpLocks/>
          </p:cNvCxnSpPr>
          <p:nvPr/>
        </p:nvCxnSpPr>
        <p:spPr>
          <a:xfrm flipH="1">
            <a:off x="7244114" y="981122"/>
            <a:ext cx="1622532" cy="64073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DB1458D-A330-1744-97AE-52E55528E314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7240266" y="1203127"/>
            <a:ext cx="1596018" cy="100904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6B3DA4D-CC5E-4841-AE99-1964BAA7BB2D}"/>
              </a:ext>
            </a:extLst>
          </p:cNvPr>
          <p:cNvCxnSpPr>
            <a:cxnSpLocks/>
          </p:cNvCxnSpPr>
          <p:nvPr/>
        </p:nvCxnSpPr>
        <p:spPr>
          <a:xfrm flipH="1">
            <a:off x="7205353" y="1338930"/>
            <a:ext cx="1661293" cy="145195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585327E-3D1E-C047-A7A1-810EBE3210D7}"/>
              </a:ext>
            </a:extLst>
          </p:cNvPr>
          <p:cNvCxnSpPr>
            <a:cxnSpLocks/>
          </p:cNvCxnSpPr>
          <p:nvPr/>
        </p:nvCxnSpPr>
        <p:spPr>
          <a:xfrm flipH="1">
            <a:off x="7224734" y="1442724"/>
            <a:ext cx="1641912" cy="19756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313BD84-DABE-554E-AD3A-142E91BEC610}"/>
              </a:ext>
            </a:extLst>
          </p:cNvPr>
          <p:cNvCxnSpPr>
            <a:cxnSpLocks/>
          </p:cNvCxnSpPr>
          <p:nvPr/>
        </p:nvCxnSpPr>
        <p:spPr>
          <a:xfrm flipH="1">
            <a:off x="7230753" y="1533555"/>
            <a:ext cx="1655274" cy="261033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C8DA82C-8C1C-6841-B24C-CD38B9BCED14}"/>
              </a:ext>
            </a:extLst>
          </p:cNvPr>
          <p:cNvCxnSpPr>
            <a:cxnSpLocks/>
          </p:cNvCxnSpPr>
          <p:nvPr/>
        </p:nvCxnSpPr>
        <p:spPr>
          <a:xfrm flipH="1">
            <a:off x="7236248" y="1691544"/>
            <a:ext cx="1649779" cy="310172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B0FEB4F-CB97-934D-85F3-80F2DB514729}"/>
              </a:ext>
            </a:extLst>
          </p:cNvPr>
          <p:cNvCxnSpPr>
            <a:cxnSpLocks/>
          </p:cNvCxnSpPr>
          <p:nvPr/>
        </p:nvCxnSpPr>
        <p:spPr>
          <a:xfrm flipH="1">
            <a:off x="7230491" y="1675711"/>
            <a:ext cx="1655536" cy="38429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429129-BFCD-594A-8767-54E5D7D84363}"/>
              </a:ext>
            </a:extLst>
          </p:cNvPr>
          <p:cNvCxnSpPr>
            <a:cxnSpLocks/>
          </p:cNvCxnSpPr>
          <p:nvPr/>
        </p:nvCxnSpPr>
        <p:spPr>
          <a:xfrm flipH="1" flipV="1">
            <a:off x="6941112" y="1509335"/>
            <a:ext cx="1944916" cy="12069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E01893F-868A-6E47-9FC6-4BB6A74FE86C}"/>
              </a:ext>
            </a:extLst>
          </p:cNvPr>
          <p:cNvCxnSpPr>
            <a:cxnSpLocks/>
          </p:cNvCxnSpPr>
          <p:nvPr/>
        </p:nvCxnSpPr>
        <p:spPr>
          <a:xfrm flipH="1" flipV="1">
            <a:off x="6925391" y="2122393"/>
            <a:ext cx="1966655" cy="78572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CC7EB40-F6BF-2240-A65A-46015553B462}"/>
              </a:ext>
            </a:extLst>
          </p:cNvPr>
          <p:cNvCxnSpPr>
            <a:cxnSpLocks/>
            <a:endCxn id="26" idx="0"/>
          </p:cNvCxnSpPr>
          <p:nvPr/>
        </p:nvCxnSpPr>
        <p:spPr>
          <a:xfrm flipH="1" flipV="1">
            <a:off x="6969366" y="2834180"/>
            <a:ext cx="1900940" cy="2666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2E7FEDC-A279-5440-87DF-2F5648C34904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6969367" y="3240305"/>
            <a:ext cx="1902776" cy="27936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5AEF3CD-97FB-0D43-8F05-99CAC40E76E3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6943344" y="3521117"/>
            <a:ext cx="1908474" cy="6591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5A53466-13EB-4843-8388-F4C5DE74F005}"/>
              </a:ext>
            </a:extLst>
          </p:cNvPr>
          <p:cNvCxnSpPr>
            <a:cxnSpLocks/>
          </p:cNvCxnSpPr>
          <p:nvPr/>
        </p:nvCxnSpPr>
        <p:spPr>
          <a:xfrm flipH="1">
            <a:off x="6941112" y="3995057"/>
            <a:ext cx="1924143" cy="8048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52BC628-81EC-384B-8FC0-8D8D3381A3BD}"/>
              </a:ext>
            </a:extLst>
          </p:cNvPr>
          <p:cNvCxnSpPr>
            <a:cxnSpLocks/>
          </p:cNvCxnSpPr>
          <p:nvPr/>
        </p:nvCxnSpPr>
        <p:spPr>
          <a:xfrm flipH="1">
            <a:off x="6915710" y="4304489"/>
            <a:ext cx="1956431" cy="116980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FAFFD3F-CC70-8C4E-B722-7B3A1729B75D}"/>
              </a:ext>
            </a:extLst>
          </p:cNvPr>
          <p:cNvSpPr txBox="1"/>
          <p:nvPr/>
        </p:nvSpPr>
        <p:spPr>
          <a:xfrm>
            <a:off x="277558" y="706780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6575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Title Fragment (Phone/Tablet)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712A81-1025-4241-80B2-E8B2C4597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700" y="923330"/>
            <a:ext cx="2971800" cy="5245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699148-6367-F24C-8F8B-988DF44DFB74}"/>
              </a:ext>
            </a:extLst>
          </p:cNvPr>
          <p:cNvSpPr/>
          <p:nvPr/>
        </p:nvSpPr>
        <p:spPr>
          <a:xfrm>
            <a:off x="4343409" y="1096062"/>
            <a:ext cx="2690218" cy="1300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6FFC0-A200-AB4D-9364-9C1A7D83AA89}"/>
              </a:ext>
            </a:extLst>
          </p:cNvPr>
          <p:cNvSpPr txBox="1"/>
          <p:nvPr/>
        </p:nvSpPr>
        <p:spPr>
          <a:xfrm>
            <a:off x="3966510" y="4168426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045521-CA22-7A42-8B2D-2907DAFAF0DD}"/>
              </a:ext>
            </a:extLst>
          </p:cNvPr>
          <p:cNvSpPr txBox="1"/>
          <p:nvPr/>
        </p:nvSpPr>
        <p:spPr>
          <a:xfrm>
            <a:off x="7887834" y="2992124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EditText</a:t>
            </a:r>
            <a:r>
              <a:rPr lang="en-US" sz="1600" dirty="0">
                <a:solidFill>
                  <a:srgbClr val="7030A0"/>
                </a:solidFill>
              </a:rPr>
              <a:t>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match constraint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Height = wrap content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044DC4-29E6-D848-A937-1863DA6627BA}"/>
              </a:ext>
            </a:extLst>
          </p:cNvPr>
          <p:cNvCxnSpPr>
            <a:cxnSpLocks/>
          </p:cNvCxnSpPr>
          <p:nvPr/>
        </p:nvCxnSpPr>
        <p:spPr>
          <a:xfrm flipH="1">
            <a:off x="7049294" y="3336509"/>
            <a:ext cx="838540" cy="74050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1E5F99-C4E0-1440-A595-38F88FDEDC73}"/>
              </a:ext>
            </a:extLst>
          </p:cNvPr>
          <p:cNvSpPr txBox="1"/>
          <p:nvPr/>
        </p:nvSpPr>
        <p:spPr>
          <a:xfrm>
            <a:off x="6998477" y="141290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41C6CA-A710-D241-A272-5DFEAD4CD968}"/>
              </a:ext>
            </a:extLst>
          </p:cNvPr>
          <p:cNvSpPr txBox="1"/>
          <p:nvPr/>
        </p:nvSpPr>
        <p:spPr>
          <a:xfrm>
            <a:off x="5815454" y="318162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35BB5-2675-CC4B-AAEE-DBC877516A29}"/>
              </a:ext>
            </a:extLst>
          </p:cNvPr>
          <p:cNvSpPr txBox="1"/>
          <p:nvPr/>
        </p:nvSpPr>
        <p:spPr>
          <a:xfrm>
            <a:off x="-714360" y="847674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74E55-AB80-F441-BB7B-F3E368868AB5}"/>
              </a:ext>
            </a:extLst>
          </p:cNvPr>
          <p:cNvSpPr/>
          <p:nvPr/>
        </p:nvSpPr>
        <p:spPr>
          <a:xfrm>
            <a:off x="4315807" y="4044555"/>
            <a:ext cx="2755870" cy="347129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231BEB-5D9E-D74A-A08E-B7901CEFAD17}"/>
              </a:ext>
            </a:extLst>
          </p:cNvPr>
          <p:cNvSpPr txBox="1"/>
          <p:nvPr/>
        </p:nvSpPr>
        <p:spPr>
          <a:xfrm>
            <a:off x="1358220" y="2992123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TextView</a:t>
            </a:r>
            <a:r>
              <a:rPr lang="en-US" sz="1600" dirty="0">
                <a:solidFill>
                  <a:srgbClr val="00B050"/>
                </a:solidFill>
              </a:rPr>
              <a:t>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match parent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Height = wrap content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455928-5706-E64A-900B-A1C54F2C80D6}"/>
              </a:ext>
            </a:extLst>
          </p:cNvPr>
          <p:cNvCxnSpPr>
            <a:cxnSpLocks/>
          </p:cNvCxnSpPr>
          <p:nvPr/>
        </p:nvCxnSpPr>
        <p:spPr>
          <a:xfrm flipH="1">
            <a:off x="3265714" y="2396125"/>
            <a:ext cx="1050093" cy="76589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C297EA-7FDF-2947-9130-30AF960084FD}"/>
              </a:ext>
            </a:extLst>
          </p:cNvPr>
          <p:cNvSpPr txBox="1"/>
          <p:nvPr/>
        </p:nvSpPr>
        <p:spPr>
          <a:xfrm>
            <a:off x="5741450" y="86523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0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12B3C-053E-D542-834E-DD12FCF9A1BD}"/>
              </a:ext>
            </a:extLst>
          </p:cNvPr>
          <p:cNvSpPr txBox="1"/>
          <p:nvPr/>
        </p:nvSpPr>
        <p:spPr>
          <a:xfrm>
            <a:off x="4027742" y="1528316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2CBD93-AED5-7A4C-870F-0DA97FA764AF}"/>
              </a:ext>
            </a:extLst>
          </p:cNvPr>
          <p:cNvSpPr txBox="1"/>
          <p:nvPr/>
        </p:nvSpPr>
        <p:spPr>
          <a:xfrm>
            <a:off x="7007230" y="4168426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E9D3D3-B92E-FB4C-AC02-DAEB868E2796}"/>
              </a:ext>
            </a:extLst>
          </p:cNvPr>
          <p:cNvSpPr txBox="1"/>
          <p:nvPr/>
        </p:nvSpPr>
        <p:spPr>
          <a:xfrm>
            <a:off x="5727682" y="470980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FD60694-8742-5642-9768-E456A28FFA65}"/>
              </a:ext>
            </a:extLst>
          </p:cNvPr>
          <p:cNvCxnSpPr>
            <a:cxnSpLocks/>
          </p:cNvCxnSpPr>
          <p:nvPr/>
        </p:nvCxnSpPr>
        <p:spPr>
          <a:xfrm flipH="1">
            <a:off x="7052128" y="4168426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AA375F-7CA3-8D4E-A65E-FC1EB4F124DB}"/>
              </a:ext>
            </a:extLst>
          </p:cNvPr>
          <p:cNvCxnSpPr>
            <a:cxnSpLocks/>
          </p:cNvCxnSpPr>
          <p:nvPr/>
        </p:nvCxnSpPr>
        <p:spPr>
          <a:xfrm flipH="1">
            <a:off x="4195419" y="4173309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43E9A6-6BF0-A94E-839D-6C070794939C}"/>
              </a:ext>
            </a:extLst>
          </p:cNvPr>
          <p:cNvCxnSpPr>
            <a:cxnSpLocks/>
          </p:cNvCxnSpPr>
          <p:nvPr/>
        </p:nvCxnSpPr>
        <p:spPr>
          <a:xfrm>
            <a:off x="5839577" y="2382493"/>
            <a:ext cx="0" cy="165723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FC03AE-8EDC-A047-B417-FDF9CE08615E}"/>
              </a:ext>
            </a:extLst>
          </p:cNvPr>
          <p:cNvCxnSpPr>
            <a:cxnSpLocks/>
          </p:cNvCxnSpPr>
          <p:nvPr/>
        </p:nvCxnSpPr>
        <p:spPr>
          <a:xfrm>
            <a:off x="5743931" y="4396512"/>
            <a:ext cx="0" cy="177191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2A1A27-088A-F741-B22A-A298C43FDCB7}"/>
              </a:ext>
            </a:extLst>
          </p:cNvPr>
          <p:cNvCxnSpPr>
            <a:cxnSpLocks/>
          </p:cNvCxnSpPr>
          <p:nvPr/>
        </p:nvCxnSpPr>
        <p:spPr>
          <a:xfrm>
            <a:off x="5772776" y="952312"/>
            <a:ext cx="0" cy="1437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9C943F-7823-6142-A9C2-0939485CB1EB}"/>
              </a:ext>
            </a:extLst>
          </p:cNvPr>
          <p:cNvCxnSpPr>
            <a:cxnSpLocks/>
          </p:cNvCxnSpPr>
          <p:nvPr/>
        </p:nvCxnSpPr>
        <p:spPr>
          <a:xfrm flipH="1">
            <a:off x="6998478" y="1643732"/>
            <a:ext cx="177022" cy="1841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BAAC6D-D556-2E48-961D-6BE04D439223}"/>
              </a:ext>
            </a:extLst>
          </p:cNvPr>
          <p:cNvCxnSpPr>
            <a:cxnSpLocks/>
          </p:cNvCxnSpPr>
          <p:nvPr/>
        </p:nvCxnSpPr>
        <p:spPr>
          <a:xfrm flipH="1">
            <a:off x="4207384" y="1511774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272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Weather Fragment (Phone)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13E837-8D73-D74C-BEDA-0DF1A8D12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322" y="1059213"/>
            <a:ext cx="2971800" cy="52324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EB77B40A-2429-5741-ABE3-9E951392080A}"/>
              </a:ext>
            </a:extLst>
          </p:cNvPr>
          <p:cNvSpPr/>
          <p:nvPr/>
        </p:nvSpPr>
        <p:spPr>
          <a:xfrm>
            <a:off x="4273086" y="1295057"/>
            <a:ext cx="2573608" cy="41977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08E87A-7577-DB40-88CF-45478E3C92DA}"/>
              </a:ext>
            </a:extLst>
          </p:cNvPr>
          <p:cNvSpPr txBox="1"/>
          <p:nvPr/>
        </p:nvSpPr>
        <p:spPr>
          <a:xfrm>
            <a:off x="3932184" y="1913336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5297DE-76A2-3245-ACE7-F26FBB429717}"/>
              </a:ext>
            </a:extLst>
          </p:cNvPr>
          <p:cNvSpPr txBox="1"/>
          <p:nvPr/>
        </p:nvSpPr>
        <p:spPr>
          <a:xfrm>
            <a:off x="6813349" y="136276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449C8A-B718-AA48-8C46-DF6C09B35C80}"/>
              </a:ext>
            </a:extLst>
          </p:cNvPr>
          <p:cNvSpPr txBox="1"/>
          <p:nvPr/>
        </p:nvSpPr>
        <p:spPr>
          <a:xfrm>
            <a:off x="6144013" y="169329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8C2FB4A-421A-1744-839A-B02578EB3EC1}"/>
              </a:ext>
            </a:extLst>
          </p:cNvPr>
          <p:cNvSpPr/>
          <p:nvPr/>
        </p:nvSpPr>
        <p:spPr>
          <a:xfrm>
            <a:off x="4265576" y="1753483"/>
            <a:ext cx="2573608" cy="5451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214A492-67EA-2E48-B6EE-5E9630E26502}"/>
              </a:ext>
            </a:extLst>
          </p:cNvPr>
          <p:cNvCxnSpPr>
            <a:cxnSpLocks/>
          </p:cNvCxnSpPr>
          <p:nvPr/>
        </p:nvCxnSpPr>
        <p:spPr>
          <a:xfrm flipH="1">
            <a:off x="6936477" y="990543"/>
            <a:ext cx="1671342" cy="36567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35F21B4-10E7-4746-9B16-0007C831B3D9}"/>
              </a:ext>
            </a:extLst>
          </p:cNvPr>
          <p:cNvSpPr txBox="1"/>
          <p:nvPr/>
        </p:nvSpPr>
        <p:spPr>
          <a:xfrm>
            <a:off x="5932542" y="105943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32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439056-34CB-EB4C-9857-20A10F5B9741}"/>
              </a:ext>
            </a:extLst>
          </p:cNvPr>
          <p:cNvSpPr txBox="1"/>
          <p:nvPr/>
        </p:nvSpPr>
        <p:spPr>
          <a:xfrm>
            <a:off x="3941526" y="141176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006AE0-7644-114E-9009-8A6F76A48CF3}"/>
              </a:ext>
            </a:extLst>
          </p:cNvPr>
          <p:cNvSpPr txBox="1"/>
          <p:nvPr/>
        </p:nvSpPr>
        <p:spPr>
          <a:xfrm>
            <a:off x="6813349" y="185943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83D2C38-9A98-1D42-9330-2641E4D690A3}"/>
              </a:ext>
            </a:extLst>
          </p:cNvPr>
          <p:cNvCxnSpPr>
            <a:cxnSpLocks/>
          </p:cNvCxnSpPr>
          <p:nvPr/>
        </p:nvCxnSpPr>
        <p:spPr>
          <a:xfrm flipH="1">
            <a:off x="6858247" y="1859434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72D9738-7855-EB42-B389-96FEFD1C4BD9}"/>
              </a:ext>
            </a:extLst>
          </p:cNvPr>
          <p:cNvCxnSpPr>
            <a:cxnSpLocks/>
          </p:cNvCxnSpPr>
          <p:nvPr/>
        </p:nvCxnSpPr>
        <p:spPr>
          <a:xfrm flipH="1">
            <a:off x="4064802" y="1918219"/>
            <a:ext cx="208399" cy="41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BF2A88A-3825-7741-886B-FEBFF8F0494C}"/>
              </a:ext>
            </a:extLst>
          </p:cNvPr>
          <p:cNvCxnSpPr>
            <a:cxnSpLocks/>
          </p:cNvCxnSpPr>
          <p:nvPr/>
        </p:nvCxnSpPr>
        <p:spPr>
          <a:xfrm>
            <a:off x="5885553" y="1039298"/>
            <a:ext cx="36196" cy="2383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1DA3FF2-DC09-584E-92B5-3AB7CD323B01}"/>
              </a:ext>
            </a:extLst>
          </p:cNvPr>
          <p:cNvCxnSpPr>
            <a:cxnSpLocks/>
          </p:cNvCxnSpPr>
          <p:nvPr/>
        </p:nvCxnSpPr>
        <p:spPr>
          <a:xfrm flipH="1">
            <a:off x="6865227" y="1612014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A8B1216-5508-4242-AFBB-721966BE4332}"/>
              </a:ext>
            </a:extLst>
          </p:cNvPr>
          <p:cNvCxnSpPr>
            <a:cxnSpLocks/>
          </p:cNvCxnSpPr>
          <p:nvPr/>
        </p:nvCxnSpPr>
        <p:spPr>
          <a:xfrm flipH="1">
            <a:off x="4064802" y="1629616"/>
            <a:ext cx="19259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B36AB8-2C71-AB41-891B-9D03080A028E}"/>
              </a:ext>
            </a:extLst>
          </p:cNvPr>
          <p:cNvSpPr txBox="1"/>
          <p:nvPr/>
        </p:nvSpPr>
        <p:spPr>
          <a:xfrm>
            <a:off x="8569439" y="685824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Textview</a:t>
            </a:r>
            <a:r>
              <a:rPr lang="en-US" sz="1600" dirty="0">
                <a:solidFill>
                  <a:srgbClr val="00B050"/>
                </a:solidFill>
              </a:rPr>
              <a:t>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wrap content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Font size = 36sp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Color = black (000000)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AD77E46-BBF0-B64B-959A-78A8362FD843}"/>
              </a:ext>
            </a:extLst>
          </p:cNvPr>
          <p:cNvSpPr txBox="1"/>
          <p:nvPr/>
        </p:nvSpPr>
        <p:spPr>
          <a:xfrm>
            <a:off x="93835" y="910502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385CCC9-7309-6B4B-A083-F5B9A2DC2430}"/>
              </a:ext>
            </a:extLst>
          </p:cNvPr>
          <p:cNvSpPr/>
          <p:nvPr/>
        </p:nvSpPr>
        <p:spPr>
          <a:xfrm>
            <a:off x="4239741" y="3697097"/>
            <a:ext cx="2573608" cy="41977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851A789-D98C-0B45-8A7C-32D45A077829}"/>
              </a:ext>
            </a:extLst>
          </p:cNvPr>
          <p:cNvSpPr txBox="1"/>
          <p:nvPr/>
        </p:nvSpPr>
        <p:spPr>
          <a:xfrm>
            <a:off x="3913997" y="430537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7D9ADCF-D671-0643-9F28-D2C73FBC591E}"/>
              </a:ext>
            </a:extLst>
          </p:cNvPr>
          <p:cNvCxnSpPr>
            <a:cxnSpLocks/>
          </p:cNvCxnSpPr>
          <p:nvPr/>
        </p:nvCxnSpPr>
        <p:spPr>
          <a:xfrm flipH="1" flipV="1">
            <a:off x="3271967" y="3965113"/>
            <a:ext cx="1054297" cy="2575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1C53F75-BBE3-1447-9D66-B5EB22E681CB}"/>
              </a:ext>
            </a:extLst>
          </p:cNvPr>
          <p:cNvSpPr txBox="1"/>
          <p:nvPr/>
        </p:nvSpPr>
        <p:spPr>
          <a:xfrm>
            <a:off x="6780004" y="376480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64147D-A3EE-4549-BDAB-A69870A9D7F7}"/>
              </a:ext>
            </a:extLst>
          </p:cNvPr>
          <p:cNvSpPr txBox="1"/>
          <p:nvPr/>
        </p:nvSpPr>
        <p:spPr>
          <a:xfrm>
            <a:off x="6110668" y="409533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5BCD2C-147C-C049-917B-3A6FD815DF51}"/>
              </a:ext>
            </a:extLst>
          </p:cNvPr>
          <p:cNvSpPr/>
          <p:nvPr/>
        </p:nvSpPr>
        <p:spPr>
          <a:xfrm>
            <a:off x="4232231" y="4155523"/>
            <a:ext cx="2573608" cy="5451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461EF0A-0F51-C643-9177-9C2D0C58833B}"/>
              </a:ext>
            </a:extLst>
          </p:cNvPr>
          <p:cNvCxnSpPr>
            <a:cxnSpLocks/>
          </p:cNvCxnSpPr>
          <p:nvPr/>
        </p:nvCxnSpPr>
        <p:spPr>
          <a:xfrm flipH="1">
            <a:off x="6857046" y="1994011"/>
            <a:ext cx="1992618" cy="179691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48BD57B-0E02-B64C-8259-16FADB54A1D3}"/>
              </a:ext>
            </a:extLst>
          </p:cNvPr>
          <p:cNvSpPr txBox="1"/>
          <p:nvPr/>
        </p:nvSpPr>
        <p:spPr>
          <a:xfrm>
            <a:off x="5921749" y="327731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0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CB849D4-5ECE-6D43-8AC2-9A08E867BAFE}"/>
              </a:ext>
            </a:extLst>
          </p:cNvPr>
          <p:cNvSpPr txBox="1"/>
          <p:nvPr/>
        </p:nvSpPr>
        <p:spPr>
          <a:xfrm>
            <a:off x="3923339" y="380380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BA08CF-E02F-6147-B093-53C9397460FE}"/>
              </a:ext>
            </a:extLst>
          </p:cNvPr>
          <p:cNvSpPr txBox="1"/>
          <p:nvPr/>
        </p:nvSpPr>
        <p:spPr>
          <a:xfrm>
            <a:off x="6780004" y="426147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754235A-04FD-8C46-AB68-D2362DC41006}"/>
              </a:ext>
            </a:extLst>
          </p:cNvPr>
          <p:cNvCxnSpPr>
            <a:cxnSpLocks/>
          </p:cNvCxnSpPr>
          <p:nvPr/>
        </p:nvCxnSpPr>
        <p:spPr>
          <a:xfrm flipH="1">
            <a:off x="6824902" y="4261474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A5A7E9B-FD62-F54D-879C-19963ABE8D6E}"/>
              </a:ext>
            </a:extLst>
          </p:cNvPr>
          <p:cNvCxnSpPr>
            <a:cxnSpLocks/>
          </p:cNvCxnSpPr>
          <p:nvPr/>
        </p:nvCxnSpPr>
        <p:spPr>
          <a:xfrm flipH="1" flipV="1">
            <a:off x="3942247" y="4289763"/>
            <a:ext cx="312767" cy="2049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F61029E-14D2-2B47-9724-61DE7915014A}"/>
              </a:ext>
            </a:extLst>
          </p:cNvPr>
          <p:cNvCxnSpPr>
            <a:cxnSpLocks/>
          </p:cNvCxnSpPr>
          <p:nvPr/>
        </p:nvCxnSpPr>
        <p:spPr>
          <a:xfrm>
            <a:off x="5921749" y="2298659"/>
            <a:ext cx="10793" cy="139843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BDAD267-6D26-5146-9423-9D074ADA0EC9}"/>
              </a:ext>
            </a:extLst>
          </p:cNvPr>
          <p:cNvCxnSpPr>
            <a:cxnSpLocks/>
          </p:cNvCxnSpPr>
          <p:nvPr/>
        </p:nvCxnSpPr>
        <p:spPr>
          <a:xfrm flipH="1">
            <a:off x="6831882" y="4014054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AC67ABD-F749-F94B-A649-EE706DB0BCF5}"/>
              </a:ext>
            </a:extLst>
          </p:cNvPr>
          <p:cNvCxnSpPr>
            <a:cxnSpLocks/>
          </p:cNvCxnSpPr>
          <p:nvPr/>
        </p:nvCxnSpPr>
        <p:spPr>
          <a:xfrm flipH="1">
            <a:off x="4127104" y="4021657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7D729F5-0621-E84C-AD69-06F2999DC26B}"/>
              </a:ext>
            </a:extLst>
          </p:cNvPr>
          <p:cNvSpPr txBox="1"/>
          <p:nvPr/>
        </p:nvSpPr>
        <p:spPr>
          <a:xfrm>
            <a:off x="1225484" y="2913759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Textview</a:t>
            </a:r>
            <a:r>
              <a:rPr lang="en-US" sz="1600" dirty="0">
                <a:solidFill>
                  <a:srgbClr val="7030A0"/>
                </a:solidFill>
              </a:rPr>
              <a:t>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Font size = 60sp</a:t>
            </a:r>
          </a:p>
          <a:p>
            <a:r>
              <a:rPr lang="en-US" sz="1600" dirty="0">
                <a:solidFill>
                  <a:srgbClr val="7030A0"/>
                </a:solidFill>
              </a:rPr>
              <a:t>Color = green (6BD178)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97398B0-A71E-B446-A3E5-6D1278B6653B}"/>
              </a:ext>
            </a:extLst>
          </p:cNvPr>
          <p:cNvSpPr txBox="1"/>
          <p:nvPr/>
        </p:nvSpPr>
        <p:spPr>
          <a:xfrm>
            <a:off x="5889855" y="5197838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21481E9-7243-C84B-8DEC-3C8450F1541C}"/>
              </a:ext>
            </a:extLst>
          </p:cNvPr>
          <p:cNvCxnSpPr>
            <a:cxnSpLocks/>
          </p:cNvCxnSpPr>
          <p:nvPr/>
        </p:nvCxnSpPr>
        <p:spPr>
          <a:xfrm flipH="1" flipV="1">
            <a:off x="5879063" y="4714176"/>
            <a:ext cx="6490" cy="159489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62B7B22-454E-8F4E-9703-7752545A0DBA}"/>
              </a:ext>
            </a:extLst>
          </p:cNvPr>
          <p:cNvCxnSpPr>
            <a:cxnSpLocks/>
          </p:cNvCxnSpPr>
          <p:nvPr/>
        </p:nvCxnSpPr>
        <p:spPr>
          <a:xfrm flipH="1">
            <a:off x="3289472" y="2304021"/>
            <a:ext cx="942759" cy="84202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CFD5633-9C1C-E647-B451-F80C9A1B77E6}"/>
              </a:ext>
            </a:extLst>
          </p:cNvPr>
          <p:cNvSpPr txBox="1"/>
          <p:nvPr/>
        </p:nvSpPr>
        <p:spPr>
          <a:xfrm>
            <a:off x="6159920" y="390484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0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299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Weather Fragment (Tablet)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94220F-3835-3944-A7B3-934DA567A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074" y="1058861"/>
            <a:ext cx="3378200" cy="4737100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DCF712B5-2A45-D24B-BC62-6982B6E79272}"/>
              </a:ext>
            </a:extLst>
          </p:cNvPr>
          <p:cNvSpPr/>
          <p:nvPr/>
        </p:nvSpPr>
        <p:spPr>
          <a:xfrm>
            <a:off x="4690530" y="1299979"/>
            <a:ext cx="3057087" cy="41977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1F944F-735A-3D44-A14E-A50DEFB36AF0}"/>
              </a:ext>
            </a:extLst>
          </p:cNvPr>
          <p:cNvSpPr txBox="1"/>
          <p:nvPr/>
        </p:nvSpPr>
        <p:spPr>
          <a:xfrm>
            <a:off x="4349629" y="191825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518922A-B219-9C4E-8C2D-4E429C064815}"/>
              </a:ext>
            </a:extLst>
          </p:cNvPr>
          <p:cNvSpPr txBox="1"/>
          <p:nvPr/>
        </p:nvSpPr>
        <p:spPr>
          <a:xfrm>
            <a:off x="7706762" y="145317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EAB392F-961C-2F4C-A9C6-5F092265371B}"/>
              </a:ext>
            </a:extLst>
          </p:cNvPr>
          <p:cNvSpPr txBox="1"/>
          <p:nvPr/>
        </p:nvSpPr>
        <p:spPr>
          <a:xfrm>
            <a:off x="6561458" y="169821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FDB895B-CE74-D648-9D64-0BE390E19EDD}"/>
              </a:ext>
            </a:extLst>
          </p:cNvPr>
          <p:cNvSpPr/>
          <p:nvPr/>
        </p:nvSpPr>
        <p:spPr>
          <a:xfrm>
            <a:off x="4683020" y="1758405"/>
            <a:ext cx="3057087" cy="5451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598E252-2765-5541-BF7C-AFA298F51526}"/>
              </a:ext>
            </a:extLst>
          </p:cNvPr>
          <p:cNvCxnSpPr>
            <a:cxnSpLocks/>
          </p:cNvCxnSpPr>
          <p:nvPr/>
        </p:nvCxnSpPr>
        <p:spPr>
          <a:xfrm flipH="1">
            <a:off x="7810270" y="983590"/>
            <a:ext cx="1143743" cy="46086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449F1D8-6F75-E44D-87E7-13D49D700756}"/>
              </a:ext>
            </a:extLst>
          </p:cNvPr>
          <p:cNvSpPr txBox="1"/>
          <p:nvPr/>
        </p:nvSpPr>
        <p:spPr>
          <a:xfrm>
            <a:off x="6349987" y="106435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0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7C852DD-A4AD-7349-847F-1F5C252D3267}"/>
              </a:ext>
            </a:extLst>
          </p:cNvPr>
          <p:cNvSpPr txBox="1"/>
          <p:nvPr/>
        </p:nvSpPr>
        <p:spPr>
          <a:xfrm>
            <a:off x="4358971" y="141668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D7448C2-00B3-4543-879A-9F875D485429}"/>
              </a:ext>
            </a:extLst>
          </p:cNvPr>
          <p:cNvSpPr txBox="1"/>
          <p:nvPr/>
        </p:nvSpPr>
        <p:spPr>
          <a:xfrm>
            <a:off x="7706762" y="194984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1DC181A-9FDD-D94B-8A57-88F38E5D3870}"/>
              </a:ext>
            </a:extLst>
          </p:cNvPr>
          <p:cNvCxnSpPr>
            <a:cxnSpLocks/>
          </p:cNvCxnSpPr>
          <p:nvPr/>
        </p:nvCxnSpPr>
        <p:spPr>
          <a:xfrm flipH="1">
            <a:off x="7751660" y="1949843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0499BAE-B57A-2645-8625-EF89569D98DA}"/>
              </a:ext>
            </a:extLst>
          </p:cNvPr>
          <p:cNvCxnSpPr>
            <a:cxnSpLocks/>
          </p:cNvCxnSpPr>
          <p:nvPr/>
        </p:nvCxnSpPr>
        <p:spPr>
          <a:xfrm flipH="1">
            <a:off x="4482247" y="1923141"/>
            <a:ext cx="208399" cy="41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5F1B173-C01D-6C45-8B68-79E52412D650}"/>
              </a:ext>
            </a:extLst>
          </p:cNvPr>
          <p:cNvCxnSpPr>
            <a:cxnSpLocks/>
          </p:cNvCxnSpPr>
          <p:nvPr/>
        </p:nvCxnSpPr>
        <p:spPr>
          <a:xfrm>
            <a:off x="6302998" y="1044220"/>
            <a:ext cx="36196" cy="2383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15D1A3F-1134-6B4E-8534-633905C3A134}"/>
              </a:ext>
            </a:extLst>
          </p:cNvPr>
          <p:cNvCxnSpPr>
            <a:cxnSpLocks/>
          </p:cNvCxnSpPr>
          <p:nvPr/>
        </p:nvCxnSpPr>
        <p:spPr>
          <a:xfrm flipH="1">
            <a:off x="7758640" y="1702423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004C3DE-9621-9D4E-B4D0-836162238534}"/>
              </a:ext>
            </a:extLst>
          </p:cNvPr>
          <p:cNvCxnSpPr>
            <a:cxnSpLocks/>
          </p:cNvCxnSpPr>
          <p:nvPr/>
        </p:nvCxnSpPr>
        <p:spPr>
          <a:xfrm flipH="1">
            <a:off x="4482247" y="1634538"/>
            <a:ext cx="19259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8857313-9C88-124A-A9E3-47DA18BB612A}"/>
              </a:ext>
            </a:extLst>
          </p:cNvPr>
          <p:cNvSpPr txBox="1"/>
          <p:nvPr/>
        </p:nvSpPr>
        <p:spPr>
          <a:xfrm>
            <a:off x="8915634" y="678871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Textview</a:t>
            </a:r>
            <a:r>
              <a:rPr lang="en-US" sz="1600" dirty="0">
                <a:solidFill>
                  <a:srgbClr val="00B050"/>
                </a:solidFill>
              </a:rPr>
              <a:t>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wrap content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Font size = 42sp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Color = black (000000)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70D763F-9538-854E-A8FB-E08AC7139036}"/>
              </a:ext>
            </a:extLst>
          </p:cNvPr>
          <p:cNvSpPr txBox="1"/>
          <p:nvPr/>
        </p:nvSpPr>
        <p:spPr>
          <a:xfrm>
            <a:off x="0" y="935049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23A4DE3-6725-EA43-B97D-504D84FE77FB}"/>
              </a:ext>
            </a:extLst>
          </p:cNvPr>
          <p:cNvSpPr/>
          <p:nvPr/>
        </p:nvSpPr>
        <p:spPr>
          <a:xfrm>
            <a:off x="4699872" y="3369248"/>
            <a:ext cx="3057087" cy="41977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EA203D5-BBF0-9147-B708-068F9E597D78}"/>
              </a:ext>
            </a:extLst>
          </p:cNvPr>
          <p:cNvSpPr txBox="1"/>
          <p:nvPr/>
        </p:nvSpPr>
        <p:spPr>
          <a:xfrm>
            <a:off x="4374129" y="397752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704B352-34B9-4847-B97B-E42797B140A9}"/>
              </a:ext>
            </a:extLst>
          </p:cNvPr>
          <p:cNvCxnSpPr>
            <a:cxnSpLocks/>
          </p:cNvCxnSpPr>
          <p:nvPr/>
        </p:nvCxnSpPr>
        <p:spPr>
          <a:xfrm flipH="1" flipV="1">
            <a:off x="3618161" y="3958159"/>
            <a:ext cx="1060725" cy="4281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1EEBBD9-DEEA-544D-8D36-DF763A8E8F93}"/>
              </a:ext>
            </a:extLst>
          </p:cNvPr>
          <p:cNvSpPr txBox="1"/>
          <p:nvPr/>
        </p:nvSpPr>
        <p:spPr>
          <a:xfrm>
            <a:off x="7716104" y="352244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1961EC2-0DFC-B349-A73A-F2A255CC92F1}"/>
              </a:ext>
            </a:extLst>
          </p:cNvPr>
          <p:cNvSpPr txBox="1"/>
          <p:nvPr/>
        </p:nvSpPr>
        <p:spPr>
          <a:xfrm>
            <a:off x="6570800" y="376748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6E17B35-BF9D-6148-B17A-3584412CE5F2}"/>
              </a:ext>
            </a:extLst>
          </p:cNvPr>
          <p:cNvSpPr/>
          <p:nvPr/>
        </p:nvSpPr>
        <p:spPr>
          <a:xfrm>
            <a:off x="4692362" y="3827674"/>
            <a:ext cx="3057087" cy="5451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EE37992-55FE-BC4E-BA5C-FF4747A2282B}"/>
              </a:ext>
            </a:extLst>
          </p:cNvPr>
          <p:cNvCxnSpPr>
            <a:cxnSpLocks/>
          </p:cNvCxnSpPr>
          <p:nvPr/>
        </p:nvCxnSpPr>
        <p:spPr>
          <a:xfrm flipH="1">
            <a:off x="7736153" y="1947039"/>
            <a:ext cx="2025366" cy="152891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7A3CFDE-644F-074E-AA64-D714A6FAB8DD}"/>
              </a:ext>
            </a:extLst>
          </p:cNvPr>
          <p:cNvSpPr txBox="1"/>
          <p:nvPr/>
        </p:nvSpPr>
        <p:spPr>
          <a:xfrm>
            <a:off x="6370872" y="300989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0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F7604BC-9E28-574D-A435-D4174C2A6806}"/>
              </a:ext>
            </a:extLst>
          </p:cNvPr>
          <p:cNvSpPr txBox="1"/>
          <p:nvPr/>
        </p:nvSpPr>
        <p:spPr>
          <a:xfrm>
            <a:off x="4383471" y="347595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F8F6745-2699-004C-8139-46ED4084AC20}"/>
              </a:ext>
            </a:extLst>
          </p:cNvPr>
          <p:cNvSpPr txBox="1"/>
          <p:nvPr/>
        </p:nvSpPr>
        <p:spPr>
          <a:xfrm>
            <a:off x="7716104" y="401911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1DC6A20-61A2-9D4F-A631-AD3011630A8E}"/>
              </a:ext>
            </a:extLst>
          </p:cNvPr>
          <p:cNvCxnSpPr>
            <a:cxnSpLocks/>
          </p:cNvCxnSpPr>
          <p:nvPr/>
        </p:nvCxnSpPr>
        <p:spPr>
          <a:xfrm flipH="1">
            <a:off x="7761002" y="4019112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A64AF79-0B3E-D240-AB68-6D2F6C4FA7C7}"/>
              </a:ext>
            </a:extLst>
          </p:cNvPr>
          <p:cNvCxnSpPr>
            <a:cxnSpLocks/>
          </p:cNvCxnSpPr>
          <p:nvPr/>
        </p:nvCxnSpPr>
        <p:spPr>
          <a:xfrm flipH="1" flipV="1">
            <a:off x="4402379" y="3961914"/>
            <a:ext cx="312767" cy="2049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756122E-6C4C-E246-9BE9-6B830F0DBA51}"/>
              </a:ext>
            </a:extLst>
          </p:cNvPr>
          <p:cNvCxnSpPr>
            <a:cxnSpLocks/>
          </p:cNvCxnSpPr>
          <p:nvPr/>
        </p:nvCxnSpPr>
        <p:spPr>
          <a:xfrm>
            <a:off x="6390655" y="2386201"/>
            <a:ext cx="0" cy="10412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EA3D77F-9B5C-E84F-B445-F3B8764A94D1}"/>
              </a:ext>
            </a:extLst>
          </p:cNvPr>
          <p:cNvCxnSpPr>
            <a:cxnSpLocks/>
          </p:cNvCxnSpPr>
          <p:nvPr/>
        </p:nvCxnSpPr>
        <p:spPr>
          <a:xfrm flipH="1">
            <a:off x="7767982" y="3771692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DBAD376-EB1D-4B47-9F75-5E06E6B82859}"/>
              </a:ext>
            </a:extLst>
          </p:cNvPr>
          <p:cNvCxnSpPr>
            <a:cxnSpLocks/>
          </p:cNvCxnSpPr>
          <p:nvPr/>
        </p:nvCxnSpPr>
        <p:spPr>
          <a:xfrm flipH="1">
            <a:off x="4587236" y="3693808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D17A42E0-6B2E-744E-B544-E7A5277AAAEC}"/>
              </a:ext>
            </a:extLst>
          </p:cNvPr>
          <p:cNvSpPr txBox="1"/>
          <p:nvPr/>
        </p:nvSpPr>
        <p:spPr>
          <a:xfrm>
            <a:off x="1571679" y="2906806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Textview</a:t>
            </a:r>
            <a:r>
              <a:rPr lang="en-US" sz="1600" dirty="0">
                <a:solidFill>
                  <a:srgbClr val="7030A0"/>
                </a:solidFill>
              </a:rPr>
              <a:t>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Font size = 116sp</a:t>
            </a:r>
          </a:p>
          <a:p>
            <a:r>
              <a:rPr lang="en-US" sz="1600" dirty="0">
                <a:solidFill>
                  <a:srgbClr val="7030A0"/>
                </a:solidFill>
              </a:rPr>
              <a:t>Color = green (6BD178)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E295476-1FC4-4B48-A293-0F0B2C9BFC93}"/>
              </a:ext>
            </a:extLst>
          </p:cNvPr>
          <p:cNvSpPr txBox="1"/>
          <p:nvPr/>
        </p:nvSpPr>
        <p:spPr>
          <a:xfrm>
            <a:off x="6349987" y="4869989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BD4EABB-5A3B-8A42-B9ED-6300C7594A0E}"/>
              </a:ext>
            </a:extLst>
          </p:cNvPr>
          <p:cNvCxnSpPr>
            <a:cxnSpLocks/>
          </p:cNvCxnSpPr>
          <p:nvPr/>
        </p:nvCxnSpPr>
        <p:spPr>
          <a:xfrm flipH="1" flipV="1">
            <a:off x="6339194" y="4386327"/>
            <a:ext cx="10793" cy="140963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DAB062C-4268-0644-9CA0-84FC086C31A6}"/>
              </a:ext>
            </a:extLst>
          </p:cNvPr>
          <p:cNvCxnSpPr>
            <a:cxnSpLocks/>
          </p:cNvCxnSpPr>
          <p:nvPr/>
        </p:nvCxnSpPr>
        <p:spPr>
          <a:xfrm flipH="1">
            <a:off x="3653415" y="2277604"/>
            <a:ext cx="934590" cy="103385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998F0C54-EC8C-7049-9C06-5E76BA9EA876}"/>
              </a:ext>
            </a:extLst>
          </p:cNvPr>
          <p:cNvSpPr txBox="1"/>
          <p:nvPr/>
        </p:nvSpPr>
        <p:spPr>
          <a:xfrm>
            <a:off x="6620052" y="357699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0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56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19B24F92-BD9C-E243-88B8-6971D785F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885" y="1135592"/>
            <a:ext cx="3590215" cy="5049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Main Activity (Tablet)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283CE2-4ECB-594B-BCFF-D4D40AF76449}"/>
              </a:ext>
            </a:extLst>
          </p:cNvPr>
          <p:cNvSpPr/>
          <p:nvPr/>
        </p:nvSpPr>
        <p:spPr>
          <a:xfrm>
            <a:off x="4913027" y="1435608"/>
            <a:ext cx="694414" cy="432689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16CF9-0407-E94B-A5FC-6B07751678F3}"/>
              </a:ext>
            </a:extLst>
          </p:cNvPr>
          <p:cNvSpPr txBox="1"/>
          <p:nvPr/>
        </p:nvSpPr>
        <p:spPr>
          <a:xfrm>
            <a:off x="5536727" y="335339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F8E03-AD58-0E49-BA28-A93DF834E0E7}"/>
              </a:ext>
            </a:extLst>
          </p:cNvPr>
          <p:cNvSpPr txBox="1"/>
          <p:nvPr/>
        </p:nvSpPr>
        <p:spPr>
          <a:xfrm>
            <a:off x="9003506" y="1972245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Frame Layout: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match parent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match constraint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B07008-39D3-3744-90E8-F07DF7041EAA}"/>
              </a:ext>
            </a:extLst>
          </p:cNvPr>
          <p:cNvCxnSpPr>
            <a:cxnSpLocks/>
          </p:cNvCxnSpPr>
          <p:nvPr/>
        </p:nvCxnSpPr>
        <p:spPr>
          <a:xfrm flipH="1">
            <a:off x="8093242" y="2490518"/>
            <a:ext cx="838540" cy="74050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0890D4-CDB4-7E4E-88AF-BE6BA0EBC460}"/>
              </a:ext>
            </a:extLst>
          </p:cNvPr>
          <p:cNvSpPr txBox="1"/>
          <p:nvPr/>
        </p:nvSpPr>
        <p:spPr>
          <a:xfrm>
            <a:off x="8023094" y="166228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AD563D-E516-FF47-A0CE-E2CAA9D8FEF3}"/>
              </a:ext>
            </a:extLst>
          </p:cNvPr>
          <p:cNvSpPr txBox="1"/>
          <p:nvPr/>
        </p:nvSpPr>
        <p:spPr>
          <a:xfrm>
            <a:off x="6699749" y="121995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A98FCD-C35B-AE4F-8432-240D6248DECA}"/>
              </a:ext>
            </a:extLst>
          </p:cNvPr>
          <p:cNvSpPr txBox="1"/>
          <p:nvPr/>
        </p:nvSpPr>
        <p:spPr>
          <a:xfrm>
            <a:off x="203382" y="1097055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23D36A-AF27-7D48-BA8D-0FA6CC41475E}"/>
              </a:ext>
            </a:extLst>
          </p:cNvPr>
          <p:cNvSpPr/>
          <p:nvPr/>
        </p:nvSpPr>
        <p:spPr>
          <a:xfrm>
            <a:off x="5820584" y="1432022"/>
            <a:ext cx="2272657" cy="433048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91F229-E3BB-0743-8556-EC67DC1AD83F}"/>
              </a:ext>
            </a:extLst>
          </p:cNvPr>
          <p:cNvSpPr txBox="1"/>
          <p:nvPr/>
        </p:nvSpPr>
        <p:spPr>
          <a:xfrm>
            <a:off x="2330076" y="2554207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Frame Layout: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match parent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Height = 200 </a:t>
            </a:r>
            <a:r>
              <a:rPr lang="en-US" sz="1600" dirty="0" err="1">
                <a:solidFill>
                  <a:srgbClr val="00B050"/>
                </a:solidFill>
              </a:rPr>
              <a:t>dp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9FB3DE-3D2E-F84B-823D-4522D06A60A0}"/>
              </a:ext>
            </a:extLst>
          </p:cNvPr>
          <p:cNvCxnSpPr>
            <a:cxnSpLocks/>
          </p:cNvCxnSpPr>
          <p:nvPr/>
        </p:nvCxnSpPr>
        <p:spPr>
          <a:xfrm flipV="1">
            <a:off x="3670378" y="2293186"/>
            <a:ext cx="1242648" cy="40279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503E5B-2BC6-4342-9DF7-C82AD7D03093}"/>
              </a:ext>
            </a:extLst>
          </p:cNvPr>
          <p:cNvSpPr txBox="1"/>
          <p:nvPr/>
        </p:nvSpPr>
        <p:spPr>
          <a:xfrm>
            <a:off x="5152592" y="120742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67A5F0-6ADB-DC47-8757-D624D7415BB0}"/>
              </a:ext>
            </a:extLst>
          </p:cNvPr>
          <p:cNvSpPr txBox="1"/>
          <p:nvPr/>
        </p:nvSpPr>
        <p:spPr>
          <a:xfrm>
            <a:off x="4594798" y="364622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EE0D11-3BD9-D840-BC20-01243B312335}"/>
              </a:ext>
            </a:extLst>
          </p:cNvPr>
          <p:cNvSpPr txBox="1"/>
          <p:nvPr/>
        </p:nvSpPr>
        <p:spPr>
          <a:xfrm>
            <a:off x="8030074" y="346881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B0A51E-1583-2540-BFB9-769AAB057081}"/>
              </a:ext>
            </a:extLst>
          </p:cNvPr>
          <p:cNvSpPr txBox="1"/>
          <p:nvPr/>
        </p:nvSpPr>
        <p:spPr>
          <a:xfrm>
            <a:off x="6797397" y="576250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A79D0B-B577-3844-94AE-57B4C5C14462}"/>
              </a:ext>
            </a:extLst>
          </p:cNvPr>
          <p:cNvCxnSpPr>
            <a:cxnSpLocks/>
          </p:cNvCxnSpPr>
          <p:nvPr/>
        </p:nvCxnSpPr>
        <p:spPr>
          <a:xfrm>
            <a:off x="6723872" y="1256609"/>
            <a:ext cx="0" cy="16664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0747F3-7A1E-4E49-86C5-C58E6652141A}"/>
              </a:ext>
            </a:extLst>
          </p:cNvPr>
          <p:cNvCxnSpPr>
            <a:cxnSpLocks/>
            <a:stCxn id="23" idx="0"/>
          </p:cNvCxnSpPr>
          <p:nvPr/>
        </p:nvCxnSpPr>
        <p:spPr>
          <a:xfrm flipH="1">
            <a:off x="8074973" y="3468815"/>
            <a:ext cx="308082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B907E9-69AF-904B-9634-9A74C9E16E12}"/>
              </a:ext>
            </a:extLst>
          </p:cNvPr>
          <p:cNvCxnSpPr>
            <a:cxnSpLocks/>
          </p:cNvCxnSpPr>
          <p:nvPr/>
        </p:nvCxnSpPr>
        <p:spPr>
          <a:xfrm flipH="1">
            <a:off x="8074972" y="1911531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F510BD-CA3D-3C46-A777-6102968ECFE3}"/>
              </a:ext>
            </a:extLst>
          </p:cNvPr>
          <p:cNvCxnSpPr>
            <a:cxnSpLocks/>
          </p:cNvCxnSpPr>
          <p:nvPr/>
        </p:nvCxnSpPr>
        <p:spPr>
          <a:xfrm flipH="1">
            <a:off x="5607441" y="3326477"/>
            <a:ext cx="17606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29F92E-2461-D24E-AAD3-3720CF37D09D}"/>
              </a:ext>
            </a:extLst>
          </p:cNvPr>
          <p:cNvCxnSpPr>
            <a:cxnSpLocks/>
          </p:cNvCxnSpPr>
          <p:nvPr/>
        </p:nvCxnSpPr>
        <p:spPr>
          <a:xfrm>
            <a:off x="6811753" y="5794601"/>
            <a:ext cx="0" cy="16664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A590999-E854-634D-BDE9-BDD7368EE4AD}"/>
              </a:ext>
            </a:extLst>
          </p:cNvPr>
          <p:cNvCxnSpPr>
            <a:cxnSpLocks/>
          </p:cNvCxnSpPr>
          <p:nvPr/>
        </p:nvCxnSpPr>
        <p:spPr>
          <a:xfrm flipH="1">
            <a:off x="4754805" y="3606192"/>
            <a:ext cx="19297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B28A09-C6C1-0546-AFDA-1FA1E8BB0C7F}"/>
              </a:ext>
            </a:extLst>
          </p:cNvPr>
          <p:cNvCxnSpPr>
            <a:cxnSpLocks/>
          </p:cNvCxnSpPr>
          <p:nvPr/>
        </p:nvCxnSpPr>
        <p:spPr>
          <a:xfrm>
            <a:off x="5183918" y="1294505"/>
            <a:ext cx="0" cy="1437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97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New User Activity (Phone/Tablet)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4E55F-883F-644C-9DEF-4FFBB431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742" y="1033020"/>
            <a:ext cx="3095571" cy="52660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8F5BFB-4103-1943-B956-9AEA02296D5D}"/>
              </a:ext>
            </a:extLst>
          </p:cNvPr>
          <p:cNvSpPr/>
          <p:nvPr/>
        </p:nvSpPr>
        <p:spPr>
          <a:xfrm>
            <a:off x="5167603" y="1280809"/>
            <a:ext cx="2891850" cy="1350501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AEB25-91D6-5443-942F-AE56A9AF9A49}"/>
              </a:ext>
            </a:extLst>
          </p:cNvPr>
          <p:cNvSpPr txBox="1"/>
          <p:nvPr/>
        </p:nvSpPr>
        <p:spPr>
          <a:xfrm>
            <a:off x="4814622" y="368866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039D4-CC0D-6D45-93C8-184CA336F407}"/>
              </a:ext>
            </a:extLst>
          </p:cNvPr>
          <p:cNvSpPr txBox="1"/>
          <p:nvPr/>
        </p:nvSpPr>
        <p:spPr>
          <a:xfrm>
            <a:off x="8915634" y="2245377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Frame Layout: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match parent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wrap content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2CFA5-FAD9-CD4E-A7F4-E425A7B5306C}"/>
              </a:ext>
            </a:extLst>
          </p:cNvPr>
          <p:cNvCxnSpPr>
            <a:cxnSpLocks/>
          </p:cNvCxnSpPr>
          <p:nvPr/>
        </p:nvCxnSpPr>
        <p:spPr>
          <a:xfrm flipH="1">
            <a:off x="8074375" y="2763650"/>
            <a:ext cx="769535" cy="66054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FFCF30-4320-7147-8784-A7AB2D23DE11}"/>
              </a:ext>
            </a:extLst>
          </p:cNvPr>
          <p:cNvSpPr txBox="1"/>
          <p:nvPr/>
        </p:nvSpPr>
        <p:spPr>
          <a:xfrm>
            <a:off x="8005370" y="156018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EDC432-24F7-2749-BCBF-C56EF988780E}"/>
              </a:ext>
            </a:extLst>
          </p:cNvPr>
          <p:cNvSpPr txBox="1"/>
          <p:nvPr/>
        </p:nvSpPr>
        <p:spPr>
          <a:xfrm>
            <a:off x="6573801" y="260566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F45DF6-7782-DF4F-9C2A-76FADEA1F4D5}"/>
              </a:ext>
            </a:extLst>
          </p:cNvPr>
          <p:cNvSpPr txBox="1"/>
          <p:nvPr/>
        </p:nvSpPr>
        <p:spPr>
          <a:xfrm>
            <a:off x="115510" y="1370187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B95428-2317-AF49-8E4D-03DD7E75926C}"/>
              </a:ext>
            </a:extLst>
          </p:cNvPr>
          <p:cNvSpPr/>
          <p:nvPr/>
        </p:nvSpPr>
        <p:spPr>
          <a:xfrm>
            <a:off x="5161020" y="2675781"/>
            <a:ext cx="2891850" cy="3199710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06E024-1BF4-CB46-AB10-9CD78B252F1D}"/>
              </a:ext>
            </a:extLst>
          </p:cNvPr>
          <p:cNvSpPr txBox="1"/>
          <p:nvPr/>
        </p:nvSpPr>
        <p:spPr>
          <a:xfrm>
            <a:off x="9220837" y="753356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Frame Layout: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match parent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Height = 210 </a:t>
            </a:r>
            <a:r>
              <a:rPr lang="en-US" sz="1600" dirty="0" err="1">
                <a:solidFill>
                  <a:srgbClr val="00B050"/>
                </a:solidFill>
              </a:rPr>
              <a:t>dp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8365A1-62DF-8C4B-972C-C8EA5F388297}"/>
              </a:ext>
            </a:extLst>
          </p:cNvPr>
          <p:cNvCxnSpPr>
            <a:cxnSpLocks/>
          </p:cNvCxnSpPr>
          <p:nvPr/>
        </p:nvCxnSpPr>
        <p:spPr>
          <a:xfrm flipH="1">
            <a:off x="8077094" y="1054845"/>
            <a:ext cx="1143743" cy="46086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6F694E-26A8-0C48-813A-BC092A13544A}"/>
              </a:ext>
            </a:extLst>
          </p:cNvPr>
          <p:cNvSpPr txBox="1"/>
          <p:nvPr/>
        </p:nvSpPr>
        <p:spPr>
          <a:xfrm>
            <a:off x="6616811" y="105484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A64CCB-49C0-134F-9206-FB1DC254F215}"/>
              </a:ext>
            </a:extLst>
          </p:cNvPr>
          <p:cNvSpPr txBox="1"/>
          <p:nvPr/>
        </p:nvSpPr>
        <p:spPr>
          <a:xfrm>
            <a:off x="4812097" y="1675596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6D0402-788D-CE45-9FE2-E3172CA98D0A}"/>
              </a:ext>
            </a:extLst>
          </p:cNvPr>
          <p:cNvSpPr txBox="1"/>
          <p:nvPr/>
        </p:nvSpPr>
        <p:spPr>
          <a:xfrm>
            <a:off x="7985113" y="380408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6F02C9-90C8-8149-8DB2-800A103C7DCF}"/>
              </a:ext>
            </a:extLst>
          </p:cNvPr>
          <p:cNvSpPr txBox="1"/>
          <p:nvPr/>
        </p:nvSpPr>
        <p:spPr>
          <a:xfrm>
            <a:off x="6616811" y="584883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DE0D0C-4072-C141-84BF-8D596DD0C777}"/>
              </a:ext>
            </a:extLst>
          </p:cNvPr>
          <p:cNvCxnSpPr>
            <a:cxnSpLocks/>
          </p:cNvCxnSpPr>
          <p:nvPr/>
        </p:nvCxnSpPr>
        <p:spPr>
          <a:xfrm flipH="1">
            <a:off x="8030011" y="3804083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F3E84D-C3BB-F34B-B8D6-9FBF91FFDBB5}"/>
              </a:ext>
            </a:extLst>
          </p:cNvPr>
          <p:cNvCxnSpPr>
            <a:cxnSpLocks/>
          </p:cNvCxnSpPr>
          <p:nvPr/>
        </p:nvCxnSpPr>
        <p:spPr>
          <a:xfrm flipH="1">
            <a:off x="5043531" y="3693550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37CA20-38E9-B54C-9E29-3A8B912EEC9A}"/>
              </a:ext>
            </a:extLst>
          </p:cNvPr>
          <p:cNvCxnSpPr>
            <a:cxnSpLocks/>
          </p:cNvCxnSpPr>
          <p:nvPr/>
        </p:nvCxnSpPr>
        <p:spPr>
          <a:xfrm>
            <a:off x="6631167" y="5880927"/>
            <a:ext cx="0" cy="16664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2FD2B0-2A89-144A-A3D0-34290643A21E}"/>
              </a:ext>
            </a:extLst>
          </p:cNvPr>
          <p:cNvCxnSpPr>
            <a:cxnSpLocks/>
          </p:cNvCxnSpPr>
          <p:nvPr/>
        </p:nvCxnSpPr>
        <p:spPr>
          <a:xfrm>
            <a:off x="6648137" y="1141927"/>
            <a:ext cx="0" cy="1437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E838AB-09F5-6F41-BB49-7DCC5860C86D}"/>
              </a:ext>
            </a:extLst>
          </p:cNvPr>
          <p:cNvCxnSpPr>
            <a:cxnSpLocks/>
          </p:cNvCxnSpPr>
          <p:nvPr/>
        </p:nvCxnSpPr>
        <p:spPr>
          <a:xfrm flipH="1">
            <a:off x="8057248" y="1809430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737817-EE17-E642-9287-0265F3CA2C6B}"/>
              </a:ext>
            </a:extLst>
          </p:cNvPr>
          <p:cNvCxnSpPr>
            <a:cxnSpLocks/>
          </p:cNvCxnSpPr>
          <p:nvPr/>
        </p:nvCxnSpPr>
        <p:spPr>
          <a:xfrm flipH="1">
            <a:off x="5047986" y="1657714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15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BMI Fragment (Phone)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6FD70B-708F-7C43-9D0E-6A654DB4E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904" y="764309"/>
            <a:ext cx="3149600" cy="5537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C5BF5A-B769-024F-9912-81533F12BE0A}"/>
              </a:ext>
            </a:extLst>
          </p:cNvPr>
          <p:cNvSpPr/>
          <p:nvPr/>
        </p:nvSpPr>
        <p:spPr>
          <a:xfrm>
            <a:off x="4900779" y="1204979"/>
            <a:ext cx="2891850" cy="41977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571378-876D-6346-8FCE-7AA1F395B283}"/>
              </a:ext>
            </a:extLst>
          </p:cNvPr>
          <p:cNvSpPr txBox="1"/>
          <p:nvPr/>
        </p:nvSpPr>
        <p:spPr>
          <a:xfrm>
            <a:off x="4568055" y="177517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FB034C-BCF0-DF4F-97F3-2987D3D51679}"/>
              </a:ext>
            </a:extLst>
          </p:cNvPr>
          <p:cNvCxnSpPr>
            <a:cxnSpLocks/>
          </p:cNvCxnSpPr>
          <p:nvPr/>
        </p:nvCxnSpPr>
        <p:spPr>
          <a:xfrm flipH="1" flipV="1">
            <a:off x="7792629" y="2076787"/>
            <a:ext cx="784458" cy="520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3918B3-9337-A74B-B37E-EC013F78FE39}"/>
              </a:ext>
            </a:extLst>
          </p:cNvPr>
          <p:cNvSpPr txBox="1"/>
          <p:nvPr/>
        </p:nvSpPr>
        <p:spPr>
          <a:xfrm>
            <a:off x="7738546" y="139392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7CD883-A8B5-9F45-A760-8822C0716FC2}"/>
              </a:ext>
            </a:extLst>
          </p:cNvPr>
          <p:cNvSpPr txBox="1"/>
          <p:nvPr/>
        </p:nvSpPr>
        <p:spPr>
          <a:xfrm>
            <a:off x="6561458" y="160321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20C4C7-DC19-DF4D-AD4E-3A5B4A06D1DE}"/>
              </a:ext>
            </a:extLst>
          </p:cNvPr>
          <p:cNvSpPr/>
          <p:nvPr/>
        </p:nvSpPr>
        <p:spPr>
          <a:xfrm>
            <a:off x="4893269" y="1663405"/>
            <a:ext cx="2891850" cy="5451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D75A0C-F464-FA42-B378-FAE477603204}"/>
              </a:ext>
            </a:extLst>
          </p:cNvPr>
          <p:cNvCxnSpPr>
            <a:cxnSpLocks/>
          </p:cNvCxnSpPr>
          <p:nvPr/>
        </p:nvCxnSpPr>
        <p:spPr>
          <a:xfrm flipH="1">
            <a:off x="7810270" y="888590"/>
            <a:ext cx="1143743" cy="46086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EB9655-E903-9C4A-8080-73B86EA1E78A}"/>
              </a:ext>
            </a:extLst>
          </p:cNvPr>
          <p:cNvSpPr txBox="1"/>
          <p:nvPr/>
        </p:nvSpPr>
        <p:spPr>
          <a:xfrm>
            <a:off x="6349987" y="96935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32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1462A5-D2EB-3341-9058-EF90747981EF}"/>
              </a:ext>
            </a:extLst>
          </p:cNvPr>
          <p:cNvSpPr txBox="1"/>
          <p:nvPr/>
        </p:nvSpPr>
        <p:spPr>
          <a:xfrm>
            <a:off x="4577397" y="127360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A04AC2-D721-2741-9E04-8FB973A11D06}"/>
              </a:ext>
            </a:extLst>
          </p:cNvPr>
          <p:cNvSpPr txBox="1"/>
          <p:nvPr/>
        </p:nvSpPr>
        <p:spPr>
          <a:xfrm>
            <a:off x="7738546" y="189059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BFD032-07F1-C746-95EC-FD220A3E12BA}"/>
              </a:ext>
            </a:extLst>
          </p:cNvPr>
          <p:cNvCxnSpPr>
            <a:cxnSpLocks/>
          </p:cNvCxnSpPr>
          <p:nvPr/>
        </p:nvCxnSpPr>
        <p:spPr>
          <a:xfrm flipH="1">
            <a:off x="7783444" y="1890595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8BB988-666E-FB40-A433-B04EEC7D5F39}"/>
              </a:ext>
            </a:extLst>
          </p:cNvPr>
          <p:cNvCxnSpPr>
            <a:cxnSpLocks/>
          </p:cNvCxnSpPr>
          <p:nvPr/>
        </p:nvCxnSpPr>
        <p:spPr>
          <a:xfrm flipH="1">
            <a:off x="4796964" y="1780062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0C7B11-EBD7-AB4A-9DAB-4827AA03616A}"/>
              </a:ext>
            </a:extLst>
          </p:cNvPr>
          <p:cNvCxnSpPr>
            <a:cxnSpLocks/>
          </p:cNvCxnSpPr>
          <p:nvPr/>
        </p:nvCxnSpPr>
        <p:spPr>
          <a:xfrm>
            <a:off x="6381313" y="1011297"/>
            <a:ext cx="0" cy="1437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0120FB-22E9-424B-BC80-D292B2DB2648}"/>
              </a:ext>
            </a:extLst>
          </p:cNvPr>
          <p:cNvCxnSpPr>
            <a:cxnSpLocks/>
          </p:cNvCxnSpPr>
          <p:nvPr/>
        </p:nvCxnSpPr>
        <p:spPr>
          <a:xfrm flipH="1">
            <a:off x="7790424" y="1643175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3B29BA-1B2C-FE4E-A57F-1DDDA915DA75}"/>
              </a:ext>
            </a:extLst>
          </p:cNvPr>
          <p:cNvCxnSpPr>
            <a:cxnSpLocks/>
          </p:cNvCxnSpPr>
          <p:nvPr/>
        </p:nvCxnSpPr>
        <p:spPr>
          <a:xfrm flipH="1">
            <a:off x="4781162" y="1491459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C348E29-F50B-8D48-983B-37EDFF1A8958}"/>
              </a:ext>
            </a:extLst>
          </p:cNvPr>
          <p:cNvSpPr txBox="1"/>
          <p:nvPr/>
        </p:nvSpPr>
        <p:spPr>
          <a:xfrm>
            <a:off x="8915634" y="583871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Textview</a:t>
            </a:r>
            <a:r>
              <a:rPr lang="en-US" sz="1600" dirty="0">
                <a:solidFill>
                  <a:srgbClr val="00B050"/>
                </a:solidFill>
              </a:rPr>
              <a:t>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wrap content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Font size = 36sp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Color = black (000000)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744174-90E9-C145-BF77-BE0835360277}"/>
              </a:ext>
            </a:extLst>
          </p:cNvPr>
          <p:cNvSpPr txBox="1"/>
          <p:nvPr/>
        </p:nvSpPr>
        <p:spPr>
          <a:xfrm>
            <a:off x="8587441" y="2231826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Textview</a:t>
            </a:r>
            <a:r>
              <a:rPr lang="en-US" sz="1600" dirty="0">
                <a:solidFill>
                  <a:srgbClr val="7030A0"/>
                </a:solidFill>
              </a:rPr>
              <a:t>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wrap content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Font size = 60sp</a:t>
            </a:r>
          </a:p>
          <a:p>
            <a:r>
              <a:rPr lang="en-US" sz="1600" dirty="0">
                <a:solidFill>
                  <a:srgbClr val="7030A0"/>
                </a:solidFill>
              </a:rPr>
              <a:t>Color = green (6BD178)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323109-7280-0240-8E51-A8415B5FDD75}"/>
              </a:ext>
            </a:extLst>
          </p:cNvPr>
          <p:cNvSpPr txBox="1"/>
          <p:nvPr/>
        </p:nvSpPr>
        <p:spPr>
          <a:xfrm>
            <a:off x="0" y="935049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98F545-06ED-784D-A2B0-C45ED221FB36}"/>
              </a:ext>
            </a:extLst>
          </p:cNvPr>
          <p:cNvSpPr/>
          <p:nvPr/>
        </p:nvSpPr>
        <p:spPr>
          <a:xfrm>
            <a:off x="4910121" y="3277824"/>
            <a:ext cx="2891850" cy="41977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7715E2-DCA1-D348-8D03-914D97E521E5}"/>
              </a:ext>
            </a:extLst>
          </p:cNvPr>
          <p:cNvSpPr txBox="1"/>
          <p:nvPr/>
        </p:nvSpPr>
        <p:spPr>
          <a:xfrm>
            <a:off x="4577397" y="384802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B875A10-9276-FF41-B4E3-D7CD5D00D91E}"/>
              </a:ext>
            </a:extLst>
          </p:cNvPr>
          <p:cNvCxnSpPr>
            <a:cxnSpLocks/>
          </p:cNvCxnSpPr>
          <p:nvPr/>
        </p:nvCxnSpPr>
        <p:spPr>
          <a:xfrm flipH="1" flipV="1">
            <a:off x="3931630" y="3845035"/>
            <a:ext cx="986783" cy="32046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CE03F46-5DA1-0749-93FC-277F675B2A67}"/>
              </a:ext>
            </a:extLst>
          </p:cNvPr>
          <p:cNvSpPr txBox="1"/>
          <p:nvPr/>
        </p:nvSpPr>
        <p:spPr>
          <a:xfrm>
            <a:off x="7747888" y="346677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FEDE9F-8C82-644F-B3AA-CCC6C00C23FA}"/>
              </a:ext>
            </a:extLst>
          </p:cNvPr>
          <p:cNvSpPr txBox="1"/>
          <p:nvPr/>
        </p:nvSpPr>
        <p:spPr>
          <a:xfrm>
            <a:off x="6570800" y="367605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86FA81-E937-F246-9DAE-28B7BB4089C4}"/>
              </a:ext>
            </a:extLst>
          </p:cNvPr>
          <p:cNvSpPr/>
          <p:nvPr/>
        </p:nvSpPr>
        <p:spPr>
          <a:xfrm>
            <a:off x="4902611" y="3736250"/>
            <a:ext cx="2891850" cy="5451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2EEBC3A-AFBE-8348-93D9-B92575464234}"/>
              </a:ext>
            </a:extLst>
          </p:cNvPr>
          <p:cNvCxnSpPr>
            <a:cxnSpLocks/>
          </p:cNvCxnSpPr>
          <p:nvPr/>
        </p:nvCxnSpPr>
        <p:spPr>
          <a:xfrm>
            <a:off x="4194856" y="2733862"/>
            <a:ext cx="687762" cy="6050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64CDCED-B6A0-7544-A354-977E09C4FE37}"/>
              </a:ext>
            </a:extLst>
          </p:cNvPr>
          <p:cNvSpPr txBox="1"/>
          <p:nvPr/>
        </p:nvSpPr>
        <p:spPr>
          <a:xfrm>
            <a:off x="6359329" y="304220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16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A418DB-2112-674D-A0C2-1C75836AC842}"/>
              </a:ext>
            </a:extLst>
          </p:cNvPr>
          <p:cNvSpPr txBox="1"/>
          <p:nvPr/>
        </p:nvSpPr>
        <p:spPr>
          <a:xfrm>
            <a:off x="4586739" y="334644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57FF01F-33ED-6644-807A-E6B5C0B7E4E1}"/>
              </a:ext>
            </a:extLst>
          </p:cNvPr>
          <p:cNvSpPr txBox="1"/>
          <p:nvPr/>
        </p:nvSpPr>
        <p:spPr>
          <a:xfrm>
            <a:off x="7747888" y="396344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A8B4D24-176B-2E4C-BFBC-3C995065E7B4}"/>
              </a:ext>
            </a:extLst>
          </p:cNvPr>
          <p:cNvCxnSpPr>
            <a:cxnSpLocks/>
          </p:cNvCxnSpPr>
          <p:nvPr/>
        </p:nvCxnSpPr>
        <p:spPr>
          <a:xfrm flipH="1">
            <a:off x="7792786" y="3963440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57EEE9A-6749-BE46-9B0F-66CEAAF57DEC}"/>
              </a:ext>
            </a:extLst>
          </p:cNvPr>
          <p:cNvCxnSpPr>
            <a:cxnSpLocks/>
          </p:cNvCxnSpPr>
          <p:nvPr/>
        </p:nvCxnSpPr>
        <p:spPr>
          <a:xfrm flipH="1">
            <a:off x="4806306" y="3852907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022616F-5303-154D-AB5A-C1B3E25F3DC6}"/>
              </a:ext>
            </a:extLst>
          </p:cNvPr>
          <p:cNvCxnSpPr>
            <a:cxnSpLocks/>
          </p:cNvCxnSpPr>
          <p:nvPr/>
        </p:nvCxnSpPr>
        <p:spPr>
          <a:xfrm>
            <a:off x="6390655" y="2231826"/>
            <a:ext cx="0" cy="10412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E459AF3-31B4-E64B-A52B-2866B1665E8C}"/>
              </a:ext>
            </a:extLst>
          </p:cNvPr>
          <p:cNvCxnSpPr>
            <a:cxnSpLocks/>
          </p:cNvCxnSpPr>
          <p:nvPr/>
        </p:nvCxnSpPr>
        <p:spPr>
          <a:xfrm flipH="1">
            <a:off x="7799766" y="3716020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ECF095A-D57E-1F41-B0B4-5C4DD927F82C}"/>
              </a:ext>
            </a:extLst>
          </p:cNvPr>
          <p:cNvCxnSpPr>
            <a:cxnSpLocks/>
          </p:cNvCxnSpPr>
          <p:nvPr/>
        </p:nvCxnSpPr>
        <p:spPr>
          <a:xfrm flipH="1">
            <a:off x="4790504" y="3564304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8321C8-00F4-3247-8225-BE0BC9850B34}"/>
              </a:ext>
            </a:extLst>
          </p:cNvPr>
          <p:cNvSpPr txBox="1"/>
          <p:nvPr/>
        </p:nvSpPr>
        <p:spPr>
          <a:xfrm>
            <a:off x="2252923" y="1394249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Textview</a:t>
            </a:r>
            <a:r>
              <a:rPr lang="en-US" sz="1600" dirty="0">
                <a:solidFill>
                  <a:srgbClr val="00B050"/>
                </a:solidFill>
              </a:rPr>
              <a:t>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Font size = 36sp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Color = black (000000)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545369-9810-D441-9574-16CF6870709F}"/>
              </a:ext>
            </a:extLst>
          </p:cNvPr>
          <p:cNvSpPr txBox="1"/>
          <p:nvPr/>
        </p:nvSpPr>
        <p:spPr>
          <a:xfrm>
            <a:off x="1924730" y="3042204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Textview</a:t>
            </a:r>
            <a:r>
              <a:rPr lang="en-US" sz="1600" dirty="0">
                <a:solidFill>
                  <a:srgbClr val="7030A0"/>
                </a:solidFill>
              </a:rPr>
              <a:t>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Font size = 60sp</a:t>
            </a:r>
          </a:p>
          <a:p>
            <a:r>
              <a:rPr lang="en-US" sz="1600" dirty="0">
                <a:solidFill>
                  <a:srgbClr val="7030A0"/>
                </a:solidFill>
              </a:rPr>
              <a:t>Color = green (6BD178)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3E06CE-3F88-CA4C-BDC8-6B6511D649A6}"/>
              </a:ext>
            </a:extLst>
          </p:cNvPr>
          <p:cNvSpPr txBox="1"/>
          <p:nvPr/>
        </p:nvSpPr>
        <p:spPr>
          <a:xfrm>
            <a:off x="4588190" y="4517685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5DE1C84-24FD-F943-9183-F188D2DFE8E7}"/>
              </a:ext>
            </a:extLst>
          </p:cNvPr>
          <p:cNvCxnSpPr>
            <a:cxnSpLocks/>
          </p:cNvCxnSpPr>
          <p:nvPr/>
        </p:nvCxnSpPr>
        <p:spPr>
          <a:xfrm flipH="1">
            <a:off x="3902995" y="4835162"/>
            <a:ext cx="1026212" cy="64206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50123D8-1DBA-684D-A98E-D366EC48CB7F}"/>
              </a:ext>
            </a:extLst>
          </p:cNvPr>
          <p:cNvSpPr txBox="1"/>
          <p:nvPr/>
        </p:nvSpPr>
        <p:spPr>
          <a:xfrm>
            <a:off x="6314916" y="4231079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85A7452-9898-7C47-9879-8E48ADE6133B}"/>
              </a:ext>
            </a:extLst>
          </p:cNvPr>
          <p:cNvSpPr/>
          <p:nvPr/>
        </p:nvSpPr>
        <p:spPr>
          <a:xfrm>
            <a:off x="4913404" y="4405911"/>
            <a:ext cx="2891850" cy="54517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D49B48-A14E-9943-9EBD-383F127D2E2C}"/>
              </a:ext>
            </a:extLst>
          </p:cNvPr>
          <p:cNvSpPr txBox="1"/>
          <p:nvPr/>
        </p:nvSpPr>
        <p:spPr>
          <a:xfrm>
            <a:off x="7758681" y="4633101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6690315-D3B5-5A49-A2CF-3BD34B5E18B4}"/>
              </a:ext>
            </a:extLst>
          </p:cNvPr>
          <p:cNvCxnSpPr>
            <a:cxnSpLocks/>
          </p:cNvCxnSpPr>
          <p:nvPr/>
        </p:nvCxnSpPr>
        <p:spPr>
          <a:xfrm flipH="1">
            <a:off x="7803579" y="4633101"/>
            <a:ext cx="112107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A4E6885-D0CD-7249-93F9-439CFFB8CE67}"/>
              </a:ext>
            </a:extLst>
          </p:cNvPr>
          <p:cNvCxnSpPr>
            <a:cxnSpLocks/>
          </p:cNvCxnSpPr>
          <p:nvPr/>
        </p:nvCxnSpPr>
        <p:spPr>
          <a:xfrm flipH="1">
            <a:off x="4793349" y="4522568"/>
            <a:ext cx="112107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6E929EB-ACCB-8045-8509-4614B8BB73F4}"/>
              </a:ext>
            </a:extLst>
          </p:cNvPr>
          <p:cNvSpPr txBox="1"/>
          <p:nvPr/>
        </p:nvSpPr>
        <p:spPr>
          <a:xfrm>
            <a:off x="1940718" y="4815511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C000"/>
                </a:solidFill>
              </a:rPr>
              <a:t>Textview</a:t>
            </a:r>
            <a:r>
              <a:rPr lang="en-US" sz="1600" dirty="0">
                <a:solidFill>
                  <a:srgbClr val="FFC000"/>
                </a:solidFill>
              </a:rPr>
              <a:t>:</a:t>
            </a:r>
          </a:p>
          <a:p>
            <a:r>
              <a:rPr lang="en-US" sz="1600" dirty="0">
                <a:solidFill>
                  <a:srgbClr val="FFC00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FFC00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FFC000"/>
                </a:solidFill>
              </a:rPr>
              <a:t>Font size = 36sp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Color = black (000000)</a:t>
            </a:r>
            <a:endParaRPr lang="en-US" sz="2400" dirty="0">
              <a:solidFill>
                <a:srgbClr val="FFC00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1E821C2-22DB-6844-A451-CBAD306201A3}"/>
              </a:ext>
            </a:extLst>
          </p:cNvPr>
          <p:cNvCxnSpPr>
            <a:cxnSpLocks/>
          </p:cNvCxnSpPr>
          <p:nvPr/>
        </p:nvCxnSpPr>
        <p:spPr>
          <a:xfrm flipV="1">
            <a:off x="6339194" y="4294903"/>
            <a:ext cx="0" cy="1110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6A9267E-2980-5742-9FBC-B7C616E1BCFD}"/>
              </a:ext>
            </a:extLst>
          </p:cNvPr>
          <p:cNvSpPr txBox="1"/>
          <p:nvPr/>
        </p:nvSpPr>
        <p:spPr>
          <a:xfrm>
            <a:off x="5981478" y="4359602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433C6C-33AF-5C41-8448-A9857B940B29}"/>
              </a:ext>
            </a:extLst>
          </p:cNvPr>
          <p:cNvSpPr txBox="1"/>
          <p:nvPr/>
        </p:nvSpPr>
        <p:spPr>
          <a:xfrm>
            <a:off x="6276715" y="532248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32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A10C46D-7B73-3A4B-AA86-B38C0ED206E6}"/>
              </a:ext>
            </a:extLst>
          </p:cNvPr>
          <p:cNvCxnSpPr>
            <a:cxnSpLocks/>
          </p:cNvCxnSpPr>
          <p:nvPr/>
        </p:nvCxnSpPr>
        <p:spPr>
          <a:xfrm>
            <a:off x="6314916" y="4951087"/>
            <a:ext cx="0" cy="104121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0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10905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BMI Fragment (Tablet)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CCA3CD-3D48-F74D-A719-B78DF4FFF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096" y="780315"/>
            <a:ext cx="3924300" cy="5549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FB0321-A438-254B-8D55-671D826850C1}"/>
              </a:ext>
            </a:extLst>
          </p:cNvPr>
          <p:cNvSpPr/>
          <p:nvPr/>
        </p:nvSpPr>
        <p:spPr>
          <a:xfrm>
            <a:off x="4555430" y="1299979"/>
            <a:ext cx="3566542" cy="41977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9DD4-B05C-CF4D-B0AB-7FEC6CD58E02}"/>
              </a:ext>
            </a:extLst>
          </p:cNvPr>
          <p:cNvSpPr txBox="1"/>
          <p:nvPr/>
        </p:nvSpPr>
        <p:spPr>
          <a:xfrm>
            <a:off x="4201749" y="186985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CEE4F5-4665-BF44-A78C-7132941C9235}"/>
              </a:ext>
            </a:extLst>
          </p:cNvPr>
          <p:cNvCxnSpPr>
            <a:cxnSpLocks/>
          </p:cNvCxnSpPr>
          <p:nvPr/>
        </p:nvCxnSpPr>
        <p:spPr>
          <a:xfrm flipH="1" flipV="1">
            <a:off x="8147317" y="2065111"/>
            <a:ext cx="784458" cy="520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5B819B-D004-7048-863E-93D5A38EB766}"/>
              </a:ext>
            </a:extLst>
          </p:cNvPr>
          <p:cNvSpPr txBox="1"/>
          <p:nvPr/>
        </p:nvSpPr>
        <p:spPr>
          <a:xfrm>
            <a:off x="8093234" y="138224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8B014-8AE3-E743-87BC-25DCA2707009}"/>
              </a:ext>
            </a:extLst>
          </p:cNvPr>
          <p:cNvSpPr txBox="1"/>
          <p:nvPr/>
        </p:nvSpPr>
        <p:spPr>
          <a:xfrm>
            <a:off x="6561458" y="169821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1BB9D-BF5A-9948-B0D1-80AF544AC31C}"/>
              </a:ext>
            </a:extLst>
          </p:cNvPr>
          <p:cNvSpPr/>
          <p:nvPr/>
        </p:nvSpPr>
        <p:spPr>
          <a:xfrm>
            <a:off x="4547920" y="1758405"/>
            <a:ext cx="3566542" cy="5451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4068A5-3F08-0B47-92FA-0F840FACC80C}"/>
              </a:ext>
            </a:extLst>
          </p:cNvPr>
          <p:cNvCxnSpPr>
            <a:cxnSpLocks/>
          </p:cNvCxnSpPr>
          <p:nvPr/>
        </p:nvCxnSpPr>
        <p:spPr>
          <a:xfrm flipH="1">
            <a:off x="7810270" y="983590"/>
            <a:ext cx="1143743" cy="46086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3B3E3E-C5E4-1F44-8C32-ECEF74B4E6EC}"/>
              </a:ext>
            </a:extLst>
          </p:cNvPr>
          <p:cNvSpPr txBox="1"/>
          <p:nvPr/>
        </p:nvSpPr>
        <p:spPr>
          <a:xfrm>
            <a:off x="6349987" y="106435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100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082FF-9ADF-C34D-9E89-DD673ACC68A2}"/>
              </a:ext>
            </a:extLst>
          </p:cNvPr>
          <p:cNvSpPr txBox="1"/>
          <p:nvPr/>
        </p:nvSpPr>
        <p:spPr>
          <a:xfrm>
            <a:off x="4211091" y="136827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AF62E4-53C8-804F-9545-B66F83AF0194}"/>
              </a:ext>
            </a:extLst>
          </p:cNvPr>
          <p:cNvSpPr txBox="1"/>
          <p:nvPr/>
        </p:nvSpPr>
        <p:spPr>
          <a:xfrm>
            <a:off x="8093234" y="187891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888FE2-65C2-F64A-9140-863DB1380C01}"/>
              </a:ext>
            </a:extLst>
          </p:cNvPr>
          <p:cNvCxnSpPr>
            <a:cxnSpLocks/>
          </p:cNvCxnSpPr>
          <p:nvPr/>
        </p:nvCxnSpPr>
        <p:spPr>
          <a:xfrm flipH="1">
            <a:off x="8138132" y="1878919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CB65F3-FDB7-E044-92F3-647BBC9D21A9}"/>
              </a:ext>
            </a:extLst>
          </p:cNvPr>
          <p:cNvCxnSpPr>
            <a:cxnSpLocks/>
          </p:cNvCxnSpPr>
          <p:nvPr/>
        </p:nvCxnSpPr>
        <p:spPr>
          <a:xfrm flipH="1">
            <a:off x="4334367" y="1874738"/>
            <a:ext cx="208399" cy="41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395FC9-ACA6-2346-8272-A8C6F709598D}"/>
              </a:ext>
            </a:extLst>
          </p:cNvPr>
          <p:cNvCxnSpPr>
            <a:cxnSpLocks/>
          </p:cNvCxnSpPr>
          <p:nvPr/>
        </p:nvCxnSpPr>
        <p:spPr>
          <a:xfrm>
            <a:off x="6381313" y="925201"/>
            <a:ext cx="0" cy="32484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9B2C75-22F4-F34A-857C-DF0F81C98462}"/>
              </a:ext>
            </a:extLst>
          </p:cNvPr>
          <p:cNvCxnSpPr>
            <a:cxnSpLocks/>
          </p:cNvCxnSpPr>
          <p:nvPr/>
        </p:nvCxnSpPr>
        <p:spPr>
          <a:xfrm flipH="1">
            <a:off x="8145112" y="1631499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8A0650-25D8-7644-ADCA-5F4BA8D51C0F}"/>
              </a:ext>
            </a:extLst>
          </p:cNvPr>
          <p:cNvCxnSpPr>
            <a:cxnSpLocks/>
          </p:cNvCxnSpPr>
          <p:nvPr/>
        </p:nvCxnSpPr>
        <p:spPr>
          <a:xfrm flipH="1">
            <a:off x="4334367" y="1586135"/>
            <a:ext cx="19259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D72F99-283F-0C4D-B6CF-127181ED5DBC}"/>
              </a:ext>
            </a:extLst>
          </p:cNvPr>
          <p:cNvSpPr txBox="1"/>
          <p:nvPr/>
        </p:nvSpPr>
        <p:spPr>
          <a:xfrm>
            <a:off x="8915634" y="678871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Textview</a:t>
            </a:r>
            <a:r>
              <a:rPr lang="en-US" sz="1600" dirty="0">
                <a:solidFill>
                  <a:srgbClr val="00B050"/>
                </a:solidFill>
              </a:rPr>
              <a:t>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wrap content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Font size = 42sp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Color = black (000000)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44D5B-D1C7-1D42-AF48-539E2860BA06}"/>
              </a:ext>
            </a:extLst>
          </p:cNvPr>
          <p:cNvSpPr txBox="1"/>
          <p:nvPr/>
        </p:nvSpPr>
        <p:spPr>
          <a:xfrm>
            <a:off x="8940003" y="2308245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Textview</a:t>
            </a:r>
            <a:r>
              <a:rPr lang="en-US" sz="1600" dirty="0">
                <a:solidFill>
                  <a:srgbClr val="7030A0"/>
                </a:solidFill>
              </a:rPr>
              <a:t>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wrap content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Font size = 116sp</a:t>
            </a:r>
          </a:p>
          <a:p>
            <a:r>
              <a:rPr lang="en-US" sz="1600" dirty="0">
                <a:solidFill>
                  <a:srgbClr val="7030A0"/>
                </a:solidFill>
              </a:rPr>
              <a:t>Color = green (6BD178)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ABB3AA-F622-FB42-9BBF-2BEFC1F86BFD}"/>
              </a:ext>
            </a:extLst>
          </p:cNvPr>
          <p:cNvSpPr txBox="1"/>
          <p:nvPr/>
        </p:nvSpPr>
        <p:spPr>
          <a:xfrm>
            <a:off x="0" y="935049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017ED-C9D7-9C43-BFC0-87CC5D24E062}"/>
              </a:ext>
            </a:extLst>
          </p:cNvPr>
          <p:cNvSpPr/>
          <p:nvPr/>
        </p:nvSpPr>
        <p:spPr>
          <a:xfrm>
            <a:off x="4564772" y="3369248"/>
            <a:ext cx="3566542" cy="41977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EB4F4C-1215-6E4B-A430-8305E3990DA0}"/>
              </a:ext>
            </a:extLst>
          </p:cNvPr>
          <p:cNvSpPr txBox="1"/>
          <p:nvPr/>
        </p:nvSpPr>
        <p:spPr>
          <a:xfrm>
            <a:off x="4226249" y="392912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8F0AE8-1F2B-DB48-BFFB-C29630EEFB1B}"/>
              </a:ext>
            </a:extLst>
          </p:cNvPr>
          <p:cNvCxnSpPr>
            <a:cxnSpLocks/>
          </p:cNvCxnSpPr>
          <p:nvPr/>
        </p:nvCxnSpPr>
        <p:spPr>
          <a:xfrm flipH="1" flipV="1">
            <a:off x="3561137" y="3987789"/>
            <a:ext cx="986783" cy="32046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BDEC6B6-67AB-324D-A69A-799E24738D40}"/>
              </a:ext>
            </a:extLst>
          </p:cNvPr>
          <p:cNvSpPr txBox="1"/>
          <p:nvPr/>
        </p:nvSpPr>
        <p:spPr>
          <a:xfrm>
            <a:off x="8102576" y="345151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90E23C-DA2D-2141-9333-C7560BF4CC42}"/>
              </a:ext>
            </a:extLst>
          </p:cNvPr>
          <p:cNvSpPr txBox="1"/>
          <p:nvPr/>
        </p:nvSpPr>
        <p:spPr>
          <a:xfrm>
            <a:off x="6570800" y="376748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FC52A6-B250-E34E-967B-1A6C989B5A76}"/>
              </a:ext>
            </a:extLst>
          </p:cNvPr>
          <p:cNvSpPr/>
          <p:nvPr/>
        </p:nvSpPr>
        <p:spPr>
          <a:xfrm>
            <a:off x="4557262" y="3827674"/>
            <a:ext cx="3566542" cy="5451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DD84C6-326F-B34D-A2A7-AD47171DAEB8}"/>
              </a:ext>
            </a:extLst>
          </p:cNvPr>
          <p:cNvCxnSpPr>
            <a:cxnSpLocks/>
          </p:cNvCxnSpPr>
          <p:nvPr/>
        </p:nvCxnSpPr>
        <p:spPr>
          <a:xfrm>
            <a:off x="3888144" y="2851409"/>
            <a:ext cx="687762" cy="6050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67D8A7C-A7EB-274F-8792-4543E17D9D73}"/>
              </a:ext>
            </a:extLst>
          </p:cNvPr>
          <p:cNvSpPr txBox="1"/>
          <p:nvPr/>
        </p:nvSpPr>
        <p:spPr>
          <a:xfrm>
            <a:off x="6370872" y="300989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16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725E73-F6CF-E44A-82A0-005123CFEA0A}"/>
              </a:ext>
            </a:extLst>
          </p:cNvPr>
          <p:cNvSpPr txBox="1"/>
          <p:nvPr/>
        </p:nvSpPr>
        <p:spPr>
          <a:xfrm>
            <a:off x="4235591" y="342754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4F2BFD-3A36-6642-AB36-9FF2CD8E2F17}"/>
              </a:ext>
            </a:extLst>
          </p:cNvPr>
          <p:cNvSpPr txBox="1"/>
          <p:nvPr/>
        </p:nvSpPr>
        <p:spPr>
          <a:xfrm>
            <a:off x="8102576" y="394818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590EE4-06C6-8046-90DF-344774152891}"/>
              </a:ext>
            </a:extLst>
          </p:cNvPr>
          <p:cNvCxnSpPr>
            <a:cxnSpLocks/>
          </p:cNvCxnSpPr>
          <p:nvPr/>
        </p:nvCxnSpPr>
        <p:spPr>
          <a:xfrm flipH="1">
            <a:off x="8147474" y="3948188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643BD8C-7F90-9D4A-832D-6E8B58315DE9}"/>
              </a:ext>
            </a:extLst>
          </p:cNvPr>
          <p:cNvCxnSpPr>
            <a:cxnSpLocks/>
          </p:cNvCxnSpPr>
          <p:nvPr/>
        </p:nvCxnSpPr>
        <p:spPr>
          <a:xfrm flipH="1">
            <a:off x="4455158" y="3934008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C824F9-91BF-E04F-8E3B-F91947FC8E34}"/>
              </a:ext>
            </a:extLst>
          </p:cNvPr>
          <p:cNvCxnSpPr>
            <a:cxnSpLocks/>
          </p:cNvCxnSpPr>
          <p:nvPr/>
        </p:nvCxnSpPr>
        <p:spPr>
          <a:xfrm>
            <a:off x="6390655" y="2386201"/>
            <a:ext cx="0" cy="10412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94A424-27A4-B947-B1F3-6A6054104D63}"/>
              </a:ext>
            </a:extLst>
          </p:cNvPr>
          <p:cNvCxnSpPr>
            <a:cxnSpLocks/>
          </p:cNvCxnSpPr>
          <p:nvPr/>
        </p:nvCxnSpPr>
        <p:spPr>
          <a:xfrm flipH="1">
            <a:off x="8154454" y="3700768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739FEAC-9A0C-5E47-BF41-45741E65F6A4}"/>
              </a:ext>
            </a:extLst>
          </p:cNvPr>
          <p:cNvCxnSpPr>
            <a:cxnSpLocks/>
          </p:cNvCxnSpPr>
          <p:nvPr/>
        </p:nvCxnSpPr>
        <p:spPr>
          <a:xfrm flipH="1">
            <a:off x="4439356" y="3645405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77AA42B-3750-0442-8F25-8E5A76878C74}"/>
              </a:ext>
            </a:extLst>
          </p:cNvPr>
          <p:cNvSpPr txBox="1"/>
          <p:nvPr/>
        </p:nvSpPr>
        <p:spPr>
          <a:xfrm>
            <a:off x="1886617" y="1393925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Textview</a:t>
            </a:r>
            <a:r>
              <a:rPr lang="en-US" sz="1600" dirty="0">
                <a:solidFill>
                  <a:srgbClr val="00B050"/>
                </a:solidFill>
              </a:rPr>
              <a:t>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Font size = 42sp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Color = black (000000)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96ADF0-F3E8-2346-A255-345D7F252EB9}"/>
              </a:ext>
            </a:extLst>
          </p:cNvPr>
          <p:cNvSpPr txBox="1"/>
          <p:nvPr/>
        </p:nvSpPr>
        <p:spPr>
          <a:xfrm>
            <a:off x="1924730" y="3042204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Textview</a:t>
            </a:r>
            <a:r>
              <a:rPr lang="en-US" sz="1600" dirty="0">
                <a:solidFill>
                  <a:srgbClr val="7030A0"/>
                </a:solidFill>
              </a:rPr>
              <a:t>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Font size = 116sp</a:t>
            </a:r>
          </a:p>
          <a:p>
            <a:r>
              <a:rPr lang="en-US" sz="1600" dirty="0">
                <a:solidFill>
                  <a:srgbClr val="7030A0"/>
                </a:solidFill>
              </a:rPr>
              <a:t>Color = green (6BD178)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F0EC9B-8599-8B42-A087-EF83D29AFC71}"/>
              </a:ext>
            </a:extLst>
          </p:cNvPr>
          <p:cNvSpPr txBox="1"/>
          <p:nvPr/>
        </p:nvSpPr>
        <p:spPr>
          <a:xfrm>
            <a:off x="4588190" y="4609109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3AC00F9-139A-644A-8DC4-B2D3E0F51692}"/>
              </a:ext>
            </a:extLst>
          </p:cNvPr>
          <p:cNvCxnSpPr>
            <a:cxnSpLocks/>
          </p:cNvCxnSpPr>
          <p:nvPr/>
        </p:nvCxnSpPr>
        <p:spPr>
          <a:xfrm flipH="1">
            <a:off x="3902995" y="5051343"/>
            <a:ext cx="685010" cy="42588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48E8CFB-96EC-904A-B563-06039DA3E3A3}"/>
              </a:ext>
            </a:extLst>
          </p:cNvPr>
          <p:cNvSpPr txBox="1"/>
          <p:nvPr/>
        </p:nvSpPr>
        <p:spPr>
          <a:xfrm>
            <a:off x="6314916" y="4322503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2BF70D-B90F-D84E-B398-6797354B9308}"/>
              </a:ext>
            </a:extLst>
          </p:cNvPr>
          <p:cNvSpPr/>
          <p:nvPr/>
        </p:nvSpPr>
        <p:spPr>
          <a:xfrm>
            <a:off x="4568055" y="4497335"/>
            <a:ext cx="3566542" cy="54517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5526AE-0F3B-EF4F-ACA2-4B5F80484523}"/>
              </a:ext>
            </a:extLst>
          </p:cNvPr>
          <p:cNvSpPr txBox="1"/>
          <p:nvPr/>
        </p:nvSpPr>
        <p:spPr>
          <a:xfrm>
            <a:off x="8077377" y="4749207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5BECA5-DD0F-4F48-A92C-E89D1FA7FDFE}"/>
              </a:ext>
            </a:extLst>
          </p:cNvPr>
          <p:cNvCxnSpPr>
            <a:cxnSpLocks/>
          </p:cNvCxnSpPr>
          <p:nvPr/>
        </p:nvCxnSpPr>
        <p:spPr>
          <a:xfrm flipH="1">
            <a:off x="8122275" y="4749207"/>
            <a:ext cx="112107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E6E5BAA-3DEF-D14F-8B49-9915065AA3ED}"/>
              </a:ext>
            </a:extLst>
          </p:cNvPr>
          <p:cNvCxnSpPr>
            <a:cxnSpLocks/>
          </p:cNvCxnSpPr>
          <p:nvPr/>
        </p:nvCxnSpPr>
        <p:spPr>
          <a:xfrm flipH="1">
            <a:off x="4793349" y="4613992"/>
            <a:ext cx="112107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5EC05B7-5301-5A48-A70A-F9E3260B3D4C}"/>
              </a:ext>
            </a:extLst>
          </p:cNvPr>
          <p:cNvSpPr txBox="1"/>
          <p:nvPr/>
        </p:nvSpPr>
        <p:spPr>
          <a:xfrm>
            <a:off x="1940718" y="4815511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C000"/>
                </a:solidFill>
              </a:rPr>
              <a:t>Textview</a:t>
            </a:r>
            <a:r>
              <a:rPr lang="en-US" sz="1600" dirty="0">
                <a:solidFill>
                  <a:srgbClr val="FFC000"/>
                </a:solidFill>
              </a:rPr>
              <a:t>:</a:t>
            </a:r>
          </a:p>
          <a:p>
            <a:r>
              <a:rPr lang="en-US" sz="1600" dirty="0">
                <a:solidFill>
                  <a:srgbClr val="FFC00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FFC00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FFC000"/>
                </a:solidFill>
              </a:rPr>
              <a:t>Font size = 42sp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Color = black (000000)</a:t>
            </a:r>
            <a:endParaRPr lang="en-US" sz="2400" dirty="0">
              <a:solidFill>
                <a:srgbClr val="FFC000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1AF2E86-0963-7F40-B24E-DFB6BEFDA2F0}"/>
              </a:ext>
            </a:extLst>
          </p:cNvPr>
          <p:cNvCxnSpPr>
            <a:cxnSpLocks/>
          </p:cNvCxnSpPr>
          <p:nvPr/>
        </p:nvCxnSpPr>
        <p:spPr>
          <a:xfrm flipV="1">
            <a:off x="6339194" y="4386327"/>
            <a:ext cx="0" cy="1110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B6B674E-1F9A-2646-8C8F-1BB59CC43666}"/>
              </a:ext>
            </a:extLst>
          </p:cNvPr>
          <p:cNvSpPr txBox="1"/>
          <p:nvPr/>
        </p:nvSpPr>
        <p:spPr>
          <a:xfrm>
            <a:off x="5981478" y="4451026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D4C38B-6A45-D940-9163-AB2CC8AAF331}"/>
              </a:ext>
            </a:extLst>
          </p:cNvPr>
          <p:cNvSpPr txBox="1"/>
          <p:nvPr/>
        </p:nvSpPr>
        <p:spPr>
          <a:xfrm>
            <a:off x="6268956" y="544342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32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E42F86-2BD0-384E-8C2F-162D5014630D}"/>
              </a:ext>
            </a:extLst>
          </p:cNvPr>
          <p:cNvCxnSpPr>
            <a:cxnSpLocks/>
          </p:cNvCxnSpPr>
          <p:nvPr/>
        </p:nvCxnSpPr>
        <p:spPr>
          <a:xfrm>
            <a:off x="6307157" y="5072033"/>
            <a:ext cx="0" cy="104121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29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Bottom Buttons Fragment (Phone)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B1C486-2A26-4345-831B-3854B5D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669" y="1069109"/>
            <a:ext cx="2819400" cy="4927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B573E5-2679-6248-84A0-970A5DF8FD94}"/>
              </a:ext>
            </a:extLst>
          </p:cNvPr>
          <p:cNvSpPr/>
          <p:nvPr/>
        </p:nvSpPr>
        <p:spPr>
          <a:xfrm>
            <a:off x="5082567" y="1351128"/>
            <a:ext cx="381850" cy="424445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2DD80-0F67-3A4D-B947-C136C9142460}"/>
              </a:ext>
            </a:extLst>
          </p:cNvPr>
          <p:cNvSpPr/>
          <p:nvPr/>
        </p:nvSpPr>
        <p:spPr>
          <a:xfrm>
            <a:off x="5574216" y="1351128"/>
            <a:ext cx="330460" cy="4244453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E8D306-0E5D-9C4A-8128-718ACC7560EE}"/>
              </a:ext>
            </a:extLst>
          </p:cNvPr>
          <p:cNvCxnSpPr>
            <a:cxnSpLocks/>
          </p:cNvCxnSpPr>
          <p:nvPr/>
        </p:nvCxnSpPr>
        <p:spPr>
          <a:xfrm>
            <a:off x="7492341" y="1966475"/>
            <a:ext cx="1844042" cy="8995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A8E3C3-947E-964D-8474-ED251EF43A80}"/>
              </a:ext>
            </a:extLst>
          </p:cNvPr>
          <p:cNvSpPr txBox="1"/>
          <p:nvPr/>
        </p:nvSpPr>
        <p:spPr>
          <a:xfrm>
            <a:off x="9336383" y="2616853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Imagebuttons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match parent</a:t>
            </a:r>
          </a:p>
          <a:p>
            <a:r>
              <a:rPr lang="en-US" sz="1600" dirty="0"/>
              <a:t>Weight = 1</a:t>
            </a:r>
          </a:p>
          <a:p>
            <a:r>
              <a:rPr lang="en-US" sz="1600" dirty="0" err="1"/>
              <a:t>Scaletype</a:t>
            </a:r>
            <a:r>
              <a:rPr lang="en-US" sz="1600" dirty="0"/>
              <a:t> = </a:t>
            </a:r>
            <a:r>
              <a:rPr lang="en-US" sz="1600" dirty="0" err="1"/>
              <a:t>fitCenter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A54B0F-340B-6644-B43E-E2B5F8FEDAB9}"/>
              </a:ext>
            </a:extLst>
          </p:cNvPr>
          <p:cNvSpPr txBox="1"/>
          <p:nvPr/>
        </p:nvSpPr>
        <p:spPr>
          <a:xfrm>
            <a:off x="175089" y="899832"/>
            <a:ext cx="3768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Linear Layout (Horizontal)</a:t>
            </a:r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341B99-885E-6A4B-8903-B4F2B8434CE6}"/>
              </a:ext>
            </a:extLst>
          </p:cNvPr>
          <p:cNvSpPr/>
          <p:nvPr/>
        </p:nvSpPr>
        <p:spPr>
          <a:xfrm>
            <a:off x="5980318" y="1351128"/>
            <a:ext cx="381850" cy="424445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D4D33A-43F6-0645-B523-A877B2E057D1}"/>
              </a:ext>
            </a:extLst>
          </p:cNvPr>
          <p:cNvSpPr/>
          <p:nvPr/>
        </p:nvSpPr>
        <p:spPr>
          <a:xfrm>
            <a:off x="6467779" y="1351128"/>
            <a:ext cx="330460" cy="4244453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BDEDF4-5E47-DE4A-8DBA-C3949ABBAB7C}"/>
              </a:ext>
            </a:extLst>
          </p:cNvPr>
          <p:cNvSpPr/>
          <p:nvPr/>
        </p:nvSpPr>
        <p:spPr>
          <a:xfrm>
            <a:off x="6881074" y="1351128"/>
            <a:ext cx="381850" cy="424445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AE5747-2C58-4B47-8CF1-41D317A653CF}"/>
              </a:ext>
            </a:extLst>
          </p:cNvPr>
          <p:cNvSpPr/>
          <p:nvPr/>
        </p:nvSpPr>
        <p:spPr>
          <a:xfrm>
            <a:off x="7327111" y="1351128"/>
            <a:ext cx="330460" cy="4244453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792DCB-FE81-6F40-BE4C-8E3DD7728B3A}"/>
              </a:ext>
            </a:extLst>
          </p:cNvPr>
          <p:cNvCxnSpPr>
            <a:cxnSpLocks/>
          </p:cNvCxnSpPr>
          <p:nvPr/>
        </p:nvCxnSpPr>
        <p:spPr>
          <a:xfrm>
            <a:off x="7012731" y="2376566"/>
            <a:ext cx="2476052" cy="64186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8DC1BB2-2290-AC43-8C35-A375FB5E2767}"/>
              </a:ext>
            </a:extLst>
          </p:cNvPr>
          <p:cNvCxnSpPr>
            <a:cxnSpLocks/>
          </p:cNvCxnSpPr>
          <p:nvPr/>
        </p:nvCxnSpPr>
        <p:spPr>
          <a:xfrm>
            <a:off x="6633009" y="2979462"/>
            <a:ext cx="2855774" cy="3896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0440A89-B576-FF40-ABA5-E0FEB055098A}"/>
              </a:ext>
            </a:extLst>
          </p:cNvPr>
          <p:cNvCxnSpPr>
            <a:cxnSpLocks/>
          </p:cNvCxnSpPr>
          <p:nvPr/>
        </p:nvCxnSpPr>
        <p:spPr>
          <a:xfrm flipV="1">
            <a:off x="5273492" y="3842767"/>
            <a:ext cx="4062891" cy="109189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627648F-7AD3-A140-A9D6-D359AADEDD45}"/>
              </a:ext>
            </a:extLst>
          </p:cNvPr>
          <p:cNvCxnSpPr>
            <a:cxnSpLocks/>
          </p:cNvCxnSpPr>
          <p:nvPr/>
        </p:nvCxnSpPr>
        <p:spPr>
          <a:xfrm flipV="1">
            <a:off x="5689600" y="3850818"/>
            <a:ext cx="3754060" cy="37149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0B7B9C-F938-C343-982D-7A9BE94A1B2A}"/>
              </a:ext>
            </a:extLst>
          </p:cNvPr>
          <p:cNvCxnSpPr>
            <a:cxnSpLocks/>
          </p:cNvCxnSpPr>
          <p:nvPr/>
        </p:nvCxnSpPr>
        <p:spPr>
          <a:xfrm flipV="1">
            <a:off x="6171243" y="3777957"/>
            <a:ext cx="3272417" cy="648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55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Bottom Buttons Fragment (Tablet)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E5BB6-0196-F04B-BD60-1FC60714D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464" y="1158258"/>
            <a:ext cx="3329201" cy="47151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41C26A-4DFB-1D4D-AB75-DE61E2806201}"/>
              </a:ext>
            </a:extLst>
          </p:cNvPr>
          <p:cNvSpPr/>
          <p:nvPr/>
        </p:nvSpPr>
        <p:spPr>
          <a:xfrm rot="5400000">
            <a:off x="5247417" y="207738"/>
            <a:ext cx="678314" cy="307511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B1ED79-DEA6-0741-B88E-60B302B76DFA}"/>
              </a:ext>
            </a:extLst>
          </p:cNvPr>
          <p:cNvSpPr/>
          <p:nvPr/>
        </p:nvSpPr>
        <p:spPr>
          <a:xfrm rot="5400000">
            <a:off x="5293059" y="930866"/>
            <a:ext cx="587026" cy="307511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A2FD0A-1EEA-BB4E-8E7B-FEC290B2549B}"/>
              </a:ext>
            </a:extLst>
          </p:cNvPr>
          <p:cNvCxnSpPr>
            <a:cxnSpLocks/>
          </p:cNvCxnSpPr>
          <p:nvPr/>
        </p:nvCxnSpPr>
        <p:spPr>
          <a:xfrm>
            <a:off x="7124130" y="2466181"/>
            <a:ext cx="2212253" cy="6349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9B8F68-2C22-194E-9C33-0D868943DDB4}"/>
              </a:ext>
            </a:extLst>
          </p:cNvPr>
          <p:cNvSpPr txBox="1"/>
          <p:nvPr/>
        </p:nvSpPr>
        <p:spPr>
          <a:xfrm>
            <a:off x="9336383" y="2616853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Imagebuttons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match parent</a:t>
            </a:r>
          </a:p>
          <a:p>
            <a:r>
              <a:rPr lang="en-US" sz="1600" dirty="0"/>
              <a:t>Weight = 1</a:t>
            </a:r>
          </a:p>
          <a:p>
            <a:r>
              <a:rPr lang="en-US" sz="1600" dirty="0" err="1"/>
              <a:t>Scaletype</a:t>
            </a:r>
            <a:r>
              <a:rPr lang="en-US" sz="1600" dirty="0"/>
              <a:t> = </a:t>
            </a:r>
            <a:r>
              <a:rPr lang="en-US" sz="1600" dirty="0" err="1"/>
              <a:t>fitCenter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8D2089-77F0-1446-ADC6-FEDD0AC23167}"/>
              </a:ext>
            </a:extLst>
          </p:cNvPr>
          <p:cNvSpPr/>
          <p:nvPr/>
        </p:nvSpPr>
        <p:spPr>
          <a:xfrm rot="5400000">
            <a:off x="5230171" y="1619543"/>
            <a:ext cx="678314" cy="307511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849A0C-749A-8242-8FC9-3613B1A5C33C}"/>
              </a:ext>
            </a:extLst>
          </p:cNvPr>
          <p:cNvSpPr/>
          <p:nvPr/>
        </p:nvSpPr>
        <p:spPr>
          <a:xfrm rot="5400000">
            <a:off x="5262169" y="2311909"/>
            <a:ext cx="587026" cy="307511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B91BCE-53A5-9E4B-848F-7F54E50AB52A}"/>
              </a:ext>
            </a:extLst>
          </p:cNvPr>
          <p:cNvSpPr/>
          <p:nvPr/>
        </p:nvSpPr>
        <p:spPr>
          <a:xfrm rot="5400000">
            <a:off x="5216523" y="3059922"/>
            <a:ext cx="678314" cy="307511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691F6E-1FD1-3C40-BFC7-42F25C0EA01C}"/>
              </a:ext>
            </a:extLst>
          </p:cNvPr>
          <p:cNvSpPr/>
          <p:nvPr/>
        </p:nvSpPr>
        <p:spPr>
          <a:xfrm rot="5400000">
            <a:off x="5262170" y="3774732"/>
            <a:ext cx="587025" cy="307511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FDD342-9E6D-E743-9FFE-A851B01C5EB2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7124132" y="1745296"/>
            <a:ext cx="2319528" cy="101664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DC3C68-48F1-1048-A121-5021A69C936F}"/>
              </a:ext>
            </a:extLst>
          </p:cNvPr>
          <p:cNvCxnSpPr>
            <a:cxnSpLocks/>
          </p:cNvCxnSpPr>
          <p:nvPr/>
        </p:nvCxnSpPr>
        <p:spPr>
          <a:xfrm flipV="1">
            <a:off x="7124130" y="3623165"/>
            <a:ext cx="2212253" cy="21544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D76DF2-9DFF-2841-A974-5224D7B51436}"/>
              </a:ext>
            </a:extLst>
          </p:cNvPr>
          <p:cNvCxnSpPr>
            <a:cxnSpLocks/>
          </p:cNvCxnSpPr>
          <p:nvPr/>
        </p:nvCxnSpPr>
        <p:spPr>
          <a:xfrm flipV="1">
            <a:off x="7124130" y="3842768"/>
            <a:ext cx="2212253" cy="61269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23D7C9-7A52-2D43-B14B-983726BB1EE1}"/>
              </a:ext>
            </a:extLst>
          </p:cNvPr>
          <p:cNvCxnSpPr>
            <a:cxnSpLocks/>
          </p:cNvCxnSpPr>
          <p:nvPr/>
        </p:nvCxnSpPr>
        <p:spPr>
          <a:xfrm flipV="1">
            <a:off x="7093238" y="3962323"/>
            <a:ext cx="2350422" cy="13679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7DAD66-E290-454E-9DC7-91BB5D3AEC39}"/>
              </a:ext>
            </a:extLst>
          </p:cNvPr>
          <p:cNvCxnSpPr>
            <a:cxnSpLocks/>
          </p:cNvCxnSpPr>
          <p:nvPr/>
        </p:nvCxnSpPr>
        <p:spPr>
          <a:xfrm>
            <a:off x="7124130" y="3224939"/>
            <a:ext cx="2319530" cy="1670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C85A76-4529-354F-8942-EFD43738BAAD}"/>
              </a:ext>
            </a:extLst>
          </p:cNvPr>
          <p:cNvSpPr txBox="1"/>
          <p:nvPr/>
        </p:nvSpPr>
        <p:spPr>
          <a:xfrm>
            <a:off x="175089" y="899832"/>
            <a:ext cx="3768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Linear Layout (Vertical)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738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Change Goals Fragment (Phone)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6C40AD-31C1-4C49-9F91-A31853D26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709" y="1184588"/>
            <a:ext cx="2832100" cy="4991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DFE01B-C97E-094A-82FE-03E79793E293}"/>
              </a:ext>
            </a:extLst>
          </p:cNvPr>
          <p:cNvSpPr txBox="1"/>
          <p:nvPr/>
        </p:nvSpPr>
        <p:spPr>
          <a:xfrm>
            <a:off x="0" y="1015311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3AC5A9-D4F3-FD4C-BA3B-3F7000BB38C9}"/>
              </a:ext>
            </a:extLst>
          </p:cNvPr>
          <p:cNvSpPr/>
          <p:nvPr/>
        </p:nvSpPr>
        <p:spPr>
          <a:xfrm>
            <a:off x="4932906" y="1615123"/>
            <a:ext cx="2508771" cy="74806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6A1680-0D50-AB49-8DD4-0B9A79935FBC}"/>
              </a:ext>
            </a:extLst>
          </p:cNvPr>
          <p:cNvSpPr txBox="1"/>
          <p:nvPr/>
        </p:nvSpPr>
        <p:spPr>
          <a:xfrm>
            <a:off x="6187291" y="136907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32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0DE2AA-5D35-3940-AE49-697E4DFB48F9}"/>
              </a:ext>
            </a:extLst>
          </p:cNvPr>
          <p:cNvCxnSpPr>
            <a:cxnSpLocks/>
          </p:cNvCxnSpPr>
          <p:nvPr/>
        </p:nvCxnSpPr>
        <p:spPr>
          <a:xfrm>
            <a:off x="6187291" y="1353865"/>
            <a:ext cx="0" cy="26125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5E05E8F-5152-F140-AA3D-788379ED4BF4}"/>
              </a:ext>
            </a:extLst>
          </p:cNvPr>
          <p:cNvSpPr txBox="1"/>
          <p:nvPr/>
        </p:nvSpPr>
        <p:spPr>
          <a:xfrm>
            <a:off x="4598383" y="173436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435E2-9CA7-F441-937C-704E6B283DE6}"/>
              </a:ext>
            </a:extLst>
          </p:cNvPr>
          <p:cNvSpPr txBox="1"/>
          <p:nvPr/>
        </p:nvSpPr>
        <p:spPr>
          <a:xfrm>
            <a:off x="8527973" y="1235923"/>
            <a:ext cx="237197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Linear Layouts: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wrap content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588D3F-6926-4244-AA34-F295920BD951}"/>
              </a:ext>
            </a:extLst>
          </p:cNvPr>
          <p:cNvSpPr txBox="1"/>
          <p:nvPr/>
        </p:nvSpPr>
        <p:spPr>
          <a:xfrm>
            <a:off x="7367894" y="175832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8F7DA1-5A19-8B45-8D74-CCAE5CEB5DAB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7441677" y="1989156"/>
            <a:ext cx="27919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93552FB-056B-6546-A7F9-D104DF566655}"/>
              </a:ext>
            </a:extLst>
          </p:cNvPr>
          <p:cNvCxnSpPr>
            <a:cxnSpLocks/>
          </p:cNvCxnSpPr>
          <p:nvPr/>
        </p:nvCxnSpPr>
        <p:spPr>
          <a:xfrm flipH="1">
            <a:off x="4795709" y="1989156"/>
            <a:ext cx="13719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7777C50-9F88-FA43-8ECD-3062E830654B}"/>
              </a:ext>
            </a:extLst>
          </p:cNvPr>
          <p:cNvSpPr/>
          <p:nvPr/>
        </p:nvSpPr>
        <p:spPr>
          <a:xfrm>
            <a:off x="4932906" y="3174221"/>
            <a:ext cx="2508771" cy="748067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8732CB-2F4D-674B-BA35-FD5F58EFCAC5}"/>
              </a:ext>
            </a:extLst>
          </p:cNvPr>
          <p:cNvSpPr txBox="1"/>
          <p:nvPr/>
        </p:nvSpPr>
        <p:spPr>
          <a:xfrm>
            <a:off x="6181563" y="276870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5E76915-0BF1-4F43-8F67-562001495D9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187292" y="2363190"/>
            <a:ext cx="0" cy="81103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A2FEBA2-C06E-FA44-96F4-A9892D64941E}"/>
              </a:ext>
            </a:extLst>
          </p:cNvPr>
          <p:cNvSpPr txBox="1"/>
          <p:nvPr/>
        </p:nvSpPr>
        <p:spPr>
          <a:xfrm>
            <a:off x="4598383" y="329345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F8DD3D-73A0-4A49-B252-BEAE252894BA}"/>
              </a:ext>
            </a:extLst>
          </p:cNvPr>
          <p:cNvSpPr txBox="1"/>
          <p:nvPr/>
        </p:nvSpPr>
        <p:spPr>
          <a:xfrm>
            <a:off x="7367894" y="331742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CFB42E-0AAA-4243-A5E2-5CA8C0E3D3D1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7441677" y="3548254"/>
            <a:ext cx="27919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27774F-96EF-6342-B099-937AD01AD286}"/>
              </a:ext>
            </a:extLst>
          </p:cNvPr>
          <p:cNvCxnSpPr>
            <a:cxnSpLocks/>
          </p:cNvCxnSpPr>
          <p:nvPr/>
        </p:nvCxnSpPr>
        <p:spPr>
          <a:xfrm flipH="1">
            <a:off x="4795709" y="3548254"/>
            <a:ext cx="13719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A18F8B5-CDA7-8F43-B7EC-F094C5399420}"/>
              </a:ext>
            </a:extLst>
          </p:cNvPr>
          <p:cNvSpPr txBox="1"/>
          <p:nvPr/>
        </p:nvSpPr>
        <p:spPr>
          <a:xfrm>
            <a:off x="6181563" y="419022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BBF5A-CA9B-0C45-9D2C-5D7E893EFF0D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6181565" y="3922288"/>
            <a:ext cx="5727" cy="55623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98068CC-BAE9-AF47-A9C2-3C7E476C6F15}"/>
              </a:ext>
            </a:extLst>
          </p:cNvPr>
          <p:cNvSpPr/>
          <p:nvPr/>
        </p:nvSpPr>
        <p:spPr>
          <a:xfrm>
            <a:off x="4932906" y="4478522"/>
            <a:ext cx="2508771" cy="748067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5E54F4-834F-4847-9D9E-A4D8B130F37F}"/>
              </a:ext>
            </a:extLst>
          </p:cNvPr>
          <p:cNvSpPr txBox="1"/>
          <p:nvPr/>
        </p:nvSpPr>
        <p:spPr>
          <a:xfrm>
            <a:off x="6211759" y="516864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32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634557B-6120-A84E-96FC-D28145C63714}"/>
              </a:ext>
            </a:extLst>
          </p:cNvPr>
          <p:cNvCxnSpPr>
            <a:cxnSpLocks/>
          </p:cNvCxnSpPr>
          <p:nvPr/>
        </p:nvCxnSpPr>
        <p:spPr>
          <a:xfrm>
            <a:off x="6223881" y="5216143"/>
            <a:ext cx="0" cy="188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6CA19DF-2BBF-CB4C-8387-84A20D5DC1BC}"/>
              </a:ext>
            </a:extLst>
          </p:cNvPr>
          <p:cNvSpPr txBox="1"/>
          <p:nvPr/>
        </p:nvSpPr>
        <p:spPr>
          <a:xfrm>
            <a:off x="4598383" y="459776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DA2AE7-2CAC-E345-9DF4-B4C25356C434}"/>
              </a:ext>
            </a:extLst>
          </p:cNvPr>
          <p:cNvSpPr txBox="1"/>
          <p:nvPr/>
        </p:nvSpPr>
        <p:spPr>
          <a:xfrm>
            <a:off x="7367894" y="462172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09DEC2-3ACE-9946-9A1A-481741840872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7441677" y="4852555"/>
            <a:ext cx="27919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2A47B5B-32EF-D941-9325-26CD65A55AAC}"/>
              </a:ext>
            </a:extLst>
          </p:cNvPr>
          <p:cNvCxnSpPr>
            <a:cxnSpLocks/>
          </p:cNvCxnSpPr>
          <p:nvPr/>
        </p:nvCxnSpPr>
        <p:spPr>
          <a:xfrm flipH="1">
            <a:off x="4795709" y="4852555"/>
            <a:ext cx="13719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8369322-63C1-494F-9957-92FE16E45046}"/>
              </a:ext>
            </a:extLst>
          </p:cNvPr>
          <p:cNvSpPr/>
          <p:nvPr/>
        </p:nvSpPr>
        <p:spPr>
          <a:xfrm>
            <a:off x="5569528" y="5369791"/>
            <a:ext cx="1294247" cy="350070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CDEE13-A555-694E-B8E2-EF0AFBF15699}"/>
              </a:ext>
            </a:extLst>
          </p:cNvPr>
          <p:cNvSpPr txBox="1"/>
          <p:nvPr/>
        </p:nvSpPr>
        <p:spPr>
          <a:xfrm>
            <a:off x="6230275" y="572305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A466AD2-B6E9-2E4E-B91C-7FEFA2F07234}"/>
              </a:ext>
            </a:extLst>
          </p:cNvPr>
          <p:cNvCxnSpPr>
            <a:cxnSpLocks/>
          </p:cNvCxnSpPr>
          <p:nvPr/>
        </p:nvCxnSpPr>
        <p:spPr>
          <a:xfrm>
            <a:off x="6230275" y="5719861"/>
            <a:ext cx="0" cy="18857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D1DC296-7B06-3E46-A04B-8F71A4CB2007}"/>
              </a:ext>
            </a:extLst>
          </p:cNvPr>
          <p:cNvSpPr txBox="1"/>
          <p:nvPr/>
        </p:nvSpPr>
        <p:spPr>
          <a:xfrm>
            <a:off x="4913404" y="536426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2814F9E-E8A1-4441-A4A5-A8FDD68FC628}"/>
              </a:ext>
            </a:extLst>
          </p:cNvPr>
          <p:cNvSpPr txBox="1"/>
          <p:nvPr/>
        </p:nvSpPr>
        <p:spPr>
          <a:xfrm>
            <a:off x="6816275" y="535514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02688EF-99E1-494D-A007-6848E774B249}"/>
              </a:ext>
            </a:extLst>
          </p:cNvPr>
          <p:cNvCxnSpPr>
            <a:cxnSpLocks/>
          </p:cNvCxnSpPr>
          <p:nvPr/>
        </p:nvCxnSpPr>
        <p:spPr>
          <a:xfrm flipH="1">
            <a:off x="6890058" y="5585973"/>
            <a:ext cx="73775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5549639-2A2E-3640-B977-27AE0FFED148}"/>
              </a:ext>
            </a:extLst>
          </p:cNvPr>
          <p:cNvCxnSpPr>
            <a:cxnSpLocks/>
          </p:cNvCxnSpPr>
          <p:nvPr/>
        </p:nvCxnSpPr>
        <p:spPr>
          <a:xfrm flipH="1">
            <a:off x="4752726" y="5585973"/>
            <a:ext cx="81680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91EC83D-2AAB-204C-B5B2-C6C58A1BD551}"/>
              </a:ext>
            </a:extLst>
          </p:cNvPr>
          <p:cNvCxnSpPr>
            <a:cxnSpLocks/>
          </p:cNvCxnSpPr>
          <p:nvPr/>
        </p:nvCxnSpPr>
        <p:spPr>
          <a:xfrm flipH="1">
            <a:off x="7441677" y="1548244"/>
            <a:ext cx="1017898" cy="668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F900347-1061-FC4A-8E99-2843C59DA916}"/>
              </a:ext>
            </a:extLst>
          </p:cNvPr>
          <p:cNvCxnSpPr>
            <a:cxnSpLocks/>
          </p:cNvCxnSpPr>
          <p:nvPr/>
        </p:nvCxnSpPr>
        <p:spPr>
          <a:xfrm flipH="1">
            <a:off x="7441677" y="1844506"/>
            <a:ext cx="1017898" cy="135589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809A7BA-4FEB-8642-852D-9397FF3336D3}"/>
              </a:ext>
            </a:extLst>
          </p:cNvPr>
          <p:cNvCxnSpPr>
            <a:cxnSpLocks/>
          </p:cNvCxnSpPr>
          <p:nvPr/>
        </p:nvCxnSpPr>
        <p:spPr>
          <a:xfrm flipH="1">
            <a:off x="7441677" y="2004056"/>
            <a:ext cx="1180603" cy="247446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0CC85BE-CFE7-F94C-B09C-F8493BFE6420}"/>
              </a:ext>
            </a:extLst>
          </p:cNvPr>
          <p:cNvSpPr/>
          <p:nvPr/>
        </p:nvSpPr>
        <p:spPr>
          <a:xfrm>
            <a:off x="4965364" y="1651422"/>
            <a:ext cx="2476314" cy="29228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02DF9B2-3D55-1C4F-93B3-A2962694C1C9}"/>
              </a:ext>
            </a:extLst>
          </p:cNvPr>
          <p:cNvSpPr/>
          <p:nvPr/>
        </p:nvSpPr>
        <p:spPr>
          <a:xfrm>
            <a:off x="4953217" y="1970327"/>
            <a:ext cx="2488459" cy="362313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3995EA9-4DFE-2741-82A9-04D94E51E9F7}"/>
              </a:ext>
            </a:extLst>
          </p:cNvPr>
          <p:cNvCxnSpPr>
            <a:cxnSpLocks/>
          </p:cNvCxnSpPr>
          <p:nvPr/>
        </p:nvCxnSpPr>
        <p:spPr>
          <a:xfrm flipH="1">
            <a:off x="3020768" y="1734360"/>
            <a:ext cx="1923105" cy="977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9CB024D-6B14-804E-B687-1E5DBAA3579D}"/>
              </a:ext>
            </a:extLst>
          </p:cNvPr>
          <p:cNvCxnSpPr>
            <a:cxnSpLocks/>
          </p:cNvCxnSpPr>
          <p:nvPr/>
        </p:nvCxnSpPr>
        <p:spPr>
          <a:xfrm flipH="1">
            <a:off x="2828031" y="2128066"/>
            <a:ext cx="2111933" cy="190203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0302D69C-9AD1-5F42-A2F7-7A43BF3359CA}"/>
              </a:ext>
            </a:extLst>
          </p:cNvPr>
          <p:cNvSpPr/>
          <p:nvPr/>
        </p:nvSpPr>
        <p:spPr>
          <a:xfrm>
            <a:off x="4952111" y="3204376"/>
            <a:ext cx="2476314" cy="29228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DE94527-EFE5-6249-9E33-30D5A9758FAA}"/>
              </a:ext>
            </a:extLst>
          </p:cNvPr>
          <p:cNvSpPr/>
          <p:nvPr/>
        </p:nvSpPr>
        <p:spPr>
          <a:xfrm>
            <a:off x="4939964" y="3523281"/>
            <a:ext cx="2488459" cy="36231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F5B70E0-8201-BF40-9500-EADF47F5A2CE}"/>
              </a:ext>
            </a:extLst>
          </p:cNvPr>
          <p:cNvCxnSpPr>
            <a:cxnSpLocks/>
          </p:cNvCxnSpPr>
          <p:nvPr/>
        </p:nvCxnSpPr>
        <p:spPr>
          <a:xfrm flipH="1" flipV="1">
            <a:off x="3018915" y="2074851"/>
            <a:ext cx="1911706" cy="121246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0FCB9D0-EBEF-1E4E-A6C6-738F2DAB7E0A}"/>
              </a:ext>
            </a:extLst>
          </p:cNvPr>
          <p:cNvCxnSpPr>
            <a:cxnSpLocks/>
          </p:cNvCxnSpPr>
          <p:nvPr/>
        </p:nvCxnSpPr>
        <p:spPr>
          <a:xfrm flipH="1">
            <a:off x="2841944" y="3681020"/>
            <a:ext cx="2084767" cy="59277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C3A9F9E-BF88-2746-88B5-FA0F900AE2EC}"/>
              </a:ext>
            </a:extLst>
          </p:cNvPr>
          <p:cNvSpPr/>
          <p:nvPr/>
        </p:nvSpPr>
        <p:spPr>
          <a:xfrm>
            <a:off x="4963511" y="4494581"/>
            <a:ext cx="2476314" cy="29228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40F7905-B692-1141-877C-4BD7E221502D}"/>
              </a:ext>
            </a:extLst>
          </p:cNvPr>
          <p:cNvSpPr/>
          <p:nvPr/>
        </p:nvSpPr>
        <p:spPr>
          <a:xfrm>
            <a:off x="4951364" y="4813486"/>
            <a:ext cx="2488459" cy="362313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ECC9680-FB26-6A4C-AB8F-D873976E1EA7}"/>
              </a:ext>
            </a:extLst>
          </p:cNvPr>
          <p:cNvCxnSpPr>
            <a:cxnSpLocks/>
          </p:cNvCxnSpPr>
          <p:nvPr/>
        </p:nvCxnSpPr>
        <p:spPr>
          <a:xfrm flipH="1" flipV="1">
            <a:off x="3018915" y="2306975"/>
            <a:ext cx="1923106" cy="22705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8057DD7-ABA2-304B-9183-3C6CA19A7486}"/>
              </a:ext>
            </a:extLst>
          </p:cNvPr>
          <p:cNvCxnSpPr>
            <a:cxnSpLocks/>
          </p:cNvCxnSpPr>
          <p:nvPr/>
        </p:nvCxnSpPr>
        <p:spPr>
          <a:xfrm flipH="1" flipV="1">
            <a:off x="2841944" y="4504513"/>
            <a:ext cx="2096167" cy="4667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4C76A094-617E-8541-AE03-73FB689CDCD4}"/>
              </a:ext>
            </a:extLst>
          </p:cNvPr>
          <p:cNvSpPr txBox="1"/>
          <p:nvPr/>
        </p:nvSpPr>
        <p:spPr>
          <a:xfrm>
            <a:off x="903345" y="1532193"/>
            <a:ext cx="2371972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TextView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wrap content</a:t>
            </a:r>
          </a:p>
          <a:p>
            <a:r>
              <a:rPr lang="en-US" sz="1600" dirty="0"/>
              <a:t>Font size = 30sp</a:t>
            </a:r>
          </a:p>
          <a:p>
            <a:r>
              <a:rPr lang="en-US" sz="1600" dirty="0"/>
              <a:t>Color = black (000000)</a:t>
            </a:r>
          </a:p>
          <a:p>
            <a:r>
              <a:rPr lang="en-US" sz="1600" dirty="0"/>
              <a:t>Style = bold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85402BD-BA8F-6241-BB39-78AD5668B374}"/>
              </a:ext>
            </a:extLst>
          </p:cNvPr>
          <p:cNvSpPr txBox="1"/>
          <p:nvPr/>
        </p:nvSpPr>
        <p:spPr>
          <a:xfrm>
            <a:off x="737725" y="3629096"/>
            <a:ext cx="237197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Spinner: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wrap content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855CD1E-BB24-6F48-9DE3-9B40E98E1016}"/>
              </a:ext>
            </a:extLst>
          </p:cNvPr>
          <p:cNvSpPr txBox="1"/>
          <p:nvPr/>
        </p:nvSpPr>
        <p:spPr>
          <a:xfrm>
            <a:off x="8651758" y="5053639"/>
            <a:ext cx="2371972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Button: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200 </a:t>
            </a:r>
            <a:r>
              <a:rPr lang="en-US" sz="1600" dirty="0" err="1">
                <a:solidFill>
                  <a:srgbClr val="7030A0"/>
                </a:solidFill>
              </a:rPr>
              <a:t>dp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Height = 50 </a:t>
            </a:r>
            <a:r>
              <a:rPr lang="en-US" sz="1600" dirty="0" err="1">
                <a:solidFill>
                  <a:srgbClr val="7030A0"/>
                </a:solidFill>
              </a:rPr>
              <a:t>dp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Color = medium blue (0878A4)</a:t>
            </a:r>
          </a:p>
          <a:p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0714AEA-9603-764D-B03D-FDF46164B530}"/>
              </a:ext>
            </a:extLst>
          </p:cNvPr>
          <p:cNvCxnSpPr>
            <a:cxnSpLocks/>
          </p:cNvCxnSpPr>
          <p:nvPr/>
        </p:nvCxnSpPr>
        <p:spPr>
          <a:xfrm flipH="1" flipV="1">
            <a:off x="6893253" y="5695830"/>
            <a:ext cx="1729027" cy="46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59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2518</Words>
  <Application>Microsoft Macintosh PowerPoint</Application>
  <PresentationFormat>Custom</PresentationFormat>
  <Paragraphs>819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Give You Glory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MORRIS</dc:creator>
  <cp:lastModifiedBy>NICOLE MORRIS</cp:lastModifiedBy>
  <cp:revision>38</cp:revision>
  <cp:lastPrinted>2019-09-30T19:53:04Z</cp:lastPrinted>
  <dcterms:created xsi:type="dcterms:W3CDTF">2019-09-25T13:09:10Z</dcterms:created>
  <dcterms:modified xsi:type="dcterms:W3CDTF">2019-09-30T19:53:15Z</dcterms:modified>
</cp:coreProperties>
</file>