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66" r:id="rId14"/>
    <p:sldId id="262" r:id="rId15"/>
    <p:sldId id="273" r:id="rId16"/>
    <p:sldId id="270" r:id="rId17"/>
    <p:sldId id="275" r:id="rId18"/>
    <p:sldId id="276" r:id="rId19"/>
    <p:sldId id="277" r:id="rId20"/>
    <p:sldId id="274" r:id="rId21"/>
    <p:sldId id="272" r:id="rId22"/>
    <p:sldId id="271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1" r:id="rId31"/>
    <p:sldId id="279" r:id="rId32"/>
    <p:sldId id="288" r:id="rId33"/>
    <p:sldId id="289" r:id="rId34"/>
    <p:sldId id="290" r:id="rId35"/>
    <p:sldId id="278" r:id="rId36"/>
    <p:sldId id="291" r:id="rId37"/>
    <p:sldId id="292" r:id="rId38"/>
    <p:sldId id="293" r:id="rId39"/>
    <p:sldId id="294" r:id="rId40"/>
    <p:sldId id="295" r:id="rId41"/>
    <p:sldId id="297" r:id="rId42"/>
    <p:sldId id="298" r:id="rId43"/>
    <p:sldId id="296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9"/>
    <p:restoredTop sz="94604"/>
  </p:normalViewPr>
  <p:slideViewPr>
    <p:cSldViewPr snapToGrid="0" snapToObjects="1">
      <p:cViewPr varScale="1">
        <p:scale>
          <a:sx n="151" d="100"/>
          <a:sy n="151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2695E-89F8-254F-AC37-22DE7206951D}" type="datetimeFigureOut">
              <a:rPr kumimoji="1" lang="zh-CN" altLang="en-US" smtClean="0"/>
              <a:t>22/3/2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EEC25-D3EF-0C4E-A456-2FFFC56720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857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EEC25-D3EF-0C4E-A456-2FFFC567204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5482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EEC25-D3EF-0C4E-A456-2FFFC567204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5531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EEC25-D3EF-0C4E-A456-2FFFC567204E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2706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E7C7-C249-DB4D-B140-F2DA2E9035A5}" type="datetimeFigureOut">
              <a:rPr kumimoji="1" lang="zh-CN" altLang="en-US" smtClean="0"/>
              <a:t>22/3/2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6AD4-5B2F-DF45-ABD1-67D18AFC1A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56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E7C7-C249-DB4D-B140-F2DA2E9035A5}" type="datetimeFigureOut">
              <a:rPr kumimoji="1" lang="zh-CN" altLang="en-US" smtClean="0"/>
              <a:t>22/3/2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6AD4-5B2F-DF45-ABD1-67D18AFC1A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529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E7C7-C249-DB4D-B140-F2DA2E9035A5}" type="datetimeFigureOut">
              <a:rPr kumimoji="1" lang="zh-CN" altLang="en-US" smtClean="0"/>
              <a:t>22/3/2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6AD4-5B2F-DF45-ABD1-67D18AFC1A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19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E7C7-C249-DB4D-B140-F2DA2E9035A5}" type="datetimeFigureOut">
              <a:rPr kumimoji="1" lang="zh-CN" altLang="en-US" smtClean="0"/>
              <a:t>22/3/2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6AD4-5B2F-DF45-ABD1-67D18AFC1A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294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E7C7-C249-DB4D-B140-F2DA2E9035A5}" type="datetimeFigureOut">
              <a:rPr kumimoji="1" lang="zh-CN" altLang="en-US" smtClean="0"/>
              <a:t>22/3/2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6AD4-5B2F-DF45-ABD1-67D18AFC1A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286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E7C7-C249-DB4D-B140-F2DA2E9035A5}" type="datetimeFigureOut">
              <a:rPr kumimoji="1" lang="zh-CN" altLang="en-US" smtClean="0"/>
              <a:t>22/3/2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6AD4-5B2F-DF45-ABD1-67D18AFC1A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05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E7C7-C249-DB4D-B140-F2DA2E9035A5}" type="datetimeFigureOut">
              <a:rPr kumimoji="1" lang="zh-CN" altLang="en-US" smtClean="0"/>
              <a:t>22/3/2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6AD4-5B2F-DF45-ABD1-67D18AFC1A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1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E7C7-C249-DB4D-B140-F2DA2E9035A5}" type="datetimeFigureOut">
              <a:rPr kumimoji="1" lang="zh-CN" altLang="en-US" smtClean="0"/>
              <a:t>22/3/2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6AD4-5B2F-DF45-ABD1-67D18AFC1A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253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E7C7-C249-DB4D-B140-F2DA2E9035A5}" type="datetimeFigureOut">
              <a:rPr kumimoji="1" lang="zh-CN" altLang="en-US" smtClean="0"/>
              <a:t>22/3/2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6AD4-5B2F-DF45-ABD1-67D18AFC1A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593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E7C7-C249-DB4D-B140-F2DA2E9035A5}" type="datetimeFigureOut">
              <a:rPr kumimoji="1" lang="zh-CN" altLang="en-US" smtClean="0"/>
              <a:t>22/3/2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6AD4-5B2F-DF45-ABD1-67D18AFC1A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779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E7C7-C249-DB4D-B140-F2DA2E9035A5}" type="datetimeFigureOut">
              <a:rPr kumimoji="1" lang="zh-CN" altLang="en-US" smtClean="0"/>
              <a:t>22/3/2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6AD4-5B2F-DF45-ABD1-67D18AFC1A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406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EE7C7-C249-DB4D-B140-F2DA2E9035A5}" type="datetimeFigureOut">
              <a:rPr kumimoji="1" lang="zh-CN" altLang="en-US" smtClean="0"/>
              <a:t>22/3/2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D6AD4-5B2F-DF45-ABD1-67D18AFC1A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96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神经网络基础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291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530350"/>
            <a:ext cx="88011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9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72" y="0"/>
            <a:ext cx="8940800" cy="2425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817" y="3228917"/>
            <a:ext cx="39751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1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3365500"/>
            <a:ext cx="3975100" cy="3492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200"/>
            <a:ext cx="8826500" cy="1473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39867"/>
            <a:ext cx="8864600" cy="2413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401358"/>
            <a:ext cx="88646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7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0" y="2413000"/>
            <a:ext cx="9004300" cy="2032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850" y="1251528"/>
            <a:ext cx="34798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2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206" y="0"/>
            <a:ext cx="8647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0" y="4116877"/>
            <a:ext cx="8788400" cy="2514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112" y="0"/>
            <a:ext cx="43815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3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675" y="598170"/>
            <a:ext cx="8915400" cy="5295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475" y="0"/>
            <a:ext cx="8813800" cy="850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491" y="4256117"/>
            <a:ext cx="3300731" cy="260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4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900" y="276976"/>
            <a:ext cx="8928100" cy="6337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10444"/>
            <a:ext cx="3300731" cy="260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3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612" y="0"/>
            <a:ext cx="7776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0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750" y="1816100"/>
            <a:ext cx="88265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2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448" y="0"/>
            <a:ext cx="74891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5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087" y="6362700"/>
            <a:ext cx="5422900" cy="495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197" y="0"/>
            <a:ext cx="8977606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4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100" y="6362700"/>
            <a:ext cx="5422900" cy="495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5831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4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463" y="0"/>
            <a:ext cx="8851900" cy="2514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2374900"/>
            <a:ext cx="88773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6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952500"/>
            <a:ext cx="8953500" cy="2933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463" y="0"/>
            <a:ext cx="5842000" cy="952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192" y="3586163"/>
            <a:ext cx="3997589" cy="327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5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558800"/>
            <a:ext cx="9067800" cy="5740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478312" y="5154126"/>
            <a:ext cx="139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更改：</a:t>
            </a:r>
            <a:r>
              <a:rPr kumimoji="1" lang="en-US" altLang="zh-CN" dirty="0" smtClean="0"/>
              <a:t>u_2k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49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501650"/>
            <a:ext cx="8953500" cy="5969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0312"/>
            <a:ext cx="3238618" cy="284162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68445" y="501650"/>
            <a:ext cx="139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更改：</a:t>
            </a:r>
            <a:r>
              <a:rPr kumimoji="1" lang="en-US" altLang="zh-CN" dirty="0" smtClean="0"/>
              <a:t>u_2k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439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0"/>
            <a:ext cx="8940800" cy="3657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900" y="3543300"/>
            <a:ext cx="89408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6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50" y="5970588"/>
            <a:ext cx="5041900" cy="546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3132"/>
            <a:ext cx="12192000" cy="52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3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" y="1344611"/>
            <a:ext cx="3987661" cy="349885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11900"/>
            <a:ext cx="5041900" cy="546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8080" y="0"/>
            <a:ext cx="7637723" cy="613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7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0800"/>
            <a:ext cx="9144000" cy="67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1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437" y="114300"/>
            <a:ext cx="8826500" cy="1485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437" y="1889125"/>
            <a:ext cx="87122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0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638" y="127000"/>
            <a:ext cx="8902700" cy="2374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8" y="3049587"/>
            <a:ext cx="90297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0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562" y="0"/>
            <a:ext cx="8775700" cy="1892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012" y="2082800"/>
            <a:ext cx="86868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40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50" y="1473200"/>
            <a:ext cx="88265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3" y="0"/>
            <a:ext cx="8877300" cy="1054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5" y="1028700"/>
            <a:ext cx="89535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0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260350"/>
            <a:ext cx="9169400" cy="63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2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8" y="1168401"/>
            <a:ext cx="8877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38" y="1092630"/>
            <a:ext cx="10968196" cy="46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9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92" y="552894"/>
            <a:ext cx="11089430" cy="558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0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640" y="867511"/>
            <a:ext cx="9998990" cy="523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9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568" y="0"/>
            <a:ext cx="8246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988" y="150813"/>
            <a:ext cx="8864600" cy="2870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438" y="3945211"/>
            <a:ext cx="9029700" cy="2844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7988" y="2491576"/>
            <a:ext cx="2434167" cy="142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0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15" y="0"/>
            <a:ext cx="118233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3361"/>
            <a:ext cx="12192000" cy="443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3326"/>
            <a:ext cx="12192000" cy="511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3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45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50" y="298450"/>
            <a:ext cx="8978900" cy="6261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450" y="3097212"/>
            <a:ext cx="2355196" cy="103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3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939800"/>
            <a:ext cx="87630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893762"/>
            <a:ext cx="7512908" cy="4064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732" y="1928812"/>
            <a:ext cx="4555267" cy="348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5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796" y="0"/>
            <a:ext cx="8978900" cy="3162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796" y="3328441"/>
            <a:ext cx="8915400" cy="2209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1796" y="5538241"/>
            <a:ext cx="4914171" cy="5363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2396" y="6057900"/>
            <a:ext cx="54483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4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846" y="0"/>
            <a:ext cx="7610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5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13</Words>
  <Application>Microsoft Macintosh PowerPoint</Application>
  <PresentationFormat>宽屏</PresentationFormat>
  <Paragraphs>6</Paragraphs>
  <Slides>43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7" baseType="lpstr">
      <vt:lpstr>DengXian</vt:lpstr>
      <vt:lpstr>DengXian Light</vt:lpstr>
      <vt:lpstr>Arial</vt:lpstr>
      <vt:lpstr>Office 主题</vt:lpstr>
      <vt:lpstr>神经网络基础1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神经网络基础1</dc:title>
  <dc:creator>Microsoft Office 用户</dc:creator>
  <cp:lastModifiedBy>Microsoft Office 用户</cp:lastModifiedBy>
  <cp:revision>15</cp:revision>
  <dcterms:created xsi:type="dcterms:W3CDTF">2022-03-02T06:49:06Z</dcterms:created>
  <dcterms:modified xsi:type="dcterms:W3CDTF">2022-03-02T09:17:51Z</dcterms:modified>
</cp:coreProperties>
</file>