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34D89-9BD5-1649-B07D-3C428F6FC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工作回顾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902C4E-DD67-234F-B436-3BD9AD4D0F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" altLang="zh-CN" dirty="0"/>
              <a:t>Work review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6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56FCC-D912-954F-B908-FF9AFCBC4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工作预览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E8FDE-12A6-0941-9F31-A16FE9925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电视超人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AirKanService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儿童米兔</a:t>
            </a:r>
          </a:p>
        </p:txBody>
      </p:sp>
    </p:spTree>
    <p:extLst>
      <p:ext uri="{BB962C8B-B14F-4D97-AF65-F5344CB8AC3E}">
        <p14:creationId xmlns:p14="http://schemas.microsoft.com/office/powerpoint/2010/main" val="241387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2C58B-CB9B-664B-8FDD-F517D8058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电视超人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C060B0-015B-7B4E-B901-7B64C8B3D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熟悉公司环境</a:t>
            </a:r>
            <a:endParaRPr kumimoji="1" lang="en-US" altLang="zh-CN" dirty="0"/>
          </a:p>
          <a:p>
            <a:r>
              <a:rPr kumimoji="1" lang="zh-CN" altLang="en-US" dirty="0"/>
              <a:t>熟悉项目架构</a:t>
            </a:r>
            <a:endParaRPr kumimoji="1" lang="en-US" altLang="zh-CN" dirty="0"/>
          </a:p>
          <a:p>
            <a:r>
              <a:rPr kumimoji="1" lang="zh-CN" altLang="en-US" dirty="0"/>
              <a:t>参与项目</a:t>
            </a:r>
            <a:r>
              <a:rPr kumimoji="1" lang="en-US" altLang="zh-CN" dirty="0"/>
              <a:t> BUG </a:t>
            </a:r>
            <a:r>
              <a:rPr kumimoji="1" lang="zh-CN" altLang="en-US" dirty="0"/>
              <a:t>修复</a:t>
            </a:r>
            <a:endParaRPr kumimoji="1" lang="en-US" altLang="zh-CN" dirty="0"/>
          </a:p>
          <a:p>
            <a:r>
              <a:rPr kumimoji="1" lang="zh-CN" altLang="en-US" dirty="0"/>
              <a:t>新版本发版</a:t>
            </a:r>
          </a:p>
        </p:txBody>
      </p:sp>
    </p:spTree>
    <p:extLst>
      <p:ext uri="{BB962C8B-B14F-4D97-AF65-F5344CB8AC3E}">
        <p14:creationId xmlns:p14="http://schemas.microsoft.com/office/powerpoint/2010/main" val="83421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1989B-363A-4745-BD22-3FA48D896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AirKanServiice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42E4BC-E630-9348-A33D-C71643C06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熟悉项目背景</a:t>
            </a:r>
            <a:endParaRPr kumimoji="1" lang="en-US" altLang="zh-CN" dirty="0"/>
          </a:p>
          <a:p>
            <a:r>
              <a:rPr kumimoji="1" lang="zh-CN" altLang="en-US" dirty="0"/>
              <a:t>手机电视投屏交互逻辑</a:t>
            </a:r>
            <a:endParaRPr kumimoji="1" lang="en-US" altLang="zh-CN" dirty="0"/>
          </a:p>
          <a:p>
            <a:r>
              <a:rPr kumimoji="1" lang="zh-CN" altLang="en-US" dirty="0"/>
              <a:t>新增投屏验证逻辑</a:t>
            </a:r>
          </a:p>
        </p:txBody>
      </p:sp>
    </p:spTree>
    <p:extLst>
      <p:ext uri="{BB962C8B-B14F-4D97-AF65-F5344CB8AC3E}">
        <p14:creationId xmlns:p14="http://schemas.microsoft.com/office/powerpoint/2010/main" val="311223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3687B-84F7-F04E-85F2-B99508D1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儿童米兔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78518E-0FD7-B94F-94E3-F6B76DF27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项目架构讨论</a:t>
            </a:r>
            <a:endParaRPr kumimoji="1" lang="en-US" altLang="zh-CN" dirty="0"/>
          </a:p>
          <a:p>
            <a:r>
              <a:rPr kumimoji="1" lang="zh-CN" altLang="en-US" dirty="0"/>
              <a:t>参与基础组件封装</a:t>
            </a:r>
            <a:endParaRPr kumimoji="1" lang="en-US" altLang="zh-CN" dirty="0"/>
          </a:p>
          <a:p>
            <a:r>
              <a:rPr kumimoji="1" lang="zh-CN" altLang="en-US"/>
              <a:t>产品需求开发</a:t>
            </a:r>
          </a:p>
        </p:txBody>
      </p:sp>
    </p:spTree>
    <p:extLst>
      <p:ext uri="{BB962C8B-B14F-4D97-AF65-F5344CB8AC3E}">
        <p14:creationId xmlns:p14="http://schemas.microsoft.com/office/powerpoint/2010/main" val="2648441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离子会议室</Template>
  <TotalTime>227</TotalTime>
  <Words>54</Words>
  <Application>Microsoft Macintosh PowerPoint</Application>
  <PresentationFormat>宽屏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Century Gothic</vt:lpstr>
      <vt:lpstr>Wingdings 3</vt:lpstr>
      <vt:lpstr>离子会议室</vt:lpstr>
      <vt:lpstr>工作回顾</vt:lpstr>
      <vt:lpstr>工作预览</vt:lpstr>
      <vt:lpstr>电视超人</vt:lpstr>
      <vt:lpstr>AirKanServiice</vt:lpstr>
      <vt:lpstr>儿童米兔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工作回顾</dc:title>
  <dc:creator>Microsoft Office User</dc:creator>
  <cp:lastModifiedBy>Microsoft Office User</cp:lastModifiedBy>
  <cp:revision>2</cp:revision>
  <dcterms:created xsi:type="dcterms:W3CDTF">2020-08-01T06:44:00Z</dcterms:created>
  <dcterms:modified xsi:type="dcterms:W3CDTF">2020-08-01T10:31:26Z</dcterms:modified>
</cp:coreProperties>
</file>