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3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sunorg1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sunorg2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8200" y="1828800"/>
            <a:ext cx="7543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PACKAGE SPECIFIC LINEAR SOLVER INTERFACES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12954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16333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29400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340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624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670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5" idx="2"/>
            <a:endCxn id="64" idx="0"/>
          </p:cNvCxnSpPr>
          <p:nvPr/>
        </p:nvCxnSpPr>
        <p:spPr>
          <a:xfrm rot="5400000">
            <a:off x="3212042" y="2335742"/>
            <a:ext cx="685800" cy="211031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5" idx="2"/>
            <a:endCxn id="63" idx="0"/>
          </p:cNvCxnSpPr>
          <p:nvPr/>
        </p:nvCxnSpPr>
        <p:spPr>
          <a:xfrm rot="16200000" flipH="1">
            <a:off x="5366808" y="2291292"/>
            <a:ext cx="677335" cy="21907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14900" y="3725335"/>
            <a:ext cx="3771900" cy="1752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53718" y="4114801"/>
            <a:ext cx="728133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00650" y="45847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34718" y="4563533"/>
            <a:ext cx="8043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28784" y="5029200"/>
            <a:ext cx="795868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77051" y="50292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57584" y="50292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MPI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16200000" flipH="1">
            <a:off x="7120468" y="4908549"/>
            <a:ext cx="237067" cy="42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663269" y="4455583"/>
            <a:ext cx="237067" cy="9101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560735" y="4468283"/>
            <a:ext cx="237067" cy="8847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16200000" flipH="1">
            <a:off x="6917269" y="4243917"/>
            <a:ext cx="220132" cy="4191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2" idx="2"/>
            <a:endCxn id="73" idx="0"/>
          </p:cNvCxnSpPr>
          <p:nvPr/>
        </p:nvCxnSpPr>
        <p:spPr>
          <a:xfrm rot="5400000">
            <a:off x="6070602" y="3837516"/>
            <a:ext cx="241299" cy="125306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7567" y="3733800"/>
            <a:ext cx="4144433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LINEAR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48964" y="416136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PCG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2946" y="4161367"/>
            <a:ext cx="774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DENSE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2946" y="4656666"/>
            <a:ext cx="7239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BAND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37406" y="4656666"/>
            <a:ext cx="1028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SPFGMR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77085" y="5105400"/>
            <a:ext cx="9906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SPTFQMR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45159" y="4656666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SPBCG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24685" y="4161367"/>
            <a:ext cx="8382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SPGMR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25416" y="416136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KLU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94405" y="5101165"/>
            <a:ext cx="1143001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SUPERLU_MT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17498" y="677968"/>
            <a:ext cx="1066800" cy="304797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undials-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x.x.x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966795" y="7696"/>
            <a:ext cx="309035" cy="2259172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202896" y="1668569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9496" y="1291800"/>
            <a:ext cx="644459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3697695" y="738596"/>
            <a:ext cx="309035" cy="797372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431609" y="128756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225842" y="7820"/>
            <a:ext cx="309035" cy="225892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162802" y="129180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Elbow Connector 99"/>
          <p:cNvCxnSpPr>
            <a:stCxn id="4" idx="2"/>
            <a:endCxn id="101" idx="0"/>
          </p:cNvCxnSpPr>
          <p:nvPr/>
        </p:nvCxnSpPr>
        <p:spPr>
          <a:xfrm rot="5400000">
            <a:off x="2314271" y="-644826"/>
            <a:ext cx="309036" cy="3564219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06558" y="1291801"/>
            <a:ext cx="760242" cy="178642"/>
          </a:xfrm>
          <a:prstGeom prst="rect">
            <a:avLst/>
          </a:prstGeom>
          <a:solidFill>
            <a:schemeClr val="accent2">
              <a:alpha val="5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sundialsTB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>
            <a:stCxn id="7" idx="2"/>
            <a:endCxn id="81" idx="1"/>
          </p:cNvCxnSpPr>
          <p:nvPr/>
        </p:nvCxnSpPr>
        <p:spPr>
          <a:xfrm rot="16200000" flipH="1">
            <a:off x="1954647" y="1511759"/>
            <a:ext cx="285329" cy="2111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206007" y="1981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Elbow Connector 113"/>
          <p:cNvCxnSpPr>
            <a:stCxn id="7" idx="2"/>
            <a:endCxn id="113" idx="1"/>
          </p:cNvCxnSpPr>
          <p:nvPr/>
        </p:nvCxnSpPr>
        <p:spPr>
          <a:xfrm rot="16200000" flipH="1">
            <a:off x="1799886" y="1666519"/>
            <a:ext cx="597960" cy="21428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209800" y="22860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6" name="Elbow Connector 115"/>
          <p:cNvCxnSpPr>
            <a:stCxn id="7" idx="2"/>
            <a:endCxn id="115" idx="1"/>
          </p:cNvCxnSpPr>
          <p:nvPr/>
        </p:nvCxnSpPr>
        <p:spPr>
          <a:xfrm rot="16200000" flipH="1">
            <a:off x="1649383" y="1817023"/>
            <a:ext cx="902760" cy="21807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206569" y="25908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8" name="Elbow Connector 117"/>
          <p:cNvCxnSpPr>
            <a:stCxn id="7" idx="2"/>
            <a:endCxn id="117" idx="1"/>
          </p:cNvCxnSpPr>
          <p:nvPr/>
        </p:nvCxnSpPr>
        <p:spPr>
          <a:xfrm rot="16200000" flipH="1">
            <a:off x="1495367" y="1971038"/>
            <a:ext cx="1207560" cy="21484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206568" y="28956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0" name="Elbow Connector 119"/>
          <p:cNvCxnSpPr>
            <a:stCxn id="7" idx="2"/>
            <a:endCxn id="119" idx="1"/>
          </p:cNvCxnSpPr>
          <p:nvPr/>
        </p:nvCxnSpPr>
        <p:spPr>
          <a:xfrm rot="16200000" flipH="1">
            <a:off x="1342967" y="2123439"/>
            <a:ext cx="1512360" cy="21484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206567" y="32004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2" name="Elbow Connector 121"/>
          <p:cNvCxnSpPr>
            <a:stCxn id="7" idx="2"/>
            <a:endCxn id="121" idx="1"/>
          </p:cNvCxnSpPr>
          <p:nvPr/>
        </p:nvCxnSpPr>
        <p:spPr>
          <a:xfrm rot="16200000" flipH="1">
            <a:off x="1190566" y="2275839"/>
            <a:ext cx="18171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06567" y="3505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4" name="Elbow Connector 123"/>
          <p:cNvCxnSpPr>
            <a:stCxn id="7" idx="2"/>
            <a:endCxn id="123" idx="1"/>
          </p:cNvCxnSpPr>
          <p:nvPr/>
        </p:nvCxnSpPr>
        <p:spPr>
          <a:xfrm rot="16200000" flipH="1">
            <a:off x="1038166" y="2428239"/>
            <a:ext cx="21219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206567" y="381000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6" name="Elbow Connector 125"/>
          <p:cNvCxnSpPr>
            <a:stCxn id="7" idx="2"/>
            <a:endCxn id="125" idx="1"/>
          </p:cNvCxnSpPr>
          <p:nvPr/>
        </p:nvCxnSpPr>
        <p:spPr>
          <a:xfrm rot="16200000" flipH="1">
            <a:off x="885766" y="2580639"/>
            <a:ext cx="24267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69054" y="16764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11854" y="1291800"/>
            <a:ext cx="483344" cy="178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src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Elbow Connector 147"/>
          <p:cNvCxnSpPr>
            <a:stCxn id="147" idx="2"/>
            <a:endCxn id="146" idx="1"/>
          </p:cNvCxnSpPr>
          <p:nvPr/>
        </p:nvCxnSpPr>
        <p:spPr>
          <a:xfrm rot="16200000" flipH="1">
            <a:off x="3412593" y="1511378"/>
            <a:ext cx="297395" cy="21552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853198" y="1938443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0" name="Elbow Connector 149"/>
          <p:cNvCxnSpPr>
            <a:endCxn id="149" idx="1"/>
          </p:cNvCxnSpPr>
          <p:nvPr/>
        </p:nvCxnSpPr>
        <p:spPr>
          <a:xfrm rot="16200000" flipH="1">
            <a:off x="3708846" y="1885530"/>
            <a:ext cx="170601" cy="11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75958" y="230124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2" name="Elbow Connector 151"/>
          <p:cNvCxnSpPr>
            <a:stCxn id="147" idx="2"/>
            <a:endCxn id="151" idx="1"/>
          </p:cNvCxnSpPr>
          <p:nvPr/>
        </p:nvCxnSpPr>
        <p:spPr>
          <a:xfrm rot="16200000" flipH="1">
            <a:off x="3103625" y="1820346"/>
            <a:ext cx="922235" cy="222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672727" y="259418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Elbow Connector 153"/>
          <p:cNvCxnSpPr>
            <a:stCxn id="147" idx="2"/>
            <a:endCxn id="153" idx="1"/>
          </p:cNvCxnSpPr>
          <p:nvPr/>
        </p:nvCxnSpPr>
        <p:spPr>
          <a:xfrm rot="16200000" flipH="1">
            <a:off x="2955536" y="1968434"/>
            <a:ext cx="1215181" cy="21920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672726" y="320378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6" name="Elbow Connector 155"/>
          <p:cNvCxnSpPr>
            <a:stCxn id="147" idx="2"/>
            <a:endCxn id="155" idx="1"/>
          </p:cNvCxnSpPr>
          <p:nvPr/>
        </p:nvCxnSpPr>
        <p:spPr>
          <a:xfrm rot="16200000" flipH="1">
            <a:off x="2650736" y="2273235"/>
            <a:ext cx="1824781" cy="21920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672725" y="38100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8" name="Elbow Connector 157"/>
          <p:cNvCxnSpPr>
            <a:stCxn id="147" idx="2"/>
            <a:endCxn id="157" idx="1"/>
          </p:cNvCxnSpPr>
          <p:nvPr/>
        </p:nvCxnSpPr>
        <p:spPr>
          <a:xfrm rot="16200000" flipH="1">
            <a:off x="2347628" y="2576342"/>
            <a:ext cx="2430995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672725" y="4157132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0" name="Elbow Connector 159"/>
          <p:cNvCxnSpPr>
            <a:stCxn id="147" idx="2"/>
            <a:endCxn id="159" idx="1"/>
          </p:cNvCxnSpPr>
          <p:nvPr/>
        </p:nvCxnSpPr>
        <p:spPr>
          <a:xfrm rot="16200000" flipH="1">
            <a:off x="2174062" y="2749908"/>
            <a:ext cx="2778127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2"/>
            <a:endCxn id="240" idx="1"/>
          </p:cNvCxnSpPr>
          <p:nvPr/>
        </p:nvCxnSpPr>
        <p:spPr>
          <a:xfrm rot="16200000" flipH="1">
            <a:off x="1723718" y="3200253"/>
            <a:ext cx="3695915" cy="23629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889230" y="441706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9" name="Elbow Connector 178"/>
          <p:cNvCxnSpPr>
            <a:endCxn id="178" idx="1"/>
          </p:cNvCxnSpPr>
          <p:nvPr/>
        </p:nvCxnSpPr>
        <p:spPr>
          <a:xfrm rot="16200000" flipH="1">
            <a:off x="3740935" y="4360205"/>
            <a:ext cx="16848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889230" y="3464562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1" name="Elbow Connector 180"/>
          <p:cNvCxnSpPr>
            <a:endCxn id="180" idx="1"/>
          </p:cNvCxnSpPr>
          <p:nvPr/>
        </p:nvCxnSpPr>
        <p:spPr>
          <a:xfrm rot="16200000" flipH="1">
            <a:off x="3740510" y="3407282"/>
            <a:ext cx="16933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73086" y="286512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3" name="Elbow Connector 182"/>
          <p:cNvCxnSpPr>
            <a:endCxn id="182" idx="1"/>
          </p:cNvCxnSpPr>
          <p:nvPr/>
        </p:nvCxnSpPr>
        <p:spPr>
          <a:xfrm rot="16200000" flipH="1">
            <a:off x="3727360" y="2810834"/>
            <a:ext cx="179492" cy="11196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47" idx="2"/>
            <a:endCxn id="244" idx="1"/>
          </p:cNvCxnSpPr>
          <p:nvPr/>
        </p:nvCxnSpPr>
        <p:spPr>
          <a:xfrm rot="16200000" flipH="1">
            <a:off x="1578678" y="3345292"/>
            <a:ext cx="4000715" cy="25101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703916" y="5684520"/>
            <a:ext cx="962642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vec_openmp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3" name="Elbow Connector 192"/>
          <p:cNvCxnSpPr>
            <a:stCxn id="147" idx="2"/>
            <a:endCxn id="192" idx="1"/>
          </p:cNvCxnSpPr>
          <p:nvPr/>
        </p:nvCxnSpPr>
        <p:spPr>
          <a:xfrm rot="16200000" flipH="1">
            <a:off x="1425964" y="3498007"/>
            <a:ext cx="4305515" cy="25039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703912" y="5989320"/>
            <a:ext cx="1038846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nvec_pthreads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5" name="Elbow Connector 194"/>
          <p:cNvCxnSpPr>
            <a:stCxn id="147" idx="2"/>
            <a:endCxn id="194" idx="1"/>
          </p:cNvCxnSpPr>
          <p:nvPr/>
        </p:nvCxnSpPr>
        <p:spPr>
          <a:xfrm rot="16200000" flipH="1">
            <a:off x="1273562" y="3650409"/>
            <a:ext cx="4610315" cy="25038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703913" y="6294120"/>
            <a:ext cx="962644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nvec_pargrid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7" name="Elbow Connector 196"/>
          <p:cNvCxnSpPr>
            <a:stCxn id="147" idx="2"/>
            <a:endCxn id="196" idx="1"/>
          </p:cNvCxnSpPr>
          <p:nvPr/>
        </p:nvCxnSpPr>
        <p:spPr>
          <a:xfrm rot="16200000" flipH="1">
            <a:off x="1121162" y="3802808"/>
            <a:ext cx="4915115" cy="25038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89824" y="507492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vec_ser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704545" y="537972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nvec_par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171570" y="166433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562602" y="1287569"/>
            <a:ext cx="70104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examples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4899681" y="1483888"/>
            <a:ext cx="285331" cy="25844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55714" y="196913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8" name="Elbow Connector 317"/>
          <p:cNvCxnSpPr>
            <a:endCxn id="317" idx="1"/>
          </p:cNvCxnSpPr>
          <p:nvPr/>
        </p:nvCxnSpPr>
        <p:spPr>
          <a:xfrm rot="16200000" flipH="1">
            <a:off x="5202998" y="190786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4596218" y="1787351"/>
            <a:ext cx="8991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4291418" y="2092151"/>
            <a:ext cx="15087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3834218" y="2549351"/>
            <a:ext cx="24231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3508673" y="2874896"/>
            <a:ext cx="3074250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3186518" y="3197051"/>
            <a:ext cx="37185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15" idx="2"/>
            <a:endCxn id="345" idx="1"/>
          </p:cNvCxnSpPr>
          <p:nvPr/>
        </p:nvCxnSpPr>
        <p:spPr>
          <a:xfrm rot="16200000" flipH="1">
            <a:off x="2888651" y="3494918"/>
            <a:ext cx="4328161" cy="27921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192340" y="5707168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16200000" flipH="1">
            <a:off x="4429608" y="804055"/>
            <a:ext cx="304804" cy="66222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5952892" y="196913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6252" y="196913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7696852" y="196913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178474" y="22781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362618" y="25829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6" name="Elbow Connector 385"/>
          <p:cNvCxnSpPr>
            <a:endCxn id="385" idx="1"/>
          </p:cNvCxnSpPr>
          <p:nvPr/>
        </p:nvCxnSpPr>
        <p:spPr>
          <a:xfrm rot="16200000" flipH="1">
            <a:off x="5209902" y="25216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5959796" y="25829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5178474" y="28877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362618" y="3192567"/>
            <a:ext cx="7149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93" name="Elbow Connector 392"/>
          <p:cNvCxnSpPr>
            <a:endCxn id="392" idx="1"/>
          </p:cNvCxnSpPr>
          <p:nvPr/>
        </p:nvCxnSpPr>
        <p:spPr>
          <a:xfrm rot="16200000" flipH="1">
            <a:off x="5208843" y="3132348"/>
            <a:ext cx="215478" cy="9207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6156656" y="3192567"/>
            <a:ext cx="774418" cy="18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7007274" y="3192567"/>
            <a:ext cx="7582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CXX_serial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856156" y="3192567"/>
            <a:ext cx="9106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CXX_parallel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366396" y="3466891"/>
            <a:ext cx="790260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F77_serial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6" name="Elbow Connector 405"/>
          <p:cNvCxnSpPr>
            <a:endCxn id="405" idx="1"/>
          </p:cNvCxnSpPr>
          <p:nvPr/>
        </p:nvCxnSpPr>
        <p:spPr>
          <a:xfrm rot="16200000" flipH="1">
            <a:off x="5075462" y="3269513"/>
            <a:ext cx="489798" cy="920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6245274" y="3466891"/>
            <a:ext cx="898856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F77_parallel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8233378" y="3466891"/>
            <a:ext cx="7582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F90_serial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246556" y="3466891"/>
            <a:ext cx="9106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F90_parallel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178474" y="38021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5362618" y="41069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4" name="Elbow Connector 413"/>
          <p:cNvCxnSpPr>
            <a:endCxn id="413" idx="1"/>
          </p:cNvCxnSpPr>
          <p:nvPr/>
        </p:nvCxnSpPr>
        <p:spPr>
          <a:xfrm rot="16200000" flipH="1">
            <a:off x="5209902" y="40456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5959796" y="41069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713156" y="410696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703756" y="410696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178474" y="4453257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362618" y="475805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27" name="Elbow Connector 426"/>
          <p:cNvCxnSpPr>
            <a:endCxn id="426" idx="1"/>
          </p:cNvCxnSpPr>
          <p:nvPr/>
        </p:nvCxnSpPr>
        <p:spPr>
          <a:xfrm rot="16200000" flipH="1">
            <a:off x="5209902" y="4696781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5959796" y="4758057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178474" y="50975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362618" y="54023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5" name="Elbow Connector 434"/>
          <p:cNvCxnSpPr/>
          <p:nvPr/>
        </p:nvCxnSpPr>
        <p:spPr>
          <a:xfrm rot="16200000" flipH="1">
            <a:off x="5209902" y="53410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5959796" y="54023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713156" y="540236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703756" y="540236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07074" y="597725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1" name="Elbow Connector 440"/>
          <p:cNvCxnSpPr>
            <a:endCxn id="440" idx="1"/>
          </p:cNvCxnSpPr>
          <p:nvPr/>
        </p:nvCxnSpPr>
        <p:spPr>
          <a:xfrm rot="16200000" flipH="1">
            <a:off x="5258799" y="5920421"/>
            <a:ext cx="178651" cy="1178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6004252" y="5977257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6757612" y="5977256"/>
            <a:ext cx="706862" cy="18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540674" y="5977256"/>
            <a:ext cx="70686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5847901" y="-614238"/>
            <a:ext cx="304803" cy="349880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endCxn id="476" idx="1"/>
          </p:cNvCxnSpPr>
          <p:nvPr/>
        </p:nvCxnSpPr>
        <p:spPr>
          <a:xfrm rot="16200000" flipH="1">
            <a:off x="-773511" y="2594528"/>
            <a:ext cx="2507197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92" idx="1"/>
          </p:cNvCxnSpPr>
          <p:nvPr/>
        </p:nvCxnSpPr>
        <p:spPr>
          <a:xfrm rot="16200000" flipH="1">
            <a:off x="-1074077" y="2975531"/>
            <a:ext cx="3108329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endCxn id="496" idx="1"/>
          </p:cNvCxnSpPr>
          <p:nvPr/>
        </p:nvCxnSpPr>
        <p:spPr>
          <a:xfrm rot="16200000" flipH="1">
            <a:off x="-1380993" y="3358647"/>
            <a:ext cx="3722160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endCxn id="474" idx="1"/>
          </p:cNvCxnSpPr>
          <p:nvPr/>
        </p:nvCxnSpPr>
        <p:spPr>
          <a:xfrm rot="16200000" flipH="1">
            <a:off x="-1833379" y="3654394"/>
            <a:ext cx="4640799" cy="27289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23466" y="601980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609600" y="3886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794164" y="419100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810442" y="4191000"/>
            <a:ext cx="97853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xamples_par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09600" y="4567769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94" name="Elbow Connector 493"/>
          <p:cNvCxnSpPr/>
          <p:nvPr/>
        </p:nvCxnSpPr>
        <p:spPr>
          <a:xfrm rot="16200000" flipH="1">
            <a:off x="661289" y="4819743"/>
            <a:ext cx="207540" cy="85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609600" y="52578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04" name="Elbow Connector 503"/>
          <p:cNvCxnSpPr>
            <a:endCxn id="505" idx="1"/>
          </p:cNvCxnSpPr>
          <p:nvPr/>
        </p:nvCxnSpPr>
        <p:spPr>
          <a:xfrm rot="16200000" flipH="1">
            <a:off x="-1997316" y="3818331"/>
            <a:ext cx="4968670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623465" y="6347672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putils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2865175" y="4191000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5" name="Elbow Connector 514"/>
          <p:cNvCxnSpPr/>
          <p:nvPr/>
        </p:nvCxnSpPr>
        <p:spPr>
          <a:xfrm rot="16200000" flipH="1">
            <a:off x="652148" y="4132633"/>
            <a:ext cx="219180" cy="9207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516"/>
          <p:cNvSpPr/>
          <p:nvPr/>
        </p:nvSpPr>
        <p:spPr>
          <a:xfrm>
            <a:off x="807775" y="486331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823479" y="4868969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807775" y="555858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1824053" y="5558580"/>
            <a:ext cx="97853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xamples_par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2865175" y="5559586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5" name="Elbow Connector 524"/>
          <p:cNvCxnSpPr/>
          <p:nvPr/>
        </p:nvCxnSpPr>
        <p:spPr>
          <a:xfrm rot="16200000" flipH="1">
            <a:off x="675852" y="5491005"/>
            <a:ext cx="203518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24" idx="2"/>
            <a:endCxn id="161" idx="0"/>
          </p:cNvCxnSpPr>
          <p:nvPr/>
        </p:nvCxnSpPr>
        <p:spPr>
          <a:xfrm rot="5400000">
            <a:off x="3007535" y="5827793"/>
            <a:ext cx="147376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865175" y="59014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3" name="Elbow Connector 162"/>
          <p:cNvCxnSpPr>
            <a:stCxn id="518" idx="2"/>
            <a:endCxn id="164" idx="0"/>
          </p:cNvCxnSpPr>
          <p:nvPr/>
        </p:nvCxnSpPr>
        <p:spPr>
          <a:xfrm rot="16200000" flipH="1">
            <a:off x="1963718" y="5139297"/>
            <a:ext cx="152193" cy="57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24053" y="52156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5" name="Elbow Connector 164"/>
          <p:cNvCxnSpPr>
            <a:endCxn id="166" idx="0"/>
          </p:cNvCxnSpPr>
          <p:nvPr/>
        </p:nvCxnSpPr>
        <p:spPr>
          <a:xfrm rot="5400000">
            <a:off x="3007535" y="4456193"/>
            <a:ext cx="147376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865175" y="45298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00323" y="474281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2" name="Elbow Connector 141"/>
          <p:cNvCxnSpPr>
            <a:stCxn id="147" idx="2"/>
            <a:endCxn id="140" idx="1"/>
          </p:cNvCxnSpPr>
          <p:nvPr/>
        </p:nvCxnSpPr>
        <p:spPr>
          <a:xfrm rot="16200000" flipH="1">
            <a:off x="1895019" y="3028951"/>
            <a:ext cx="3363811" cy="24679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86200" y="3048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71800" y="11430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695700" y="419100"/>
            <a:ext cx="457200" cy="990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 flipH="1">
            <a:off x="2743200" y="1485900"/>
            <a:ext cx="685800" cy="4953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9600" y="1981200"/>
            <a:ext cx="4267200" cy="1905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05400" y="1981200"/>
            <a:ext cx="3333750" cy="22098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05600" y="2286000"/>
            <a:ext cx="72813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297180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2971800"/>
            <a:ext cx="8043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57333" y="3733800"/>
            <a:ext cx="795868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6" y="3733799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86133" y="373380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MPI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6838951" y="3464982"/>
            <a:ext cx="533399" cy="423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364817" y="2990850"/>
            <a:ext cx="533400" cy="9525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262283" y="3045883"/>
            <a:ext cx="533400" cy="8424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16200000" flipH="1">
            <a:off x="6860117" y="2724150"/>
            <a:ext cx="457200" cy="381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155267" y="2057400"/>
            <a:ext cx="457200" cy="1371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9600" y="4652432"/>
            <a:ext cx="2255739" cy="1511301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DIRECT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60550" y="52027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KLU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2600" y="5693834"/>
            <a:ext cx="9906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SUPERLU_MT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8717" y="52027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DENSE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34483" y="5693834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BAND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24600" y="4643966"/>
            <a:ext cx="2133600" cy="152823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PRECONDITIONER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425347" y="5408083"/>
            <a:ext cx="899253" cy="846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1979" y="4660899"/>
            <a:ext cx="2383368" cy="1511301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KRYLOV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72846" y="523028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92410" y="5416549"/>
            <a:ext cx="93490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SPFGMR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31666" y="5820835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SPTFQMR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3430" y="5706535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SPBCG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55576" y="5010151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852987" y="61912"/>
            <a:ext cx="495300" cy="33432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857219" y="3766451"/>
            <a:ext cx="766232" cy="100573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101082" y="3528317"/>
            <a:ext cx="774699" cy="14904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934200" y="5562600"/>
            <a:ext cx="914400" cy="2286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ARKBBDPRE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58000" y="5105400"/>
            <a:ext cx="1066800" cy="2286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ARKBANDPRE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14400" y="24384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ARKDENSE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14400" y="28956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ARKBAND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914400" y="34290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ARKKLU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133600" y="2438400"/>
            <a:ext cx="9906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ARKSUPERLUMT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133600" y="28956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ARKSPGMR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133600" y="34290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ARKSPFGMR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429000" y="24384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ARKSPBCG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429000" y="28956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ARKSPTFQMR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429000" y="3429000"/>
            <a:ext cx="914400" cy="228600"/>
          </a:xfrm>
          <a:prstGeom prst="round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ARKPCG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9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162</Words>
  <Application>Microsoft Macintosh PowerPoint</Application>
  <PresentationFormat>On-screen Show (4:3)</PresentationFormat>
  <Paragraphs>145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Dan Reynolds</cp:lastModifiedBy>
  <cp:revision>45</cp:revision>
  <cp:lastPrinted>2014-04-03T20:16:36Z</cp:lastPrinted>
  <dcterms:created xsi:type="dcterms:W3CDTF">2006-08-16T00:00:00Z</dcterms:created>
  <dcterms:modified xsi:type="dcterms:W3CDTF">2014-06-18T14:53:11Z</dcterms:modified>
</cp:coreProperties>
</file>