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636" y="-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C7C43-8675-4C93-9E70-937082A75193}" type="datetimeFigureOut">
              <a:rPr lang="en-US" smtClean="0"/>
              <a:t>6/4/2014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3D41A-E3B6-4178-94A9-DC4A5F96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0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sunorg1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sunorg2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8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76200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SUNDIALS</a:t>
            </a:r>
            <a:endParaRPr lang="en-US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768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098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5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ARKODE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72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676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KINSOL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" name="Elbow Connector 15"/>
          <p:cNvCxnSpPr>
            <a:stCxn id="4" idx="2"/>
            <a:endCxn id="10" idx="0"/>
          </p:cNvCxnSpPr>
          <p:nvPr/>
        </p:nvCxnSpPr>
        <p:spPr>
          <a:xfrm rot="16200000" flipH="1">
            <a:off x="4705350" y="323850"/>
            <a:ext cx="495300" cy="762000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9" idx="0"/>
          </p:cNvCxnSpPr>
          <p:nvPr/>
        </p:nvCxnSpPr>
        <p:spPr>
          <a:xfrm rot="5400000">
            <a:off x="2686050" y="-933450"/>
            <a:ext cx="495300" cy="32766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11" idx="0"/>
          </p:cNvCxnSpPr>
          <p:nvPr/>
        </p:nvCxnSpPr>
        <p:spPr>
          <a:xfrm rot="5400000">
            <a:off x="3371850" y="-247650"/>
            <a:ext cx="495300" cy="19050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2"/>
            <a:endCxn id="12" idx="0"/>
          </p:cNvCxnSpPr>
          <p:nvPr/>
        </p:nvCxnSpPr>
        <p:spPr>
          <a:xfrm rot="5400000">
            <a:off x="4019550" y="400050"/>
            <a:ext cx="495300" cy="6096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13" idx="0"/>
          </p:cNvCxnSpPr>
          <p:nvPr/>
        </p:nvCxnSpPr>
        <p:spPr>
          <a:xfrm rot="16200000" flipH="1">
            <a:off x="5353050" y="-323850"/>
            <a:ext cx="495300" cy="20574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14" idx="0"/>
          </p:cNvCxnSpPr>
          <p:nvPr/>
        </p:nvCxnSpPr>
        <p:spPr>
          <a:xfrm rot="16200000" flipH="1">
            <a:off x="6000750" y="-971550"/>
            <a:ext cx="495300" cy="33528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38200" y="1828800"/>
            <a:ext cx="7543800" cy="1219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PACKAGE SPECIFIC LINEAR SOLVER INTERFACES</a:t>
            </a:r>
            <a:endParaRPr lang="en-US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1" name="Straight Arrow Connector 40"/>
          <p:cNvCxnSpPr>
            <a:stCxn id="9" idx="2"/>
          </p:cNvCxnSpPr>
          <p:nvPr/>
        </p:nvCxnSpPr>
        <p:spPr>
          <a:xfrm>
            <a:off x="1295400" y="1295400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7916333" y="1291167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629400" y="1291167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334000" y="1295400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962400" y="1308100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667000" y="1308100"/>
            <a:ext cx="0" cy="5334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5" idx="2"/>
            <a:endCxn id="64" idx="0"/>
          </p:cNvCxnSpPr>
          <p:nvPr/>
        </p:nvCxnSpPr>
        <p:spPr>
          <a:xfrm rot="5400000">
            <a:off x="3212042" y="2335742"/>
            <a:ext cx="685800" cy="211031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35" idx="2"/>
            <a:endCxn id="63" idx="0"/>
          </p:cNvCxnSpPr>
          <p:nvPr/>
        </p:nvCxnSpPr>
        <p:spPr>
          <a:xfrm rot="16200000" flipH="1">
            <a:off x="5366808" y="2291292"/>
            <a:ext cx="677335" cy="21907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4914900" y="3725335"/>
            <a:ext cx="3771900" cy="1752600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NVECTOR MODULES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453718" y="4114801"/>
            <a:ext cx="728133" cy="2286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NVECTOR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00650" y="4584700"/>
            <a:ext cx="728133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834718" y="4563533"/>
            <a:ext cx="804333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928784" y="5029200"/>
            <a:ext cx="795868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PTHREADS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877051" y="5029200"/>
            <a:ext cx="728133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OPENMP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757584" y="5029200"/>
            <a:ext cx="728133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MPI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8" name="Elbow Connector 77"/>
          <p:cNvCxnSpPr>
            <a:stCxn id="74" idx="2"/>
            <a:endCxn id="76" idx="0"/>
          </p:cNvCxnSpPr>
          <p:nvPr/>
        </p:nvCxnSpPr>
        <p:spPr>
          <a:xfrm rot="16200000" flipH="1">
            <a:off x="7120468" y="4908549"/>
            <a:ext cx="237067" cy="42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  <a:endCxn id="75" idx="0"/>
          </p:cNvCxnSpPr>
          <p:nvPr/>
        </p:nvCxnSpPr>
        <p:spPr>
          <a:xfrm rot="5400000">
            <a:off x="6663269" y="4455583"/>
            <a:ext cx="237067" cy="91016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2"/>
            <a:endCxn id="77" idx="0"/>
          </p:cNvCxnSpPr>
          <p:nvPr/>
        </p:nvCxnSpPr>
        <p:spPr>
          <a:xfrm rot="16200000" flipH="1">
            <a:off x="7560735" y="4468283"/>
            <a:ext cx="237067" cy="88476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2"/>
            <a:endCxn id="74" idx="0"/>
          </p:cNvCxnSpPr>
          <p:nvPr/>
        </p:nvCxnSpPr>
        <p:spPr>
          <a:xfrm rot="16200000" flipH="1">
            <a:off x="6917269" y="4243917"/>
            <a:ext cx="220132" cy="4191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72" idx="2"/>
            <a:endCxn id="73" idx="0"/>
          </p:cNvCxnSpPr>
          <p:nvPr/>
        </p:nvCxnSpPr>
        <p:spPr>
          <a:xfrm rot="5400000">
            <a:off x="6070602" y="3837516"/>
            <a:ext cx="241299" cy="125306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27567" y="3733800"/>
            <a:ext cx="4144433" cy="1752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GENERIC LINEAR SOLVERS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3648964" y="4161367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PCG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22946" y="4161367"/>
            <a:ext cx="7747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DENSE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2946" y="4656666"/>
            <a:ext cx="7239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BAND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437406" y="4656666"/>
            <a:ext cx="10287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SPFGMR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677085" y="5105400"/>
            <a:ext cx="9906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SPTFQMR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45159" y="4656666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SPBCG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524685" y="4161367"/>
            <a:ext cx="8382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SPGMR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25416" y="4161367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KLU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294405" y="5101165"/>
            <a:ext cx="1143001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SUPERLU_MT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4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17498" y="677968"/>
            <a:ext cx="1066800" cy="304797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undials-</a:t>
            </a:r>
            <a:r>
              <a:rPr lang="en-US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x.x.x</a:t>
            </a:r>
            <a:endParaRPr lang="en-US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" name="Elbow Connector 20"/>
          <p:cNvCxnSpPr>
            <a:stCxn id="4" idx="2"/>
            <a:endCxn id="7" idx="0"/>
          </p:cNvCxnSpPr>
          <p:nvPr/>
        </p:nvCxnSpPr>
        <p:spPr>
          <a:xfrm rot="5400000">
            <a:off x="2966795" y="7696"/>
            <a:ext cx="309035" cy="2259172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202896" y="1668569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9496" y="1291800"/>
            <a:ext cx="644459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include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Elbow Connector 60"/>
          <p:cNvCxnSpPr>
            <a:stCxn id="4" idx="2"/>
            <a:endCxn id="147" idx="0"/>
          </p:cNvCxnSpPr>
          <p:nvPr/>
        </p:nvCxnSpPr>
        <p:spPr>
          <a:xfrm rot="5400000">
            <a:off x="3697695" y="738596"/>
            <a:ext cx="309035" cy="797372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431609" y="1287568"/>
            <a:ext cx="636193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doc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7" name="Elbow Connector 96"/>
          <p:cNvCxnSpPr>
            <a:stCxn id="4" idx="2"/>
            <a:endCxn id="99" idx="0"/>
          </p:cNvCxnSpPr>
          <p:nvPr/>
        </p:nvCxnSpPr>
        <p:spPr>
          <a:xfrm rot="16200000" flipH="1">
            <a:off x="5225842" y="7820"/>
            <a:ext cx="309035" cy="2258923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162802" y="1291800"/>
            <a:ext cx="694038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config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Elbow Connector 99"/>
          <p:cNvCxnSpPr>
            <a:stCxn id="4" idx="2"/>
            <a:endCxn id="101" idx="0"/>
          </p:cNvCxnSpPr>
          <p:nvPr/>
        </p:nvCxnSpPr>
        <p:spPr>
          <a:xfrm rot="5400000">
            <a:off x="2314271" y="-644826"/>
            <a:ext cx="309036" cy="3564219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06558" y="1291801"/>
            <a:ext cx="760242" cy="178642"/>
          </a:xfrm>
          <a:prstGeom prst="rect">
            <a:avLst/>
          </a:prstGeom>
          <a:solidFill>
            <a:schemeClr val="accent2">
              <a:alpha val="5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sundialsTB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Elbow Connector 104"/>
          <p:cNvCxnSpPr>
            <a:stCxn id="7" idx="2"/>
            <a:endCxn id="81" idx="1"/>
          </p:cNvCxnSpPr>
          <p:nvPr/>
        </p:nvCxnSpPr>
        <p:spPr>
          <a:xfrm rot="16200000" flipH="1">
            <a:off x="1954647" y="1511759"/>
            <a:ext cx="285329" cy="21117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2206007" y="19812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4" name="Elbow Connector 113"/>
          <p:cNvCxnSpPr>
            <a:stCxn id="7" idx="2"/>
            <a:endCxn id="113" idx="1"/>
          </p:cNvCxnSpPr>
          <p:nvPr/>
        </p:nvCxnSpPr>
        <p:spPr>
          <a:xfrm rot="16200000" flipH="1">
            <a:off x="1799886" y="1666519"/>
            <a:ext cx="597960" cy="21428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209800" y="22860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arkode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6" name="Elbow Connector 115"/>
          <p:cNvCxnSpPr>
            <a:stCxn id="7" idx="2"/>
            <a:endCxn id="115" idx="1"/>
          </p:cNvCxnSpPr>
          <p:nvPr/>
        </p:nvCxnSpPr>
        <p:spPr>
          <a:xfrm rot="16200000" flipH="1">
            <a:off x="1649383" y="1817023"/>
            <a:ext cx="902760" cy="218074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206569" y="25908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18" name="Elbow Connector 117"/>
          <p:cNvCxnSpPr>
            <a:stCxn id="7" idx="2"/>
            <a:endCxn id="117" idx="1"/>
          </p:cNvCxnSpPr>
          <p:nvPr/>
        </p:nvCxnSpPr>
        <p:spPr>
          <a:xfrm rot="16200000" flipH="1">
            <a:off x="1495367" y="1971038"/>
            <a:ext cx="1207560" cy="214843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206568" y="28956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0" name="Elbow Connector 119"/>
          <p:cNvCxnSpPr>
            <a:stCxn id="7" idx="2"/>
            <a:endCxn id="119" idx="1"/>
          </p:cNvCxnSpPr>
          <p:nvPr/>
        </p:nvCxnSpPr>
        <p:spPr>
          <a:xfrm rot="16200000" flipH="1">
            <a:off x="1342967" y="2123439"/>
            <a:ext cx="1512360" cy="21484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206567" y="32004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kinsol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2" name="Elbow Connector 121"/>
          <p:cNvCxnSpPr>
            <a:stCxn id="7" idx="2"/>
            <a:endCxn id="121" idx="1"/>
          </p:cNvCxnSpPr>
          <p:nvPr/>
        </p:nvCxnSpPr>
        <p:spPr>
          <a:xfrm rot="16200000" flipH="1">
            <a:off x="1190566" y="2275839"/>
            <a:ext cx="1817160" cy="21484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206567" y="35052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sundials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4" name="Elbow Connector 123"/>
          <p:cNvCxnSpPr>
            <a:stCxn id="7" idx="2"/>
            <a:endCxn id="123" idx="1"/>
          </p:cNvCxnSpPr>
          <p:nvPr/>
        </p:nvCxnSpPr>
        <p:spPr>
          <a:xfrm rot="16200000" flipH="1">
            <a:off x="1038166" y="2428239"/>
            <a:ext cx="2121960" cy="21484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206567" y="3810000"/>
            <a:ext cx="685800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nvector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26" name="Elbow Connector 125"/>
          <p:cNvCxnSpPr>
            <a:stCxn id="7" idx="2"/>
            <a:endCxn id="125" idx="1"/>
          </p:cNvCxnSpPr>
          <p:nvPr/>
        </p:nvCxnSpPr>
        <p:spPr>
          <a:xfrm rot="16200000" flipH="1">
            <a:off x="885766" y="2580639"/>
            <a:ext cx="2426760" cy="21484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669054" y="16764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211854" y="1291800"/>
            <a:ext cx="483344" cy="178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src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8" name="Elbow Connector 147"/>
          <p:cNvCxnSpPr>
            <a:stCxn id="147" idx="2"/>
            <a:endCxn id="146" idx="1"/>
          </p:cNvCxnSpPr>
          <p:nvPr/>
        </p:nvCxnSpPr>
        <p:spPr>
          <a:xfrm rot="16200000" flipH="1">
            <a:off x="3412593" y="1511378"/>
            <a:ext cx="297395" cy="215528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3853198" y="1938443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fcmix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0" name="Elbow Connector 149"/>
          <p:cNvCxnSpPr>
            <a:endCxn id="149" idx="1"/>
          </p:cNvCxnSpPr>
          <p:nvPr/>
        </p:nvCxnSpPr>
        <p:spPr>
          <a:xfrm rot="16200000" flipH="1">
            <a:off x="3708846" y="1885530"/>
            <a:ext cx="170601" cy="118104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3675958" y="230124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2" name="Elbow Connector 151"/>
          <p:cNvCxnSpPr>
            <a:stCxn id="147" idx="2"/>
            <a:endCxn id="151" idx="1"/>
          </p:cNvCxnSpPr>
          <p:nvPr/>
        </p:nvCxnSpPr>
        <p:spPr>
          <a:xfrm rot="16200000" flipH="1">
            <a:off x="3103625" y="1820346"/>
            <a:ext cx="922235" cy="22243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3672727" y="2594186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arkode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4" name="Elbow Connector 153"/>
          <p:cNvCxnSpPr>
            <a:stCxn id="147" idx="2"/>
            <a:endCxn id="153" idx="1"/>
          </p:cNvCxnSpPr>
          <p:nvPr/>
        </p:nvCxnSpPr>
        <p:spPr>
          <a:xfrm rot="16200000" flipH="1">
            <a:off x="2955536" y="1968434"/>
            <a:ext cx="1215181" cy="21920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3672726" y="3203786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6" name="Elbow Connector 155"/>
          <p:cNvCxnSpPr>
            <a:stCxn id="147" idx="2"/>
            <a:endCxn id="155" idx="1"/>
          </p:cNvCxnSpPr>
          <p:nvPr/>
        </p:nvCxnSpPr>
        <p:spPr>
          <a:xfrm rot="16200000" flipH="1">
            <a:off x="2650736" y="2273235"/>
            <a:ext cx="1824781" cy="21920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672725" y="38100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8" name="Elbow Connector 157"/>
          <p:cNvCxnSpPr>
            <a:stCxn id="147" idx="2"/>
            <a:endCxn id="157" idx="1"/>
          </p:cNvCxnSpPr>
          <p:nvPr/>
        </p:nvCxnSpPr>
        <p:spPr>
          <a:xfrm rot="16200000" flipH="1">
            <a:off x="2347628" y="2576342"/>
            <a:ext cx="2430995" cy="21919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3672725" y="4157132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kinsol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0" name="Elbow Connector 159"/>
          <p:cNvCxnSpPr>
            <a:stCxn id="147" idx="2"/>
            <a:endCxn id="159" idx="1"/>
          </p:cNvCxnSpPr>
          <p:nvPr/>
        </p:nvCxnSpPr>
        <p:spPr>
          <a:xfrm rot="16200000" flipH="1">
            <a:off x="2174062" y="2749908"/>
            <a:ext cx="2778127" cy="21919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47" idx="2"/>
            <a:endCxn id="240" idx="1"/>
          </p:cNvCxnSpPr>
          <p:nvPr/>
        </p:nvCxnSpPr>
        <p:spPr>
          <a:xfrm rot="16200000" flipH="1">
            <a:off x="1723718" y="3200253"/>
            <a:ext cx="3695915" cy="236298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3889230" y="4417060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fcmix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9" name="Elbow Connector 178"/>
          <p:cNvCxnSpPr>
            <a:endCxn id="178" idx="1"/>
          </p:cNvCxnSpPr>
          <p:nvPr/>
        </p:nvCxnSpPr>
        <p:spPr>
          <a:xfrm rot="16200000" flipH="1">
            <a:off x="3740935" y="4360205"/>
            <a:ext cx="168486" cy="128104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3889230" y="3464562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fcmix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81" name="Elbow Connector 180"/>
          <p:cNvCxnSpPr>
            <a:endCxn id="180" idx="1"/>
          </p:cNvCxnSpPr>
          <p:nvPr/>
        </p:nvCxnSpPr>
        <p:spPr>
          <a:xfrm rot="16200000" flipH="1">
            <a:off x="3740510" y="3407282"/>
            <a:ext cx="169336" cy="128104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3873086" y="2865120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fcmix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83" name="Elbow Connector 182"/>
          <p:cNvCxnSpPr>
            <a:endCxn id="182" idx="1"/>
          </p:cNvCxnSpPr>
          <p:nvPr/>
        </p:nvCxnSpPr>
        <p:spPr>
          <a:xfrm rot="16200000" flipH="1">
            <a:off x="3727360" y="2810834"/>
            <a:ext cx="179492" cy="11196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47" idx="2"/>
            <a:endCxn id="244" idx="1"/>
          </p:cNvCxnSpPr>
          <p:nvPr/>
        </p:nvCxnSpPr>
        <p:spPr>
          <a:xfrm rot="16200000" flipH="1">
            <a:off x="1578678" y="3345292"/>
            <a:ext cx="4000715" cy="25101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3703916" y="5684520"/>
            <a:ext cx="962642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vec_openmp</a:t>
            </a:r>
            <a:endParaRPr lang="en-US" sz="1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93" name="Elbow Connector 192"/>
          <p:cNvCxnSpPr>
            <a:stCxn id="147" idx="2"/>
            <a:endCxn id="192" idx="1"/>
          </p:cNvCxnSpPr>
          <p:nvPr/>
        </p:nvCxnSpPr>
        <p:spPr>
          <a:xfrm rot="16200000" flipH="1">
            <a:off x="1425964" y="3498007"/>
            <a:ext cx="4305515" cy="25039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3703912" y="5989320"/>
            <a:ext cx="1038846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nvec_pthreads</a:t>
            </a:r>
            <a:endParaRPr lang="en-US" sz="1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95" name="Elbow Connector 194"/>
          <p:cNvCxnSpPr>
            <a:stCxn id="147" idx="2"/>
            <a:endCxn id="194" idx="1"/>
          </p:cNvCxnSpPr>
          <p:nvPr/>
        </p:nvCxnSpPr>
        <p:spPr>
          <a:xfrm rot="16200000" flipH="1">
            <a:off x="1273562" y="3650409"/>
            <a:ext cx="4610315" cy="250386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5"/>
          <p:cNvSpPr/>
          <p:nvPr/>
        </p:nvSpPr>
        <p:spPr>
          <a:xfrm>
            <a:off x="3703913" y="6294120"/>
            <a:ext cx="962644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nvec_pargrid</a:t>
            </a:r>
            <a:endParaRPr lang="en-US" sz="1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97" name="Elbow Connector 196"/>
          <p:cNvCxnSpPr>
            <a:stCxn id="147" idx="2"/>
            <a:endCxn id="196" idx="1"/>
          </p:cNvCxnSpPr>
          <p:nvPr/>
        </p:nvCxnSpPr>
        <p:spPr>
          <a:xfrm rot="16200000" flipH="1">
            <a:off x="1121162" y="3802808"/>
            <a:ext cx="4915115" cy="250387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3689824" y="5074920"/>
            <a:ext cx="685800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vec_ser</a:t>
            </a:r>
            <a:endParaRPr lang="en-US" sz="1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3704545" y="5379720"/>
            <a:ext cx="685800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nvec_par</a:t>
            </a:r>
            <a:endParaRPr lang="en-US" sz="1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5171570" y="1664338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4562602" y="1287569"/>
            <a:ext cx="701040" cy="182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examples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6" name="Elbow Connector 315"/>
          <p:cNvCxnSpPr>
            <a:stCxn id="315" idx="2"/>
            <a:endCxn id="314" idx="1"/>
          </p:cNvCxnSpPr>
          <p:nvPr/>
        </p:nvCxnSpPr>
        <p:spPr>
          <a:xfrm rot="16200000" flipH="1">
            <a:off x="4899681" y="1483888"/>
            <a:ext cx="285331" cy="258448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5355714" y="1969138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18" name="Elbow Connector 317"/>
          <p:cNvCxnSpPr>
            <a:endCxn id="317" idx="1"/>
          </p:cNvCxnSpPr>
          <p:nvPr/>
        </p:nvCxnSpPr>
        <p:spPr>
          <a:xfrm rot="16200000" flipH="1">
            <a:off x="5202998" y="1907862"/>
            <a:ext cx="213360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>
            <a:stCxn id="315" idx="2"/>
            <a:endCxn id="384" idx="1"/>
          </p:cNvCxnSpPr>
          <p:nvPr/>
        </p:nvCxnSpPr>
        <p:spPr>
          <a:xfrm rot="16200000" flipH="1">
            <a:off x="4596218" y="1787351"/>
            <a:ext cx="899161" cy="26535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/>
          <p:cNvCxnSpPr>
            <a:stCxn id="315" idx="2"/>
            <a:endCxn id="391" idx="1"/>
          </p:cNvCxnSpPr>
          <p:nvPr/>
        </p:nvCxnSpPr>
        <p:spPr>
          <a:xfrm rot="16200000" flipH="1">
            <a:off x="4291418" y="2092151"/>
            <a:ext cx="1508761" cy="26535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315" idx="2"/>
            <a:endCxn id="412" idx="1"/>
          </p:cNvCxnSpPr>
          <p:nvPr/>
        </p:nvCxnSpPr>
        <p:spPr>
          <a:xfrm rot="16200000" flipH="1">
            <a:off x="3834218" y="2549351"/>
            <a:ext cx="2423161" cy="26535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/>
          <p:cNvCxnSpPr>
            <a:stCxn id="315" idx="2"/>
            <a:endCxn id="425" idx="1"/>
          </p:cNvCxnSpPr>
          <p:nvPr/>
        </p:nvCxnSpPr>
        <p:spPr>
          <a:xfrm rot="16200000" flipH="1">
            <a:off x="3508673" y="2874896"/>
            <a:ext cx="3074250" cy="26535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stCxn id="315" idx="2"/>
            <a:endCxn id="433" idx="1"/>
          </p:cNvCxnSpPr>
          <p:nvPr/>
        </p:nvCxnSpPr>
        <p:spPr>
          <a:xfrm rot="16200000" flipH="1">
            <a:off x="3186518" y="3197051"/>
            <a:ext cx="3718561" cy="26535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328"/>
          <p:cNvCxnSpPr>
            <a:stCxn id="315" idx="2"/>
            <a:endCxn id="345" idx="1"/>
          </p:cNvCxnSpPr>
          <p:nvPr/>
        </p:nvCxnSpPr>
        <p:spPr>
          <a:xfrm rot="16200000" flipH="1">
            <a:off x="2888651" y="3494918"/>
            <a:ext cx="4328161" cy="279218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/>
          <p:cNvSpPr/>
          <p:nvPr/>
        </p:nvSpPr>
        <p:spPr>
          <a:xfrm>
            <a:off x="5192340" y="5707168"/>
            <a:ext cx="685800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nvector</a:t>
            </a:r>
            <a:endParaRPr lang="en-US" sz="1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47" name="Elbow Connector 346"/>
          <p:cNvCxnSpPr>
            <a:stCxn id="4" idx="2"/>
            <a:endCxn id="315" idx="0"/>
          </p:cNvCxnSpPr>
          <p:nvPr/>
        </p:nvCxnSpPr>
        <p:spPr>
          <a:xfrm rot="16200000" flipH="1">
            <a:off x="4429608" y="804055"/>
            <a:ext cx="304804" cy="662224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/>
          <p:cNvSpPr/>
          <p:nvPr/>
        </p:nvSpPr>
        <p:spPr>
          <a:xfrm>
            <a:off x="5952892" y="1969138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6706252" y="1969137"/>
            <a:ext cx="91062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xmix_serial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7696852" y="1969137"/>
            <a:ext cx="98682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fxmix_parallel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178474" y="2278168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5362618" y="2582968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86" name="Elbow Connector 385"/>
          <p:cNvCxnSpPr>
            <a:endCxn id="385" idx="1"/>
          </p:cNvCxnSpPr>
          <p:nvPr/>
        </p:nvCxnSpPr>
        <p:spPr>
          <a:xfrm rot="16200000" flipH="1">
            <a:off x="5209902" y="2521692"/>
            <a:ext cx="213360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 386"/>
          <p:cNvSpPr/>
          <p:nvPr/>
        </p:nvSpPr>
        <p:spPr>
          <a:xfrm>
            <a:off x="5959796" y="2582968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5178474" y="2887768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arkode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5362618" y="3192567"/>
            <a:ext cx="714928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C_serial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393" name="Elbow Connector 392"/>
          <p:cNvCxnSpPr>
            <a:endCxn id="392" idx="1"/>
          </p:cNvCxnSpPr>
          <p:nvPr/>
        </p:nvCxnSpPr>
        <p:spPr>
          <a:xfrm rot="16200000" flipH="1">
            <a:off x="5208843" y="3132348"/>
            <a:ext cx="215478" cy="9207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393"/>
          <p:cNvSpPr/>
          <p:nvPr/>
        </p:nvSpPr>
        <p:spPr>
          <a:xfrm>
            <a:off x="6156656" y="3192567"/>
            <a:ext cx="774418" cy="187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C_parallel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7007274" y="3192567"/>
            <a:ext cx="758222" cy="186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CXX_serial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7856156" y="3192567"/>
            <a:ext cx="910622" cy="186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CXX_parallel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5366396" y="3466891"/>
            <a:ext cx="790260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F77_serial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06" name="Elbow Connector 405"/>
          <p:cNvCxnSpPr>
            <a:endCxn id="405" idx="1"/>
          </p:cNvCxnSpPr>
          <p:nvPr/>
        </p:nvCxnSpPr>
        <p:spPr>
          <a:xfrm rot="16200000" flipH="1">
            <a:off x="5075462" y="3269513"/>
            <a:ext cx="489798" cy="9207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tangle 406"/>
          <p:cNvSpPr/>
          <p:nvPr/>
        </p:nvSpPr>
        <p:spPr>
          <a:xfrm>
            <a:off x="6245274" y="3466891"/>
            <a:ext cx="898856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F77_parallel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8233378" y="3466891"/>
            <a:ext cx="758222" cy="186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F90_serial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7246556" y="3466891"/>
            <a:ext cx="910622" cy="186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F90_parallel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5178474" y="3802168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5362618" y="4106968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14" name="Elbow Connector 413"/>
          <p:cNvCxnSpPr>
            <a:endCxn id="413" idx="1"/>
          </p:cNvCxnSpPr>
          <p:nvPr/>
        </p:nvCxnSpPr>
        <p:spPr>
          <a:xfrm rot="16200000" flipH="1">
            <a:off x="5209902" y="4045692"/>
            <a:ext cx="213360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 414"/>
          <p:cNvSpPr/>
          <p:nvPr/>
        </p:nvSpPr>
        <p:spPr>
          <a:xfrm>
            <a:off x="5959796" y="4106968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6713156" y="4106967"/>
            <a:ext cx="91062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xmix_serial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7703756" y="4106967"/>
            <a:ext cx="98682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fxmix_parallel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5178474" y="4453257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5362618" y="4758057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27" name="Elbow Connector 426"/>
          <p:cNvCxnSpPr>
            <a:endCxn id="426" idx="1"/>
          </p:cNvCxnSpPr>
          <p:nvPr/>
        </p:nvCxnSpPr>
        <p:spPr>
          <a:xfrm rot="16200000" flipH="1">
            <a:off x="5209902" y="4696781"/>
            <a:ext cx="213360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 427"/>
          <p:cNvSpPr/>
          <p:nvPr/>
        </p:nvSpPr>
        <p:spPr>
          <a:xfrm>
            <a:off x="5959796" y="4758057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5178474" y="5097568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kinsol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5362618" y="5402368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35" name="Elbow Connector 434"/>
          <p:cNvCxnSpPr/>
          <p:nvPr/>
        </p:nvCxnSpPr>
        <p:spPr>
          <a:xfrm rot="16200000" flipH="1">
            <a:off x="5209902" y="5341092"/>
            <a:ext cx="213360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Rectangle 435"/>
          <p:cNvSpPr/>
          <p:nvPr/>
        </p:nvSpPr>
        <p:spPr>
          <a:xfrm>
            <a:off x="5959796" y="5402368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6713156" y="5402367"/>
            <a:ext cx="91062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xmix_serial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7703756" y="5402367"/>
            <a:ext cx="98682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fxmix_parallel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5407074" y="5977257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serial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41" name="Elbow Connector 440"/>
          <p:cNvCxnSpPr>
            <a:endCxn id="440" idx="1"/>
          </p:cNvCxnSpPr>
          <p:nvPr/>
        </p:nvCxnSpPr>
        <p:spPr>
          <a:xfrm rot="16200000" flipH="1">
            <a:off x="5258799" y="5920421"/>
            <a:ext cx="178651" cy="11789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Rectangle 441"/>
          <p:cNvSpPr/>
          <p:nvPr/>
        </p:nvSpPr>
        <p:spPr>
          <a:xfrm>
            <a:off x="6004252" y="5977257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parallel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6757612" y="5977256"/>
            <a:ext cx="706862" cy="18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pthreads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7540674" y="5977256"/>
            <a:ext cx="70686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openmp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50" name="Elbow Connector 449"/>
          <p:cNvCxnSpPr>
            <a:stCxn id="4" idx="2"/>
            <a:endCxn id="94" idx="0"/>
          </p:cNvCxnSpPr>
          <p:nvPr/>
        </p:nvCxnSpPr>
        <p:spPr>
          <a:xfrm rot="16200000" flipH="1">
            <a:off x="5847901" y="-614238"/>
            <a:ext cx="304803" cy="3498808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Elbow Connector 467"/>
          <p:cNvCxnSpPr>
            <a:endCxn id="476" idx="1"/>
          </p:cNvCxnSpPr>
          <p:nvPr/>
        </p:nvCxnSpPr>
        <p:spPr>
          <a:xfrm rot="16200000" flipH="1">
            <a:off x="-773511" y="2594528"/>
            <a:ext cx="2507197" cy="259026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470"/>
          <p:cNvCxnSpPr>
            <a:endCxn id="492" idx="1"/>
          </p:cNvCxnSpPr>
          <p:nvPr/>
        </p:nvCxnSpPr>
        <p:spPr>
          <a:xfrm rot="16200000" flipH="1">
            <a:off x="-1074077" y="2975531"/>
            <a:ext cx="3108329" cy="259026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/>
          <p:cNvCxnSpPr>
            <a:endCxn id="496" idx="1"/>
          </p:cNvCxnSpPr>
          <p:nvPr/>
        </p:nvCxnSpPr>
        <p:spPr>
          <a:xfrm rot="16200000" flipH="1">
            <a:off x="-1380993" y="3358647"/>
            <a:ext cx="3722160" cy="259026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Elbow Connector 472"/>
          <p:cNvCxnSpPr>
            <a:endCxn id="474" idx="1"/>
          </p:cNvCxnSpPr>
          <p:nvPr/>
        </p:nvCxnSpPr>
        <p:spPr>
          <a:xfrm rot="16200000" flipH="1">
            <a:off x="-1833379" y="3654394"/>
            <a:ext cx="4640799" cy="27289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/>
          <p:cNvSpPr/>
          <p:nvPr/>
        </p:nvSpPr>
        <p:spPr>
          <a:xfrm>
            <a:off x="623466" y="6019800"/>
            <a:ext cx="685800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nvector</a:t>
            </a:r>
            <a:endParaRPr lang="en-US" sz="1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609600" y="38862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cvodes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794164" y="4191000"/>
            <a:ext cx="940078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xamples_ser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1810442" y="4191000"/>
            <a:ext cx="978533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xamples_par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92" name="Rectangle 491"/>
          <p:cNvSpPr/>
          <p:nvPr/>
        </p:nvSpPr>
        <p:spPr>
          <a:xfrm>
            <a:off x="609600" y="4567769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94" name="Elbow Connector 493"/>
          <p:cNvCxnSpPr/>
          <p:nvPr/>
        </p:nvCxnSpPr>
        <p:spPr>
          <a:xfrm rot="16200000" flipH="1">
            <a:off x="661289" y="4819743"/>
            <a:ext cx="207540" cy="8543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Rectangle 495"/>
          <p:cNvSpPr/>
          <p:nvPr/>
        </p:nvSpPr>
        <p:spPr>
          <a:xfrm>
            <a:off x="609600" y="5257800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kinsol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04" name="Elbow Connector 503"/>
          <p:cNvCxnSpPr>
            <a:endCxn id="505" idx="1"/>
          </p:cNvCxnSpPr>
          <p:nvPr/>
        </p:nvCxnSpPr>
        <p:spPr>
          <a:xfrm rot="16200000" flipH="1">
            <a:off x="-1997316" y="3818331"/>
            <a:ext cx="4968670" cy="27289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angle 504"/>
          <p:cNvSpPr/>
          <p:nvPr/>
        </p:nvSpPr>
        <p:spPr>
          <a:xfrm>
            <a:off x="623465" y="6347672"/>
            <a:ext cx="685800" cy="1828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putils</a:t>
            </a:r>
            <a:endParaRPr lang="en-US" sz="1000" dirty="0" smtClean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2865175" y="4191000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cvm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15" name="Elbow Connector 514"/>
          <p:cNvCxnSpPr/>
          <p:nvPr/>
        </p:nvCxnSpPr>
        <p:spPr>
          <a:xfrm rot="16200000" flipH="1">
            <a:off x="652148" y="4132633"/>
            <a:ext cx="219180" cy="92073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tangle 516"/>
          <p:cNvSpPr/>
          <p:nvPr/>
        </p:nvSpPr>
        <p:spPr>
          <a:xfrm>
            <a:off x="807775" y="4863310"/>
            <a:ext cx="940078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xamples_ser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8" name="Rectangle 517"/>
          <p:cNvSpPr/>
          <p:nvPr/>
        </p:nvSpPr>
        <p:spPr>
          <a:xfrm>
            <a:off x="1823479" y="4868969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idm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2" name="Rectangle 521"/>
          <p:cNvSpPr/>
          <p:nvPr/>
        </p:nvSpPr>
        <p:spPr>
          <a:xfrm>
            <a:off x="807775" y="5558580"/>
            <a:ext cx="940078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xamples_ser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1824053" y="5558580"/>
            <a:ext cx="978533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xamples_par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2865175" y="5559586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kim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25" name="Elbow Connector 524"/>
          <p:cNvCxnSpPr/>
          <p:nvPr/>
        </p:nvCxnSpPr>
        <p:spPr>
          <a:xfrm rot="16200000" flipH="1">
            <a:off x="675852" y="5491005"/>
            <a:ext cx="203518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524" idx="2"/>
            <a:endCxn id="161" idx="0"/>
          </p:cNvCxnSpPr>
          <p:nvPr/>
        </p:nvCxnSpPr>
        <p:spPr>
          <a:xfrm rot="5400000">
            <a:off x="3007535" y="5827793"/>
            <a:ext cx="147376" cy="12700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865175" y="5901481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src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3" name="Elbow Connector 162"/>
          <p:cNvCxnSpPr>
            <a:stCxn id="518" idx="2"/>
            <a:endCxn id="164" idx="0"/>
          </p:cNvCxnSpPr>
          <p:nvPr/>
        </p:nvCxnSpPr>
        <p:spPr>
          <a:xfrm rot="16200000" flipH="1">
            <a:off x="1963718" y="5139297"/>
            <a:ext cx="152193" cy="574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824053" y="5215681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src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65" name="Elbow Connector 164"/>
          <p:cNvCxnSpPr>
            <a:endCxn id="166" idx="0"/>
          </p:cNvCxnSpPr>
          <p:nvPr/>
        </p:nvCxnSpPr>
        <p:spPr>
          <a:xfrm rot="5400000">
            <a:off x="3007535" y="4456193"/>
            <a:ext cx="147376" cy="12700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2865175" y="4529881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src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700323" y="4742816"/>
            <a:ext cx="6858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sundials</a:t>
            </a:r>
            <a:endParaRPr lang="en-US" sz="10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42" name="Elbow Connector 141"/>
          <p:cNvCxnSpPr>
            <a:stCxn id="147" idx="2"/>
            <a:endCxn id="140" idx="1"/>
          </p:cNvCxnSpPr>
          <p:nvPr/>
        </p:nvCxnSpPr>
        <p:spPr>
          <a:xfrm rot="16200000" flipH="1">
            <a:off x="1895019" y="3028951"/>
            <a:ext cx="3363811" cy="246797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49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017739" y="77046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SUNDIALS</a:t>
            </a:r>
            <a:endParaRPr lang="en-US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86000" y="15240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1" name="Elbow Connector 20"/>
          <p:cNvCxnSpPr>
            <a:stCxn id="4" idx="2"/>
            <a:endCxn id="11" idx="0"/>
          </p:cNvCxnSpPr>
          <p:nvPr/>
        </p:nvCxnSpPr>
        <p:spPr>
          <a:xfrm rot="5400000">
            <a:off x="2960904" y="933765"/>
            <a:ext cx="372532" cy="80793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47" idx="0"/>
          </p:cNvCxnSpPr>
          <p:nvPr/>
        </p:nvCxnSpPr>
        <p:spPr>
          <a:xfrm>
            <a:off x="2743200" y="1866900"/>
            <a:ext cx="0" cy="4953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09600" y="2362200"/>
            <a:ext cx="4267200" cy="17526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LINEAR SOLVERS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105400" y="2362200"/>
            <a:ext cx="3333750" cy="1752600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NVECTOR MODULES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989618" y="2794001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IDAPCG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63600" y="2794001"/>
            <a:ext cx="7747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IDADENSE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3600" y="3289300"/>
            <a:ext cx="7239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IDABAND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778060" y="3289300"/>
            <a:ext cx="10287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IDASPFGMR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017739" y="3738034"/>
            <a:ext cx="9906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IDASPTFQMR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985813" y="3289300"/>
            <a:ext cx="7620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IDASPBCG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65339" y="2794001"/>
            <a:ext cx="8382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IDASPGMR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739467" y="2675468"/>
            <a:ext cx="728133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NVECTOR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291667" y="3289300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SERIAL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05600" y="3268133"/>
            <a:ext cx="8043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PARALLEL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5757333" y="3733800"/>
            <a:ext cx="795868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PTHREADS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39466" y="3733799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OPENMP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586133" y="3733800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MPI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78" name="Elbow Connector 77"/>
          <p:cNvCxnSpPr>
            <a:stCxn id="74" idx="2"/>
            <a:endCxn id="76" idx="0"/>
          </p:cNvCxnSpPr>
          <p:nvPr/>
        </p:nvCxnSpPr>
        <p:spPr>
          <a:xfrm rot="5400000">
            <a:off x="6987117" y="3613149"/>
            <a:ext cx="237066" cy="423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  <a:endCxn id="75" idx="0"/>
          </p:cNvCxnSpPr>
          <p:nvPr/>
        </p:nvCxnSpPr>
        <p:spPr>
          <a:xfrm rot="5400000">
            <a:off x="6512984" y="3139016"/>
            <a:ext cx="237067" cy="9525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2"/>
            <a:endCxn id="77" idx="0"/>
          </p:cNvCxnSpPr>
          <p:nvPr/>
        </p:nvCxnSpPr>
        <p:spPr>
          <a:xfrm rot="16200000" flipH="1">
            <a:off x="7410450" y="3194049"/>
            <a:ext cx="237067" cy="8424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2"/>
            <a:endCxn id="74" idx="0"/>
          </p:cNvCxnSpPr>
          <p:nvPr/>
        </p:nvCxnSpPr>
        <p:spPr>
          <a:xfrm rot="16200000" flipH="1">
            <a:off x="6923618" y="3083983"/>
            <a:ext cx="364065" cy="42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2" idx="2"/>
            <a:endCxn id="73" idx="0"/>
          </p:cNvCxnSpPr>
          <p:nvPr/>
        </p:nvCxnSpPr>
        <p:spPr>
          <a:xfrm rot="5400000">
            <a:off x="6187018" y="2372784"/>
            <a:ext cx="385232" cy="14478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966070" y="2794001"/>
            <a:ext cx="685800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IDAKLU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35059" y="3733799"/>
            <a:ext cx="1143001" cy="228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IDASUPERLUMT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09600" y="4652432"/>
            <a:ext cx="2255739" cy="1511301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GENERIC DIRECT SOLVERS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860550" y="5202767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KLU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52600" y="5693834"/>
            <a:ext cx="9906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SUPERLU_MT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38717" y="5202767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DENSE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34483" y="5693834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BAND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324600" y="4643966"/>
            <a:ext cx="2133600" cy="1528234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PRECONDITIONER MODULES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857999" y="5270503"/>
            <a:ext cx="1143001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IDABBDPRE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98" name="Straight Arrow Connector 97"/>
          <p:cNvCxnSpPr>
            <a:stCxn id="95" idx="1"/>
            <a:endCxn id="42" idx="3"/>
          </p:cNvCxnSpPr>
          <p:nvPr/>
        </p:nvCxnSpPr>
        <p:spPr>
          <a:xfrm flipH="1">
            <a:off x="5425347" y="5408083"/>
            <a:ext cx="899253" cy="846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41979" y="4660899"/>
            <a:ext cx="2383368" cy="1511301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GENERIC KRYLOV SOLVERS</a:t>
            </a:r>
            <a:endParaRPr lang="en-US" sz="12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72846" y="5230286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PCG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92410" y="5416549"/>
            <a:ext cx="934901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SPFGMR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331666" y="5820835"/>
            <a:ext cx="822521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SPTFQMR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83430" y="5706535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SPBCG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355576" y="5010151"/>
            <a:ext cx="774700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SPGMR</a:t>
            </a:r>
            <a:endParaRPr lang="en-US" sz="1000" dirty="0">
              <a:solidFill>
                <a:schemeClr val="tx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4" name="Elbow Connector 63"/>
          <p:cNvCxnSpPr>
            <a:stCxn id="11" idx="2"/>
            <a:endCxn id="63" idx="0"/>
          </p:cNvCxnSpPr>
          <p:nvPr/>
        </p:nvCxnSpPr>
        <p:spPr>
          <a:xfrm rot="16200000" flipH="1">
            <a:off x="4510087" y="100012"/>
            <a:ext cx="495300" cy="40290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47" idx="2"/>
            <a:endCxn id="85" idx="0"/>
          </p:cNvCxnSpPr>
          <p:nvPr/>
        </p:nvCxnSpPr>
        <p:spPr>
          <a:xfrm rot="5400000">
            <a:off x="1971519" y="3880751"/>
            <a:ext cx="537632" cy="100573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47" idx="2"/>
            <a:endCxn id="42" idx="0"/>
          </p:cNvCxnSpPr>
          <p:nvPr/>
        </p:nvCxnSpPr>
        <p:spPr>
          <a:xfrm rot="16200000" flipH="1">
            <a:off x="3215382" y="3642617"/>
            <a:ext cx="546099" cy="14904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29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159</Words>
  <Application>Microsoft Office PowerPoint</Application>
  <PresentationFormat>On-screen Show (4:3)</PresentationFormat>
  <Paragraphs>144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Banks, Eddy</dc:creator>
  <cp:lastModifiedBy>Lawrence E. Banks</cp:lastModifiedBy>
  <cp:revision>42</cp:revision>
  <cp:lastPrinted>2014-04-03T20:16:36Z</cp:lastPrinted>
  <dcterms:created xsi:type="dcterms:W3CDTF">2006-08-16T00:00:00Z</dcterms:created>
  <dcterms:modified xsi:type="dcterms:W3CDTF">2014-06-04T15:09:02Z</dcterms:modified>
</cp:coreProperties>
</file>