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9" r:id="rId2"/>
    <p:sldId id="1892" r:id="rId3"/>
    <p:sldId id="1823" r:id="rId4"/>
    <p:sldId id="1889" r:id="rId5"/>
    <p:sldId id="1824" r:id="rId6"/>
    <p:sldId id="1841" r:id="rId7"/>
    <p:sldId id="1853" r:id="rId8"/>
    <p:sldId id="1891" r:id="rId9"/>
    <p:sldId id="1846" r:id="rId10"/>
    <p:sldId id="1847" r:id="rId11"/>
    <p:sldId id="1852" r:id="rId12"/>
    <p:sldId id="1849" r:id="rId13"/>
    <p:sldId id="1844" r:id="rId14"/>
    <p:sldId id="1897" r:id="rId15"/>
    <p:sldId id="1890" r:id="rId16"/>
    <p:sldId id="1894" r:id="rId17"/>
    <p:sldId id="1895" r:id="rId18"/>
    <p:sldId id="1896" r:id="rId19"/>
    <p:sldId id="1881" r:id="rId20"/>
    <p:sldId id="266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言" id="{E4E35DD1-D3DF-49C6-B690-F3DA0BC3FC2B}">
          <p14:sldIdLst>
            <p14:sldId id="319"/>
            <p14:sldId id="1892"/>
          </p14:sldIdLst>
        </p14:section>
        <p14:section name="行业中台" id="{FDE57ACC-CC75-425C-9E4A-9F1EA94221B5}">
          <p14:sldIdLst>
            <p14:sldId id="1823"/>
            <p14:sldId id="1889"/>
            <p14:sldId id="1824"/>
            <p14:sldId id="1841"/>
            <p14:sldId id="1853"/>
            <p14:sldId id="1891"/>
            <p14:sldId id="1846"/>
            <p14:sldId id="1847"/>
            <p14:sldId id="1852"/>
            <p14:sldId id="1849"/>
            <p14:sldId id="1844"/>
            <p14:sldId id="1897"/>
            <p14:sldId id="1890"/>
            <p14:sldId id="1894"/>
            <p14:sldId id="1895"/>
            <p14:sldId id="1896"/>
          </p14:sldIdLst>
        </p14:section>
        <p14:section name="数据中台" id="{93E561B2-462F-446E-BD55-A874F97957D7}">
          <p14:sldIdLst>
            <p14:sldId id="1881"/>
          </p14:sldIdLst>
        </p14:section>
        <p14:section name="结尾" id="{18D5FAC7-4DD0-4E8B-81FB-98D9FEB624FE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chao chen" initials="y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780"/>
    <a:srgbClr val="92D050"/>
    <a:srgbClr val="00B0F0"/>
    <a:srgbClr val="768395"/>
    <a:srgbClr val="5E5CA2"/>
    <a:srgbClr val="5167A4"/>
    <a:srgbClr val="3FA692"/>
    <a:srgbClr val="1689A0"/>
    <a:srgbClr val="C5EFF7"/>
    <a:srgbClr val="D6F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4651" autoAdjust="0"/>
  </p:normalViewPr>
  <p:slideViewPr>
    <p:cSldViewPr snapToGrid="0">
      <p:cViewPr varScale="1">
        <p:scale>
          <a:sx n="76" d="100"/>
          <a:sy n="76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chao chen" userId="049af9dd30a1d67a" providerId="LiveId" clId="{79F21A21-1738-49A7-8FDB-4A3D75BD6F51}"/>
    <pc:docChg chg="undo custSel addSld delSld modSld sldOrd delSection modSection">
      <pc:chgData name="yuanchao chen" userId="049af9dd30a1d67a" providerId="LiveId" clId="{79F21A21-1738-49A7-8FDB-4A3D75BD6F51}" dt="2019-05-13T02:03:43.460" v="2696" actId="20577"/>
      <pc:docMkLst>
        <pc:docMk/>
      </pc:docMkLst>
      <pc:sldChg chg="addSp delSp modSp">
        <pc:chgData name="yuanchao chen" userId="049af9dd30a1d67a" providerId="LiveId" clId="{79F21A21-1738-49A7-8FDB-4A3D75BD6F51}" dt="2019-05-13T01:53:52.513" v="2597" actId="947"/>
        <pc:sldMkLst>
          <pc:docMk/>
          <pc:sldMk cId="0" sldId="266"/>
        </pc:sldMkLst>
        <pc:spChg chg="mod">
          <ac:chgData name="yuanchao chen" userId="049af9dd30a1d67a" providerId="LiveId" clId="{79F21A21-1738-49A7-8FDB-4A3D75BD6F51}" dt="2019-05-13T01:53:52.507" v="2593" actId="947"/>
          <ac:spMkLst>
            <pc:docMk/>
            <pc:sldMk cId="0" sldId="266"/>
            <ac:spMk id="2" creationId="{00000000-0000-0000-0000-000000000000}"/>
          </ac:spMkLst>
        </pc:spChg>
        <pc:spChg chg="add del mod">
          <ac:chgData name="yuanchao chen" userId="049af9dd30a1d67a" providerId="LiveId" clId="{79F21A21-1738-49A7-8FDB-4A3D75BD6F51}" dt="2019-05-13T01:46:12.692" v="415" actId="478"/>
          <ac:spMkLst>
            <pc:docMk/>
            <pc:sldMk cId="0" sldId="266"/>
            <ac:spMk id="3" creationId="{EAC5DF3E-688A-4529-9103-DD4052C771E2}"/>
          </ac:spMkLst>
        </pc:spChg>
        <pc:spChg chg="add del">
          <ac:chgData name="yuanchao chen" userId="049af9dd30a1d67a" providerId="LiveId" clId="{79F21A21-1738-49A7-8FDB-4A3D75BD6F51}" dt="2019-05-13T01:46:18.265" v="417"/>
          <ac:spMkLst>
            <pc:docMk/>
            <pc:sldMk cId="0" sldId="266"/>
            <ac:spMk id="4" creationId="{47997414-ECA9-435E-AF13-FB6A78F90E5E}"/>
          </ac:spMkLst>
        </pc:spChg>
        <pc:spChg chg="add del">
          <ac:chgData name="yuanchao chen" userId="049af9dd30a1d67a" providerId="LiveId" clId="{79F21A21-1738-49A7-8FDB-4A3D75BD6F51}" dt="2019-05-13T01:46:27.668" v="421"/>
          <ac:spMkLst>
            <pc:docMk/>
            <pc:sldMk cId="0" sldId="266"/>
            <ac:spMk id="5" creationId="{0C3312B5-30CE-4D8D-A86A-B8F616D7887B}"/>
          </ac:spMkLst>
        </pc:spChg>
        <pc:spChg chg="add del">
          <ac:chgData name="yuanchao chen" userId="049af9dd30a1d67a" providerId="LiveId" clId="{79F21A21-1738-49A7-8FDB-4A3D75BD6F51}" dt="2019-05-13T01:47:20.193" v="454"/>
          <ac:spMkLst>
            <pc:docMk/>
            <pc:sldMk cId="0" sldId="266"/>
            <ac:spMk id="7" creationId="{091CC4D1-4FB5-4741-999B-AA7F15208255}"/>
          </ac:spMkLst>
        </pc:spChg>
        <pc:spChg chg="add mod">
          <ac:chgData name="yuanchao chen" userId="049af9dd30a1d67a" providerId="LiveId" clId="{79F21A21-1738-49A7-8FDB-4A3D75BD6F51}" dt="2019-05-13T01:53:52.513" v="2597" actId="947"/>
          <ac:spMkLst>
            <pc:docMk/>
            <pc:sldMk cId="0" sldId="266"/>
            <ac:spMk id="8" creationId="{14F94611-5D88-4FE0-BE23-6E20D9A86609}"/>
          </ac:spMkLst>
        </pc:spChg>
        <pc:picChg chg="add del mod">
          <ac:chgData name="yuanchao chen" userId="049af9dd30a1d67a" providerId="LiveId" clId="{79F21A21-1738-49A7-8FDB-4A3D75BD6F51}" dt="2019-05-13T01:47:09.765" v="452" actId="478"/>
          <ac:picMkLst>
            <pc:docMk/>
            <pc:sldMk cId="0" sldId="266"/>
            <ac:picMk id="6" creationId="{B5A5963F-A4D3-4859-91D7-F938E4A8F7F5}"/>
          </ac:picMkLst>
        </pc:picChg>
      </pc:sldChg>
      <pc:sldChg chg="del">
        <pc:chgData name="yuanchao chen" userId="049af9dd30a1d67a" providerId="LiveId" clId="{79F21A21-1738-49A7-8FDB-4A3D75BD6F51}" dt="2019-05-13T01:13:24.974" v="6" actId="2696"/>
        <pc:sldMkLst>
          <pc:docMk/>
          <pc:sldMk cId="3053678196" sldId="277"/>
        </pc:sldMkLst>
      </pc:sldChg>
      <pc:sldChg chg="modSp del">
        <pc:chgData name="yuanchao chen" userId="049af9dd30a1d67a" providerId="LiveId" clId="{79F21A21-1738-49A7-8FDB-4A3D75BD6F51}" dt="2019-05-13T02:01:06.433" v="2671" actId="2696"/>
        <pc:sldMkLst>
          <pc:docMk/>
          <pc:sldMk cId="799823042" sldId="279"/>
        </pc:sldMkLst>
        <pc:spChg chg="mod">
          <ac:chgData name="yuanchao chen" userId="049af9dd30a1d67a" providerId="LiveId" clId="{79F21A21-1738-49A7-8FDB-4A3D75BD6F51}" dt="2019-05-13T01:53:51.592" v="2101" actId="947"/>
          <ac:spMkLst>
            <pc:docMk/>
            <pc:sldMk cId="799823042" sldId="279"/>
            <ac:spMk id="2" creationId="{5B2143DA-645A-469F-878D-1C90E79F9B1C}"/>
          </ac:spMkLst>
        </pc:spChg>
        <pc:spChg chg="mod">
          <ac:chgData name="yuanchao chen" userId="049af9dd30a1d67a" providerId="LiveId" clId="{79F21A21-1738-49A7-8FDB-4A3D75BD6F51}" dt="2019-05-13T01:53:51.597" v="2105" actId="947"/>
          <ac:spMkLst>
            <pc:docMk/>
            <pc:sldMk cId="799823042" sldId="279"/>
            <ac:spMk id="3" creationId="{C31ADAC9-4536-4ED3-B18B-3281E34FC320}"/>
          </ac:spMkLst>
        </pc:spChg>
        <pc:spChg chg="mod">
          <ac:chgData name="yuanchao chen" userId="049af9dd30a1d67a" providerId="LiveId" clId="{79F21A21-1738-49A7-8FDB-4A3D75BD6F51}" dt="2019-05-13T01:53:51.602" v="2109" actId="947"/>
          <ac:spMkLst>
            <pc:docMk/>
            <pc:sldMk cId="799823042" sldId="279"/>
            <ac:spMk id="4" creationId="{73F23A26-B86A-4D81-9819-0EE15C176613}"/>
          </ac:spMkLst>
        </pc:spChg>
        <pc:spChg chg="mod">
          <ac:chgData name="yuanchao chen" userId="049af9dd30a1d67a" providerId="LiveId" clId="{79F21A21-1738-49A7-8FDB-4A3D75BD6F51}" dt="2019-05-13T01:53:51.607" v="2113" actId="947"/>
          <ac:spMkLst>
            <pc:docMk/>
            <pc:sldMk cId="799823042" sldId="279"/>
            <ac:spMk id="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611" v="2117" actId="947"/>
          <ac:spMkLst>
            <pc:docMk/>
            <pc:sldMk cId="799823042" sldId="279"/>
            <ac:spMk id="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616" v="2121" actId="947"/>
          <ac:spMkLst>
            <pc:docMk/>
            <pc:sldMk cId="799823042" sldId="279"/>
            <ac:spMk id="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621" v="2125" actId="947"/>
          <ac:spMkLst>
            <pc:docMk/>
            <pc:sldMk cId="799823042" sldId="279"/>
            <ac:spMk id="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629" v="2129" actId="947"/>
          <ac:spMkLst>
            <pc:docMk/>
            <pc:sldMk cId="799823042" sldId="279"/>
            <ac:spMk id="1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636" v="2133" actId="947"/>
          <ac:spMkLst>
            <pc:docMk/>
            <pc:sldMk cId="799823042" sldId="279"/>
            <ac:spMk id="1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645" v="2137" actId="947"/>
          <ac:spMkLst>
            <pc:docMk/>
            <pc:sldMk cId="799823042" sldId="279"/>
            <ac:spMk id="1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654" v="2141" actId="947"/>
          <ac:spMkLst>
            <pc:docMk/>
            <pc:sldMk cId="799823042" sldId="279"/>
            <ac:spMk id="13" creationId="{00000000-0000-0000-0000-000000000000}"/>
          </ac:spMkLst>
        </pc:spChg>
      </pc:sldChg>
      <pc:sldChg chg="modSp">
        <pc:chgData name="yuanchao chen" userId="049af9dd30a1d67a" providerId="LiveId" clId="{79F21A21-1738-49A7-8FDB-4A3D75BD6F51}" dt="2019-05-13T01:53:47.615" v="557" actId="947"/>
        <pc:sldMkLst>
          <pc:docMk/>
          <pc:sldMk cId="1450367363" sldId="319"/>
        </pc:sldMkLst>
        <pc:spChg chg="mod">
          <ac:chgData name="yuanchao chen" userId="049af9dd30a1d67a" providerId="LiveId" clId="{79F21A21-1738-49A7-8FDB-4A3D75BD6F51}" dt="2019-05-13T01:53:47.615" v="557" actId="947"/>
          <ac:spMkLst>
            <pc:docMk/>
            <pc:sldMk cId="1450367363" sldId="319"/>
            <ac:spMk id="2" creationId="{00000000-0000-0000-0000-000000000000}"/>
          </ac:spMkLst>
        </pc:spChg>
      </pc:sldChg>
      <pc:sldChg chg="modSp">
        <pc:chgData name="yuanchao chen" userId="049af9dd30a1d67a" providerId="LiveId" clId="{79F21A21-1738-49A7-8FDB-4A3D75BD6F51}" dt="2019-05-13T02:01:28.601" v="2674" actId="20577"/>
        <pc:sldMkLst>
          <pc:docMk/>
          <pc:sldMk cId="919456171" sldId="1823"/>
        </pc:sldMkLst>
        <pc:spChg chg="mod">
          <ac:chgData name="yuanchao chen" userId="049af9dd30a1d67a" providerId="LiveId" clId="{79F21A21-1738-49A7-8FDB-4A3D75BD6F51}" dt="2019-05-13T02:01:28.601" v="2674" actId="20577"/>
          <ac:spMkLst>
            <pc:docMk/>
            <pc:sldMk cId="919456171" sldId="1823"/>
            <ac:spMk id="2" creationId="{9738564B-F79F-4ED7-9CBD-E4BD4D59F8B9}"/>
          </ac:spMkLst>
        </pc:spChg>
        <pc:spChg chg="mod">
          <ac:chgData name="yuanchao chen" userId="049af9dd30a1d67a" providerId="LiveId" clId="{79F21A21-1738-49A7-8FDB-4A3D75BD6F51}" dt="2019-05-13T01:53:47.772" v="677" actId="947"/>
          <ac:spMkLst>
            <pc:docMk/>
            <pc:sldMk cId="919456171" sldId="1823"/>
            <ac:spMk id="104" creationId="{51515A25-2B5E-4F7B-9C09-6A8B7EBC6FE9}"/>
          </ac:spMkLst>
        </pc:spChg>
        <pc:spChg chg="mod">
          <ac:chgData name="yuanchao chen" userId="049af9dd30a1d67a" providerId="LiveId" clId="{79F21A21-1738-49A7-8FDB-4A3D75BD6F51}" dt="2019-05-13T01:53:47.785" v="681" actId="947"/>
          <ac:spMkLst>
            <pc:docMk/>
            <pc:sldMk cId="919456171" sldId="1823"/>
            <ac:spMk id="105" creationId="{2FF3352F-7C4E-4887-A92C-8B3297FEA9E6}"/>
          </ac:spMkLst>
        </pc:spChg>
        <pc:spChg chg="mod">
          <ac:chgData name="yuanchao chen" userId="049af9dd30a1d67a" providerId="LiveId" clId="{79F21A21-1738-49A7-8FDB-4A3D75BD6F51}" dt="2019-05-13T01:53:47.813" v="701" actId="947"/>
          <ac:spMkLst>
            <pc:docMk/>
            <pc:sldMk cId="919456171" sldId="1823"/>
            <ac:spMk id="109" creationId="{E5DBFE67-93EC-4D28-85FA-E4485D6B09EE}"/>
          </ac:spMkLst>
        </pc:spChg>
        <pc:spChg chg="mod">
          <ac:chgData name="yuanchao chen" userId="049af9dd30a1d67a" providerId="LiveId" clId="{79F21A21-1738-49A7-8FDB-4A3D75BD6F51}" dt="2019-05-13T01:53:47.818" v="705"/>
          <ac:spMkLst>
            <pc:docMk/>
            <pc:sldMk cId="919456171" sldId="1823"/>
            <ac:spMk id="110" creationId="{516DE5F6-3A54-41C0-B52E-514FF11777BF}"/>
          </ac:spMkLst>
        </pc:spChg>
        <pc:spChg chg="mod">
          <ac:chgData name="yuanchao chen" userId="049af9dd30a1d67a" providerId="LiveId" clId="{79F21A21-1738-49A7-8FDB-4A3D75BD6F51}" dt="2019-05-13T01:53:47.801" v="693" actId="947"/>
          <ac:spMkLst>
            <pc:docMk/>
            <pc:sldMk cId="919456171" sldId="1823"/>
            <ac:spMk id="111" creationId="{A528C8AD-C65A-4325-BD3C-FD189BEFF448}"/>
          </ac:spMkLst>
        </pc:spChg>
        <pc:spChg chg="mod">
          <ac:chgData name="yuanchao chen" userId="049af9dd30a1d67a" providerId="LiveId" clId="{79F21A21-1738-49A7-8FDB-4A3D75BD6F51}" dt="2019-05-13T01:53:47.808" v="697"/>
          <ac:spMkLst>
            <pc:docMk/>
            <pc:sldMk cId="919456171" sldId="1823"/>
            <ac:spMk id="112" creationId="{64BA6C48-E9AE-43D0-ABB0-4C17F9F0FD17}"/>
          </ac:spMkLst>
        </pc:spChg>
        <pc:spChg chg="mod">
          <ac:chgData name="yuanchao chen" userId="049af9dd30a1d67a" providerId="LiveId" clId="{79F21A21-1738-49A7-8FDB-4A3D75BD6F51}" dt="2019-05-13T01:53:47.790" v="685" actId="947"/>
          <ac:spMkLst>
            <pc:docMk/>
            <pc:sldMk cId="919456171" sldId="1823"/>
            <ac:spMk id="113" creationId="{D19DBB08-43FE-4E85-9641-10F4411D716E}"/>
          </ac:spMkLst>
        </pc:spChg>
        <pc:spChg chg="mod">
          <ac:chgData name="yuanchao chen" userId="049af9dd30a1d67a" providerId="LiveId" clId="{79F21A21-1738-49A7-8FDB-4A3D75BD6F51}" dt="2019-05-13T01:53:47.796" v="689"/>
          <ac:spMkLst>
            <pc:docMk/>
            <pc:sldMk cId="919456171" sldId="1823"/>
            <ac:spMk id="114" creationId="{2F5079B7-D78F-4245-B31E-82FF8E1851FC}"/>
          </ac:spMkLst>
        </pc:spChg>
        <pc:spChg chg="mod">
          <ac:chgData name="yuanchao chen" userId="049af9dd30a1d67a" providerId="LiveId" clId="{79F21A21-1738-49A7-8FDB-4A3D75BD6F51}" dt="2019-05-13T01:53:47.729" v="641" actId="947"/>
          <ac:spMkLst>
            <pc:docMk/>
            <pc:sldMk cId="919456171" sldId="1823"/>
            <ac:spMk id="115" creationId="{91F949BE-17C4-4761-A675-16B7B20B6BC2}"/>
          </ac:spMkLst>
        </pc:spChg>
        <pc:spChg chg="mod">
          <ac:chgData name="yuanchao chen" userId="049af9dd30a1d67a" providerId="LiveId" clId="{79F21A21-1738-49A7-8FDB-4A3D75BD6F51}" dt="2019-05-13T01:53:47.733" v="645" actId="947"/>
          <ac:spMkLst>
            <pc:docMk/>
            <pc:sldMk cId="919456171" sldId="1823"/>
            <ac:spMk id="116" creationId="{01153E69-90BF-4E57-ABFD-57A3D3630BEC}"/>
          </ac:spMkLst>
        </pc:spChg>
        <pc:spChg chg="mod">
          <ac:chgData name="yuanchao chen" userId="049af9dd30a1d67a" providerId="LiveId" clId="{79F21A21-1738-49A7-8FDB-4A3D75BD6F51}" dt="2019-05-13T01:53:47.738" v="649" actId="947"/>
          <ac:spMkLst>
            <pc:docMk/>
            <pc:sldMk cId="919456171" sldId="1823"/>
            <ac:spMk id="117" creationId="{7C159BDA-1635-4DCD-90FD-86A430F64156}"/>
          </ac:spMkLst>
        </pc:spChg>
        <pc:spChg chg="mod">
          <ac:chgData name="yuanchao chen" userId="049af9dd30a1d67a" providerId="LiveId" clId="{79F21A21-1738-49A7-8FDB-4A3D75BD6F51}" dt="2019-05-13T01:53:47.742" v="653" actId="947"/>
          <ac:spMkLst>
            <pc:docMk/>
            <pc:sldMk cId="919456171" sldId="1823"/>
            <ac:spMk id="118" creationId="{0CC0D588-6E5A-4A45-81BC-39E24B0FAEBD}"/>
          </ac:spMkLst>
        </pc:spChg>
        <pc:spChg chg="mod">
          <ac:chgData name="yuanchao chen" userId="049af9dd30a1d67a" providerId="LiveId" clId="{79F21A21-1738-49A7-8FDB-4A3D75BD6F51}" dt="2019-05-13T01:53:47.747" v="657" actId="947"/>
          <ac:spMkLst>
            <pc:docMk/>
            <pc:sldMk cId="919456171" sldId="1823"/>
            <ac:spMk id="119" creationId="{D29A345C-2538-458C-B853-B5978D27888D}"/>
          </ac:spMkLst>
        </pc:spChg>
        <pc:spChg chg="mod">
          <ac:chgData name="yuanchao chen" userId="049af9dd30a1d67a" providerId="LiveId" clId="{79F21A21-1738-49A7-8FDB-4A3D75BD6F51}" dt="2019-05-13T01:53:47.751" v="661" actId="947"/>
          <ac:spMkLst>
            <pc:docMk/>
            <pc:sldMk cId="919456171" sldId="1823"/>
            <ac:spMk id="120" creationId="{9BA80209-F170-4FCC-B30F-1C7B286521CE}"/>
          </ac:spMkLst>
        </pc:spChg>
        <pc:spChg chg="mod">
          <ac:chgData name="yuanchao chen" userId="049af9dd30a1d67a" providerId="LiveId" clId="{79F21A21-1738-49A7-8FDB-4A3D75BD6F51}" dt="2019-05-13T01:53:47.756" v="665" actId="947"/>
          <ac:spMkLst>
            <pc:docMk/>
            <pc:sldMk cId="919456171" sldId="1823"/>
            <ac:spMk id="121" creationId="{D05A034F-4CFA-404F-BC87-289A3266E126}"/>
          </ac:spMkLst>
        </pc:spChg>
        <pc:spChg chg="mod">
          <ac:chgData name="yuanchao chen" userId="049af9dd30a1d67a" providerId="LiveId" clId="{79F21A21-1738-49A7-8FDB-4A3D75BD6F51}" dt="2019-05-13T01:53:47.760" v="669" actId="947"/>
          <ac:spMkLst>
            <pc:docMk/>
            <pc:sldMk cId="919456171" sldId="1823"/>
            <ac:spMk id="122" creationId="{E4B8FFAB-F0A8-4315-A938-59E0FC5C4C6E}"/>
          </ac:spMkLst>
        </pc:spChg>
        <pc:spChg chg="mod">
          <ac:chgData name="yuanchao chen" userId="049af9dd30a1d67a" providerId="LiveId" clId="{79F21A21-1738-49A7-8FDB-4A3D75BD6F51}" dt="2019-05-13T01:53:47.765" v="673" actId="947"/>
          <ac:spMkLst>
            <pc:docMk/>
            <pc:sldMk cId="919456171" sldId="1823"/>
            <ac:spMk id="123" creationId="{C93D8E2A-4453-46E4-BFBA-CDB16A68C70E}"/>
          </ac:spMkLst>
        </pc:spChg>
      </pc:sldChg>
      <pc:sldChg chg="modSp">
        <pc:chgData name="yuanchao chen" userId="049af9dd30a1d67a" providerId="LiveId" clId="{79F21A21-1738-49A7-8FDB-4A3D75BD6F51}" dt="2019-05-13T01:53:48.057" v="801"/>
        <pc:sldMkLst>
          <pc:docMk/>
          <pc:sldMk cId="1633900977" sldId="1824"/>
        </pc:sldMkLst>
        <pc:spChg chg="mod">
          <ac:chgData name="yuanchao chen" userId="049af9dd30a1d67a" providerId="LiveId" clId="{79F21A21-1738-49A7-8FDB-4A3D75BD6F51}" dt="2019-05-13T01:53:47.942" v="785" actId="947"/>
          <ac:spMkLst>
            <pc:docMk/>
            <pc:sldMk cId="1633900977" sldId="1824"/>
            <ac:spMk id="3" creationId="{BE1E10AB-23B3-43C7-BF18-237CD6B10B3F}"/>
          </ac:spMkLst>
        </pc:spChg>
        <pc:graphicFrameChg chg="mod">
          <ac:chgData name="yuanchao chen" userId="049af9dd30a1d67a" providerId="LiveId" clId="{79F21A21-1738-49A7-8FDB-4A3D75BD6F51}" dt="2019-05-13T01:53:48.057" v="801"/>
          <ac:graphicFrameMkLst>
            <pc:docMk/>
            <pc:sldMk cId="1633900977" sldId="1824"/>
            <ac:graphicFrameMk id="13" creationId="{44D6B826-3E3D-4C88-89FB-1D1DCC4AE46F}"/>
          </ac:graphicFrameMkLst>
        </pc:graphicFrameChg>
      </pc:sldChg>
      <pc:sldChg chg="modSp">
        <pc:chgData name="yuanchao chen" userId="049af9dd30a1d67a" providerId="LiveId" clId="{79F21A21-1738-49A7-8FDB-4A3D75BD6F51}" dt="2019-05-13T01:53:48.199" v="885" actId="947"/>
        <pc:sldMkLst>
          <pc:docMk/>
          <pc:sldMk cId="1488440995" sldId="1841"/>
        </pc:sldMkLst>
        <pc:spChg chg="mod">
          <ac:chgData name="yuanchao chen" userId="049af9dd30a1d67a" providerId="LiveId" clId="{79F21A21-1738-49A7-8FDB-4A3D75BD6F51}" dt="2019-05-13T01:53:48.083" v="805" actId="947"/>
          <ac:spMkLst>
            <pc:docMk/>
            <pc:sldMk cId="1488440995" sldId="1841"/>
            <ac:spMk id="2" creationId="{52D8FAE2-ABC6-481A-9D4E-0A7661DFEEBA}"/>
          </ac:spMkLst>
        </pc:spChg>
        <pc:spChg chg="mod">
          <ac:chgData name="yuanchao chen" userId="049af9dd30a1d67a" providerId="LiveId" clId="{79F21A21-1738-49A7-8FDB-4A3D75BD6F51}" dt="2019-05-13T01:53:48.088" v="809" actId="947"/>
          <ac:spMkLst>
            <pc:docMk/>
            <pc:sldMk cId="1488440995" sldId="1841"/>
            <ac:spMk id="4" creationId="{F045F801-5A57-49C1-BDC4-4C1ABC53BE42}"/>
          </ac:spMkLst>
        </pc:spChg>
        <pc:spChg chg="mod">
          <ac:chgData name="yuanchao chen" userId="049af9dd30a1d67a" providerId="LiveId" clId="{79F21A21-1738-49A7-8FDB-4A3D75BD6F51}" dt="2019-05-13T01:53:48.092" v="813" actId="947"/>
          <ac:spMkLst>
            <pc:docMk/>
            <pc:sldMk cId="1488440995" sldId="1841"/>
            <ac:spMk id="5" creationId="{15FFB45C-EA85-4558-8940-2DFC46F000C3}"/>
          </ac:spMkLst>
        </pc:spChg>
        <pc:spChg chg="mod">
          <ac:chgData name="yuanchao chen" userId="049af9dd30a1d67a" providerId="LiveId" clId="{79F21A21-1738-49A7-8FDB-4A3D75BD6F51}" dt="2019-05-13T01:53:48.097" v="817" actId="947"/>
          <ac:spMkLst>
            <pc:docMk/>
            <pc:sldMk cId="1488440995" sldId="1841"/>
            <ac:spMk id="6" creationId="{5347174A-FCE4-4E69-9BCE-964D811AB9CF}"/>
          </ac:spMkLst>
        </pc:spChg>
        <pc:spChg chg="mod">
          <ac:chgData name="yuanchao chen" userId="049af9dd30a1d67a" providerId="LiveId" clId="{79F21A21-1738-49A7-8FDB-4A3D75BD6F51}" dt="2019-05-13T01:53:48.101" v="821" actId="947"/>
          <ac:spMkLst>
            <pc:docMk/>
            <pc:sldMk cId="1488440995" sldId="1841"/>
            <ac:spMk id="7" creationId="{8097E6C0-920F-4035-B464-0F3F0971263A}"/>
          </ac:spMkLst>
        </pc:spChg>
        <pc:spChg chg="mod">
          <ac:chgData name="yuanchao chen" userId="049af9dd30a1d67a" providerId="LiveId" clId="{79F21A21-1738-49A7-8FDB-4A3D75BD6F51}" dt="2019-05-13T01:53:48.106" v="825" actId="947"/>
          <ac:spMkLst>
            <pc:docMk/>
            <pc:sldMk cId="1488440995" sldId="1841"/>
            <ac:spMk id="8" creationId="{3C345D1A-905D-4784-9DF8-4A651E9B30CC}"/>
          </ac:spMkLst>
        </pc:spChg>
        <pc:spChg chg="mod">
          <ac:chgData name="yuanchao chen" userId="049af9dd30a1d67a" providerId="LiveId" clId="{79F21A21-1738-49A7-8FDB-4A3D75BD6F51}" dt="2019-05-13T01:53:48.189" v="877" actId="947"/>
          <ac:spMkLst>
            <pc:docMk/>
            <pc:sldMk cId="1488440995" sldId="1841"/>
            <ac:spMk id="14" creationId="{9FC66756-06AB-4E6F-B585-BD9C9B170844}"/>
          </ac:spMkLst>
        </pc:spChg>
        <pc:spChg chg="mod">
          <ac:chgData name="yuanchao chen" userId="049af9dd30a1d67a" providerId="LiveId" clId="{79F21A21-1738-49A7-8FDB-4A3D75BD6F51}" dt="2019-05-13T01:53:48.199" v="885" actId="947"/>
          <ac:spMkLst>
            <pc:docMk/>
            <pc:sldMk cId="1488440995" sldId="1841"/>
            <ac:spMk id="16" creationId="{858A9E39-567E-4012-9F10-B4642F095011}"/>
          </ac:spMkLst>
        </pc:spChg>
        <pc:spChg chg="mod">
          <ac:chgData name="yuanchao chen" userId="049af9dd30a1d67a" providerId="LiveId" clId="{79F21A21-1738-49A7-8FDB-4A3D75BD6F51}" dt="2019-05-13T01:53:48.176" v="865" actId="947"/>
          <ac:spMkLst>
            <pc:docMk/>
            <pc:sldMk cId="1488440995" sldId="1841"/>
            <ac:spMk id="17" creationId="{83939234-2935-4662-88F2-7680D0372FBB}"/>
          </ac:spMkLst>
        </pc:spChg>
        <pc:spChg chg="mod">
          <ac:chgData name="yuanchao chen" userId="049af9dd30a1d67a" providerId="LiveId" clId="{79F21A21-1738-49A7-8FDB-4A3D75BD6F51}" dt="2019-05-13T01:53:48.185" v="873" actId="947"/>
          <ac:spMkLst>
            <pc:docMk/>
            <pc:sldMk cId="1488440995" sldId="1841"/>
            <ac:spMk id="19" creationId="{AFCB8D2F-5993-42F7-936F-99DD2EEA7FE4}"/>
          </ac:spMkLst>
        </pc:spChg>
        <pc:spChg chg="mod">
          <ac:chgData name="yuanchao chen" userId="049af9dd30a1d67a" providerId="LiveId" clId="{79F21A21-1738-49A7-8FDB-4A3D75BD6F51}" dt="2019-05-13T01:53:48.162" v="853" actId="947"/>
          <ac:spMkLst>
            <pc:docMk/>
            <pc:sldMk cId="1488440995" sldId="1841"/>
            <ac:spMk id="20" creationId="{2F44ECB9-EC50-4C02-82FA-B01A9655A33C}"/>
          </ac:spMkLst>
        </pc:spChg>
        <pc:spChg chg="mod">
          <ac:chgData name="yuanchao chen" userId="049af9dd30a1d67a" providerId="LiveId" clId="{79F21A21-1738-49A7-8FDB-4A3D75BD6F51}" dt="2019-05-13T01:53:48.171" v="861" actId="947"/>
          <ac:spMkLst>
            <pc:docMk/>
            <pc:sldMk cId="1488440995" sldId="1841"/>
            <ac:spMk id="22" creationId="{C5DAC139-E448-414D-A1F6-1AF6E6AD0F05}"/>
          </ac:spMkLst>
        </pc:spChg>
        <pc:spChg chg="mod">
          <ac:chgData name="yuanchao chen" userId="049af9dd30a1d67a" providerId="LiveId" clId="{79F21A21-1738-49A7-8FDB-4A3D75BD6F51}" dt="2019-05-13T01:53:48.127" v="841" actId="947"/>
          <ac:spMkLst>
            <pc:docMk/>
            <pc:sldMk cId="1488440995" sldId="1841"/>
            <ac:spMk id="23" creationId="{5FD8184C-74EA-4021-BEF6-5F8DF55338CE}"/>
          </ac:spMkLst>
        </pc:spChg>
        <pc:spChg chg="mod">
          <ac:chgData name="yuanchao chen" userId="049af9dd30a1d67a" providerId="LiveId" clId="{79F21A21-1738-49A7-8FDB-4A3D75BD6F51}" dt="2019-05-13T01:53:48.137" v="849" actId="947"/>
          <ac:spMkLst>
            <pc:docMk/>
            <pc:sldMk cId="1488440995" sldId="1841"/>
            <ac:spMk id="25" creationId="{7EBA4DC7-AABC-4F68-A114-0BB94149CB19}"/>
          </ac:spMkLst>
        </pc:spChg>
        <pc:spChg chg="mod">
          <ac:chgData name="yuanchao chen" userId="049af9dd30a1d67a" providerId="LiveId" clId="{79F21A21-1738-49A7-8FDB-4A3D75BD6F51}" dt="2019-05-13T01:53:48.111" v="829" actId="947"/>
          <ac:spMkLst>
            <pc:docMk/>
            <pc:sldMk cId="1488440995" sldId="1841"/>
            <ac:spMk id="26" creationId="{79C2119B-1258-4DC2-A15F-627FF7EA570D}"/>
          </ac:spMkLst>
        </pc:spChg>
        <pc:spChg chg="mod">
          <ac:chgData name="yuanchao chen" userId="049af9dd30a1d67a" providerId="LiveId" clId="{79F21A21-1738-49A7-8FDB-4A3D75BD6F51}" dt="2019-05-13T01:53:48.121" v="837" actId="947"/>
          <ac:spMkLst>
            <pc:docMk/>
            <pc:sldMk cId="1488440995" sldId="1841"/>
            <ac:spMk id="28" creationId="{54F04AF6-8932-48E4-9BED-82DD1620AC91}"/>
          </ac:spMkLst>
        </pc:spChg>
        <pc:spChg chg="mod">
          <ac:chgData name="yuanchao chen" userId="049af9dd30a1d67a" providerId="LiveId" clId="{79F21A21-1738-49A7-8FDB-4A3D75BD6F51}" dt="2019-05-13T01:53:48.132" v="845" actId="947"/>
          <ac:spMkLst>
            <pc:docMk/>
            <pc:sldMk cId="1488440995" sldId="1841"/>
            <ac:spMk id="30" creationId="{905D2425-3E27-40FC-BD0F-CCF2BF6C8870}"/>
          </ac:spMkLst>
        </pc:spChg>
        <pc:spChg chg="mod">
          <ac:chgData name="yuanchao chen" userId="049af9dd30a1d67a" providerId="LiveId" clId="{79F21A21-1738-49A7-8FDB-4A3D75BD6F51}" dt="2019-05-13T01:53:48.166" v="857" actId="947"/>
          <ac:spMkLst>
            <pc:docMk/>
            <pc:sldMk cId="1488440995" sldId="1841"/>
            <ac:spMk id="35" creationId="{283D5A20-2F50-40F1-B354-7A923E6655D8}"/>
          </ac:spMkLst>
        </pc:spChg>
        <pc:spChg chg="mod">
          <ac:chgData name="yuanchao chen" userId="049af9dd30a1d67a" providerId="LiveId" clId="{79F21A21-1738-49A7-8FDB-4A3D75BD6F51}" dt="2019-05-13T01:53:48.181" v="869" actId="947"/>
          <ac:spMkLst>
            <pc:docMk/>
            <pc:sldMk cId="1488440995" sldId="1841"/>
            <ac:spMk id="37" creationId="{8617B00D-5A05-4E70-90A0-A9C3E48C6F48}"/>
          </ac:spMkLst>
        </pc:spChg>
        <pc:spChg chg="mod">
          <ac:chgData name="yuanchao chen" userId="049af9dd30a1d67a" providerId="LiveId" clId="{79F21A21-1738-49A7-8FDB-4A3D75BD6F51}" dt="2019-05-13T01:53:48.194" v="881" actId="947"/>
          <ac:spMkLst>
            <pc:docMk/>
            <pc:sldMk cId="1488440995" sldId="1841"/>
            <ac:spMk id="38" creationId="{7B7DE8BE-BB26-49B9-8615-75FF0495A284}"/>
          </ac:spMkLst>
        </pc:spChg>
        <pc:spChg chg="mod">
          <ac:chgData name="yuanchao chen" userId="049af9dd30a1d67a" providerId="LiveId" clId="{79F21A21-1738-49A7-8FDB-4A3D75BD6F51}" dt="2019-05-13T01:53:48.116" v="833" actId="947"/>
          <ac:spMkLst>
            <pc:docMk/>
            <pc:sldMk cId="1488440995" sldId="1841"/>
            <ac:spMk id="41" creationId="{D42EB8D1-73CE-424F-9193-C15AA0F25402}"/>
          </ac:spMkLst>
        </pc:spChg>
      </pc:sldChg>
      <pc:sldChg chg="modSp">
        <pc:chgData name="yuanchao chen" userId="049af9dd30a1d67a" providerId="LiveId" clId="{79F21A21-1738-49A7-8FDB-4A3D75BD6F51}" dt="2019-05-13T02:03:43.460" v="2696" actId="20577"/>
        <pc:sldMkLst>
          <pc:docMk/>
          <pc:sldMk cId="3434862867" sldId="1844"/>
        </pc:sldMkLst>
        <pc:spChg chg="mod">
          <ac:chgData name="yuanchao chen" userId="049af9dd30a1d67a" providerId="LiveId" clId="{79F21A21-1738-49A7-8FDB-4A3D75BD6F51}" dt="2019-05-13T02:03:43.460" v="2696" actId="20577"/>
          <ac:spMkLst>
            <pc:docMk/>
            <pc:sldMk cId="3434862867" sldId="1844"/>
            <ac:spMk id="2" creationId="{692B041D-D0C6-490E-80DF-B17815E51B84}"/>
          </ac:spMkLst>
        </pc:spChg>
        <pc:spChg chg="mod">
          <ac:chgData name="yuanchao chen" userId="049af9dd30a1d67a" providerId="LiveId" clId="{79F21A21-1738-49A7-8FDB-4A3D75BD6F51}" dt="2019-05-13T01:53:49.746" v="1697" actId="947"/>
          <ac:spMkLst>
            <pc:docMk/>
            <pc:sldMk cId="3434862867" sldId="1844"/>
            <ac:spMk id="6" creationId="{3FFEEF92-E0E1-479B-99B4-00F37B904E6B}"/>
          </ac:spMkLst>
        </pc:spChg>
        <pc:spChg chg="mod">
          <ac:chgData name="yuanchao chen" userId="049af9dd30a1d67a" providerId="LiveId" clId="{79F21A21-1738-49A7-8FDB-4A3D75BD6F51}" dt="2019-05-13T01:53:49.751" v="1701" actId="947"/>
          <ac:spMkLst>
            <pc:docMk/>
            <pc:sldMk cId="3434862867" sldId="1844"/>
            <ac:spMk id="7" creationId="{7BAAD31D-2046-4863-A9AB-2DC00A642F1C}"/>
          </ac:spMkLst>
        </pc:spChg>
        <pc:spChg chg="mod">
          <ac:chgData name="yuanchao chen" userId="049af9dd30a1d67a" providerId="LiveId" clId="{79F21A21-1738-49A7-8FDB-4A3D75BD6F51}" dt="2019-05-13T01:53:49.756" v="1705" actId="947"/>
          <ac:spMkLst>
            <pc:docMk/>
            <pc:sldMk cId="3434862867" sldId="1844"/>
            <ac:spMk id="9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9.761" v="1709" actId="947"/>
          <ac:spMkLst>
            <pc:docMk/>
            <pc:sldMk cId="3434862867" sldId="1844"/>
            <ac:spMk id="10" creationId="{24AF9429-267C-4018-BD37-9F246A90C467}"/>
          </ac:spMkLst>
        </pc:spChg>
        <pc:spChg chg="mod">
          <ac:chgData name="yuanchao chen" userId="049af9dd30a1d67a" providerId="LiveId" clId="{79F21A21-1738-49A7-8FDB-4A3D75BD6F51}" dt="2019-05-13T01:53:49.766" v="1713" actId="947"/>
          <ac:spMkLst>
            <pc:docMk/>
            <pc:sldMk cId="3434862867" sldId="1844"/>
            <ac:spMk id="11" creationId="{3EA554E8-D7F6-4525-8927-E5785D8DC2CA}"/>
          </ac:spMkLst>
        </pc:spChg>
        <pc:spChg chg="mod">
          <ac:chgData name="yuanchao chen" userId="049af9dd30a1d67a" providerId="LiveId" clId="{79F21A21-1738-49A7-8FDB-4A3D75BD6F51}" dt="2019-05-13T01:53:49.736" v="1689" actId="947"/>
          <ac:spMkLst>
            <pc:docMk/>
            <pc:sldMk cId="3434862867" sldId="1844"/>
            <ac:spMk id="25" creationId="{38535797-BCC5-4376-9762-94EC336E2A56}"/>
          </ac:spMkLst>
        </pc:spChg>
        <pc:spChg chg="mod">
          <ac:chgData name="yuanchao chen" userId="049af9dd30a1d67a" providerId="LiveId" clId="{79F21A21-1738-49A7-8FDB-4A3D75BD6F51}" dt="2019-05-13T01:53:49.732" v="1685" actId="947"/>
          <ac:spMkLst>
            <pc:docMk/>
            <pc:sldMk cId="3434862867" sldId="1844"/>
            <ac:spMk id="26" creationId="{8E3ACAB3-056A-447F-A76D-58F8BEA6D6B9}"/>
          </ac:spMkLst>
        </pc:spChg>
        <pc:spChg chg="mod">
          <ac:chgData name="yuanchao chen" userId="049af9dd30a1d67a" providerId="LiveId" clId="{79F21A21-1738-49A7-8FDB-4A3D75BD6F51}" dt="2019-05-13T01:53:49.822" v="1757" actId="947"/>
          <ac:spMkLst>
            <pc:docMk/>
            <pc:sldMk cId="3434862867" sldId="1844"/>
            <ac:spMk id="28" creationId="{33F84FFF-1910-4336-80A3-72840EF41C7B}"/>
          </ac:spMkLst>
        </pc:spChg>
        <pc:spChg chg="mod">
          <ac:chgData name="yuanchao chen" userId="049af9dd30a1d67a" providerId="LiveId" clId="{79F21A21-1738-49A7-8FDB-4A3D75BD6F51}" dt="2019-05-13T01:53:49.826" v="1761" actId="947"/>
          <ac:spMkLst>
            <pc:docMk/>
            <pc:sldMk cId="3434862867" sldId="1844"/>
            <ac:spMk id="29" creationId="{531954FC-1F0C-4C7F-8D71-A1CB296DFC0B}"/>
          </ac:spMkLst>
        </pc:spChg>
        <pc:spChg chg="mod">
          <ac:chgData name="yuanchao chen" userId="049af9dd30a1d67a" providerId="LiveId" clId="{79F21A21-1738-49A7-8FDB-4A3D75BD6F51}" dt="2019-05-13T01:53:49.850" v="1765" actId="947"/>
          <ac:spMkLst>
            <pc:docMk/>
            <pc:sldMk cId="3434862867" sldId="1844"/>
            <ac:spMk id="30" creationId="{75FDF3C4-E61E-43A5-B9E5-2CD01FFBC3B6}"/>
          </ac:spMkLst>
        </pc:spChg>
        <pc:spChg chg="mod">
          <ac:chgData name="yuanchao chen" userId="049af9dd30a1d67a" providerId="LiveId" clId="{79F21A21-1738-49A7-8FDB-4A3D75BD6F51}" dt="2019-05-13T01:53:49.855" v="1769" actId="947"/>
          <ac:spMkLst>
            <pc:docMk/>
            <pc:sldMk cId="3434862867" sldId="1844"/>
            <ac:spMk id="43" creationId="{E7CC6EDE-AA42-4D71-ADCA-D989943FED82}"/>
          </ac:spMkLst>
        </pc:spChg>
        <pc:spChg chg="mod">
          <ac:chgData name="yuanchao chen" userId="049af9dd30a1d67a" providerId="LiveId" clId="{79F21A21-1738-49A7-8FDB-4A3D75BD6F51}" dt="2019-05-13T01:53:49.860" v="1773" actId="947"/>
          <ac:spMkLst>
            <pc:docMk/>
            <pc:sldMk cId="3434862867" sldId="1844"/>
            <ac:spMk id="44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9.770" v="1717" actId="947"/>
          <ac:spMkLst>
            <pc:docMk/>
            <pc:sldMk cId="3434862867" sldId="1844"/>
            <ac:spMk id="46" creationId="{D9CBD064-F64E-4F1C-8DA4-A684A7293DA9}"/>
          </ac:spMkLst>
        </pc:spChg>
        <pc:spChg chg="mod">
          <ac:chgData name="yuanchao chen" userId="049af9dd30a1d67a" providerId="LiveId" clId="{79F21A21-1738-49A7-8FDB-4A3D75BD6F51}" dt="2019-05-13T01:53:49.776" v="1721" actId="947"/>
          <ac:spMkLst>
            <pc:docMk/>
            <pc:sldMk cId="3434862867" sldId="1844"/>
            <ac:spMk id="47" creationId="{D7D9866E-5C3F-45B3-AA13-752552BB7381}"/>
          </ac:spMkLst>
        </pc:spChg>
        <pc:spChg chg="mod">
          <ac:chgData name="yuanchao chen" userId="049af9dd30a1d67a" providerId="LiveId" clId="{79F21A21-1738-49A7-8FDB-4A3D75BD6F51}" dt="2019-05-13T01:53:49.781" v="1725" actId="947"/>
          <ac:spMkLst>
            <pc:docMk/>
            <pc:sldMk cId="3434862867" sldId="1844"/>
            <ac:spMk id="48" creationId="{1E3CEF3E-80AF-4E4D-8671-131E7E421844}"/>
          </ac:spMkLst>
        </pc:spChg>
        <pc:spChg chg="mod">
          <ac:chgData name="yuanchao chen" userId="049af9dd30a1d67a" providerId="LiveId" clId="{79F21A21-1738-49A7-8FDB-4A3D75BD6F51}" dt="2019-05-13T01:53:49.786" v="1729" actId="947"/>
          <ac:spMkLst>
            <pc:docMk/>
            <pc:sldMk cId="3434862867" sldId="1844"/>
            <ac:spMk id="50" creationId="{AD5C5774-7780-4666-9B1C-3123C0A1ABD3}"/>
          </ac:spMkLst>
        </pc:spChg>
        <pc:spChg chg="mod">
          <ac:chgData name="yuanchao chen" userId="049af9dd30a1d67a" providerId="LiveId" clId="{79F21A21-1738-49A7-8FDB-4A3D75BD6F51}" dt="2019-05-13T01:53:49.791" v="1733" actId="947"/>
          <ac:spMkLst>
            <pc:docMk/>
            <pc:sldMk cId="3434862867" sldId="1844"/>
            <ac:spMk id="51" creationId="{7385425A-8606-4808-9B91-079CFDD163EE}"/>
          </ac:spMkLst>
        </pc:spChg>
        <pc:spChg chg="mod">
          <ac:chgData name="yuanchao chen" userId="049af9dd30a1d67a" providerId="LiveId" clId="{79F21A21-1738-49A7-8FDB-4A3D75BD6F51}" dt="2019-05-13T01:53:49.797" v="1737" actId="947"/>
          <ac:spMkLst>
            <pc:docMk/>
            <pc:sldMk cId="3434862867" sldId="1844"/>
            <ac:spMk id="52" creationId="{29029751-9DD8-4B2F-AE5D-835051B79B92}"/>
          </ac:spMkLst>
        </pc:spChg>
        <pc:spChg chg="mod">
          <ac:chgData name="yuanchao chen" userId="049af9dd30a1d67a" providerId="LiveId" clId="{79F21A21-1738-49A7-8FDB-4A3D75BD6F51}" dt="2019-05-13T01:53:49.802" v="1741" actId="947"/>
          <ac:spMkLst>
            <pc:docMk/>
            <pc:sldMk cId="3434862867" sldId="1844"/>
            <ac:spMk id="54" creationId="{52993859-3BFC-4F1B-8E19-C3B463D5F7E8}"/>
          </ac:spMkLst>
        </pc:spChg>
        <pc:spChg chg="mod">
          <ac:chgData name="yuanchao chen" userId="049af9dd30a1d67a" providerId="LiveId" clId="{79F21A21-1738-49A7-8FDB-4A3D75BD6F51}" dt="2019-05-13T01:53:49.807" v="1745" actId="947"/>
          <ac:spMkLst>
            <pc:docMk/>
            <pc:sldMk cId="3434862867" sldId="1844"/>
            <ac:spMk id="55" creationId="{1A95EB0E-A758-4B8A-9E08-1453C2EFBEDE}"/>
          </ac:spMkLst>
        </pc:spChg>
        <pc:spChg chg="mod">
          <ac:chgData name="yuanchao chen" userId="049af9dd30a1d67a" providerId="LiveId" clId="{79F21A21-1738-49A7-8FDB-4A3D75BD6F51}" dt="2019-05-13T01:53:49.812" v="1749" actId="947"/>
          <ac:spMkLst>
            <pc:docMk/>
            <pc:sldMk cId="3434862867" sldId="1844"/>
            <ac:spMk id="56" creationId="{ECAC4F21-0916-4D06-AA60-CE53EF8D93D3}"/>
          </ac:spMkLst>
        </pc:spChg>
        <pc:spChg chg="mod">
          <ac:chgData name="yuanchao chen" userId="049af9dd30a1d67a" providerId="LiveId" clId="{79F21A21-1738-49A7-8FDB-4A3D75BD6F51}" dt="2019-05-13T01:53:49.817" v="1753" actId="947"/>
          <ac:spMkLst>
            <pc:docMk/>
            <pc:sldMk cId="3434862867" sldId="1844"/>
            <ac:spMk id="81" creationId="{12A66ECC-3097-4BC0-8E6B-39549C5C80F6}"/>
          </ac:spMkLst>
        </pc:spChg>
        <pc:spChg chg="mod">
          <ac:chgData name="yuanchao chen" userId="049af9dd30a1d67a" providerId="LiveId" clId="{79F21A21-1738-49A7-8FDB-4A3D75BD6F51}" dt="2019-05-13T01:53:49.865" v="1777" actId="947"/>
          <ac:spMkLst>
            <pc:docMk/>
            <pc:sldMk cId="3434862867" sldId="1844"/>
            <ac:spMk id="114" creationId="{C15BCEE9-97FC-459E-9563-37F45F7A3021}"/>
          </ac:spMkLst>
        </pc:spChg>
        <pc:spChg chg="mod">
          <ac:chgData name="yuanchao chen" userId="049af9dd30a1d67a" providerId="LiveId" clId="{79F21A21-1738-49A7-8FDB-4A3D75BD6F51}" dt="2019-05-13T01:53:49.895" v="1801" actId="947"/>
          <ac:spMkLst>
            <pc:docMk/>
            <pc:sldMk cId="3434862867" sldId="1844"/>
            <ac:spMk id="118" creationId="{1E33930E-C7EA-479F-90BD-8AC0A1A8BCFF}"/>
          </ac:spMkLst>
        </pc:spChg>
        <pc:spChg chg="mod">
          <ac:chgData name="yuanchao chen" userId="049af9dd30a1d67a" providerId="LiveId" clId="{79F21A21-1738-49A7-8FDB-4A3D75BD6F51}" dt="2019-05-13T01:53:49.870" v="1781" actId="947"/>
          <ac:spMkLst>
            <pc:docMk/>
            <pc:sldMk cId="3434862867" sldId="1844"/>
            <ac:spMk id="119" creationId="{9A37F0DF-355B-49EF-8782-20386D416BD8}"/>
          </ac:spMkLst>
        </pc:spChg>
        <pc:spChg chg="mod">
          <ac:chgData name="yuanchao chen" userId="049af9dd30a1d67a" providerId="LiveId" clId="{79F21A21-1738-49A7-8FDB-4A3D75BD6F51}" dt="2019-05-13T01:53:49.876" v="1785" actId="947"/>
          <ac:spMkLst>
            <pc:docMk/>
            <pc:sldMk cId="3434862867" sldId="1844"/>
            <ac:spMk id="120" creationId="{1AC6C647-F299-411C-B61F-D76F9B3226B4}"/>
          </ac:spMkLst>
        </pc:spChg>
        <pc:spChg chg="mod">
          <ac:chgData name="yuanchao chen" userId="049af9dd30a1d67a" providerId="LiveId" clId="{79F21A21-1738-49A7-8FDB-4A3D75BD6F51}" dt="2019-05-13T01:53:49.881" v="1789" actId="947"/>
          <ac:spMkLst>
            <pc:docMk/>
            <pc:sldMk cId="3434862867" sldId="1844"/>
            <ac:spMk id="121" creationId="{0E3791A5-2753-4F61-8BAB-038F2D81D886}"/>
          </ac:spMkLst>
        </pc:spChg>
        <pc:spChg chg="mod">
          <ac:chgData name="yuanchao chen" userId="049af9dd30a1d67a" providerId="LiveId" clId="{79F21A21-1738-49A7-8FDB-4A3D75BD6F51}" dt="2019-05-13T01:53:49.886" v="1793" actId="947"/>
          <ac:spMkLst>
            <pc:docMk/>
            <pc:sldMk cId="3434862867" sldId="1844"/>
            <ac:spMk id="122" creationId="{327001FE-1521-4AA6-8BAF-2F4EFB60EB01}"/>
          </ac:spMkLst>
        </pc:spChg>
        <pc:spChg chg="mod">
          <ac:chgData name="yuanchao chen" userId="049af9dd30a1d67a" providerId="LiveId" clId="{79F21A21-1738-49A7-8FDB-4A3D75BD6F51}" dt="2019-05-13T01:53:49.891" v="1797" actId="947"/>
          <ac:spMkLst>
            <pc:docMk/>
            <pc:sldMk cId="3434862867" sldId="1844"/>
            <ac:spMk id="123" creationId="{148197A0-EC8F-4E5D-889C-326E7CC113E3}"/>
          </ac:spMkLst>
        </pc:spChg>
        <pc:spChg chg="mod">
          <ac:chgData name="yuanchao chen" userId="049af9dd30a1d67a" providerId="LiveId" clId="{79F21A21-1738-49A7-8FDB-4A3D75BD6F51}" dt="2019-05-13T01:53:49.925" v="1825" actId="947"/>
          <ac:spMkLst>
            <pc:docMk/>
            <pc:sldMk cId="3434862867" sldId="1844"/>
            <ac:spMk id="126" creationId="{3E118FAF-DAA8-466C-8239-43897BA6AA92}"/>
          </ac:spMkLst>
        </pc:spChg>
        <pc:spChg chg="mod">
          <ac:chgData name="yuanchao chen" userId="049af9dd30a1d67a" providerId="LiveId" clId="{79F21A21-1738-49A7-8FDB-4A3D75BD6F51}" dt="2019-05-13T01:53:49.900" v="1805" actId="947"/>
          <ac:spMkLst>
            <pc:docMk/>
            <pc:sldMk cId="3434862867" sldId="1844"/>
            <ac:spMk id="127" creationId="{27C174B3-849D-43DD-9C7C-8A3C72AAD4A4}"/>
          </ac:spMkLst>
        </pc:spChg>
        <pc:spChg chg="mod">
          <ac:chgData name="yuanchao chen" userId="049af9dd30a1d67a" providerId="LiveId" clId="{79F21A21-1738-49A7-8FDB-4A3D75BD6F51}" dt="2019-05-13T01:53:49.905" v="1809" actId="947"/>
          <ac:spMkLst>
            <pc:docMk/>
            <pc:sldMk cId="3434862867" sldId="1844"/>
            <ac:spMk id="128" creationId="{072E431A-298C-4754-8DBC-B0FF08996735}"/>
          </ac:spMkLst>
        </pc:spChg>
        <pc:spChg chg="mod">
          <ac:chgData name="yuanchao chen" userId="049af9dd30a1d67a" providerId="LiveId" clId="{79F21A21-1738-49A7-8FDB-4A3D75BD6F51}" dt="2019-05-13T01:53:49.910" v="1813" actId="947"/>
          <ac:spMkLst>
            <pc:docMk/>
            <pc:sldMk cId="3434862867" sldId="1844"/>
            <ac:spMk id="129" creationId="{5B514766-EA4F-40E0-9412-43E2453DC35B}"/>
          </ac:spMkLst>
        </pc:spChg>
        <pc:spChg chg="mod">
          <ac:chgData name="yuanchao chen" userId="049af9dd30a1d67a" providerId="LiveId" clId="{79F21A21-1738-49A7-8FDB-4A3D75BD6F51}" dt="2019-05-13T01:53:49.915" v="1817" actId="947"/>
          <ac:spMkLst>
            <pc:docMk/>
            <pc:sldMk cId="3434862867" sldId="1844"/>
            <ac:spMk id="130" creationId="{0024DB22-4D5B-46C3-93E8-BBFF31AA3A52}"/>
          </ac:spMkLst>
        </pc:spChg>
        <pc:spChg chg="mod">
          <ac:chgData name="yuanchao chen" userId="049af9dd30a1d67a" providerId="LiveId" clId="{79F21A21-1738-49A7-8FDB-4A3D75BD6F51}" dt="2019-05-13T01:53:49.920" v="1821" actId="947"/>
          <ac:spMkLst>
            <pc:docMk/>
            <pc:sldMk cId="3434862867" sldId="1844"/>
            <ac:spMk id="131" creationId="{DCFEEF8B-1212-4982-A809-7F08BCF15FCE}"/>
          </ac:spMkLst>
        </pc:spChg>
        <pc:spChg chg="mod">
          <ac:chgData name="yuanchao chen" userId="049af9dd30a1d67a" providerId="LiveId" clId="{79F21A21-1738-49A7-8FDB-4A3D75BD6F51}" dt="2019-05-13T01:53:49.956" v="1849" actId="947"/>
          <ac:spMkLst>
            <pc:docMk/>
            <pc:sldMk cId="3434862867" sldId="1844"/>
            <ac:spMk id="134" creationId="{FF4D17B7-9B7C-490A-97C8-4226E8F64E27}"/>
          </ac:spMkLst>
        </pc:spChg>
        <pc:spChg chg="mod">
          <ac:chgData name="yuanchao chen" userId="049af9dd30a1d67a" providerId="LiveId" clId="{79F21A21-1738-49A7-8FDB-4A3D75BD6F51}" dt="2019-05-13T01:53:49.931" v="1829" actId="947"/>
          <ac:spMkLst>
            <pc:docMk/>
            <pc:sldMk cId="3434862867" sldId="1844"/>
            <ac:spMk id="135" creationId="{E927BCD9-9873-40A0-9538-BCBEB7FDDB39}"/>
          </ac:spMkLst>
        </pc:spChg>
        <pc:spChg chg="mod">
          <ac:chgData name="yuanchao chen" userId="049af9dd30a1d67a" providerId="LiveId" clId="{79F21A21-1738-49A7-8FDB-4A3D75BD6F51}" dt="2019-05-13T01:53:49.935" v="1833" actId="947"/>
          <ac:spMkLst>
            <pc:docMk/>
            <pc:sldMk cId="3434862867" sldId="1844"/>
            <ac:spMk id="136" creationId="{F7FB8A86-F759-4C1D-824F-F4099E78DB86}"/>
          </ac:spMkLst>
        </pc:spChg>
        <pc:spChg chg="mod">
          <ac:chgData name="yuanchao chen" userId="049af9dd30a1d67a" providerId="LiveId" clId="{79F21A21-1738-49A7-8FDB-4A3D75BD6F51}" dt="2019-05-13T01:53:49.940" v="1837" actId="947"/>
          <ac:spMkLst>
            <pc:docMk/>
            <pc:sldMk cId="3434862867" sldId="1844"/>
            <ac:spMk id="137" creationId="{D15E9ACB-13E4-4E3D-B700-C6FCD97B411D}"/>
          </ac:spMkLst>
        </pc:spChg>
        <pc:spChg chg="mod">
          <ac:chgData name="yuanchao chen" userId="049af9dd30a1d67a" providerId="LiveId" clId="{79F21A21-1738-49A7-8FDB-4A3D75BD6F51}" dt="2019-05-13T01:53:49.945" v="1841" actId="947"/>
          <ac:spMkLst>
            <pc:docMk/>
            <pc:sldMk cId="3434862867" sldId="1844"/>
            <ac:spMk id="138" creationId="{DFCB55A7-A1E2-4A2F-B457-D3451FB79B14}"/>
          </ac:spMkLst>
        </pc:spChg>
        <pc:spChg chg="mod">
          <ac:chgData name="yuanchao chen" userId="049af9dd30a1d67a" providerId="LiveId" clId="{79F21A21-1738-49A7-8FDB-4A3D75BD6F51}" dt="2019-05-13T01:53:49.950" v="1845" actId="947"/>
          <ac:spMkLst>
            <pc:docMk/>
            <pc:sldMk cId="3434862867" sldId="1844"/>
            <ac:spMk id="139" creationId="{877A877B-721C-4DA6-AC1D-E44F2BECB9C6}"/>
          </ac:spMkLst>
        </pc:spChg>
        <pc:spChg chg="mod">
          <ac:chgData name="yuanchao chen" userId="049af9dd30a1d67a" providerId="LiveId" clId="{79F21A21-1738-49A7-8FDB-4A3D75BD6F51}" dt="2019-05-13T01:53:49.966" v="1853" actId="947"/>
          <ac:spMkLst>
            <pc:docMk/>
            <pc:sldMk cId="3434862867" sldId="1844"/>
            <ac:spMk id="140" creationId="{927897D5-577B-43D8-ACEA-D66A3BCA07DA}"/>
          </ac:spMkLst>
        </pc:spChg>
        <pc:spChg chg="mod">
          <ac:chgData name="yuanchao chen" userId="049af9dd30a1d67a" providerId="LiveId" clId="{79F21A21-1738-49A7-8FDB-4A3D75BD6F51}" dt="2019-05-13T01:53:49.972" v="1857" actId="947"/>
          <ac:spMkLst>
            <pc:docMk/>
            <pc:sldMk cId="3434862867" sldId="1844"/>
            <ac:spMk id="153" creationId="{68483212-C09A-4209-94DD-9473493B37A0}"/>
          </ac:spMkLst>
        </pc:spChg>
        <pc:spChg chg="mod">
          <ac:chgData name="yuanchao chen" userId="049af9dd30a1d67a" providerId="LiveId" clId="{79F21A21-1738-49A7-8FDB-4A3D75BD6F51}" dt="2019-05-13T01:53:49.975" v="1861" actId="947"/>
          <ac:spMkLst>
            <pc:docMk/>
            <pc:sldMk cId="3434862867" sldId="1844"/>
            <ac:spMk id="154" creationId="{03327F29-2584-4C78-98A6-E308241C560E}"/>
          </ac:spMkLst>
        </pc:spChg>
        <pc:spChg chg="mod">
          <ac:chgData name="yuanchao chen" userId="049af9dd30a1d67a" providerId="LiveId" clId="{79F21A21-1738-49A7-8FDB-4A3D75BD6F51}" dt="2019-05-13T01:53:49.980" v="1865" actId="947"/>
          <ac:spMkLst>
            <pc:docMk/>
            <pc:sldMk cId="3434862867" sldId="1844"/>
            <ac:spMk id="155" creationId="{A77F08BA-2949-4163-BBE5-5E0AE09EC50B}"/>
          </ac:spMkLst>
        </pc:spChg>
        <pc:spChg chg="mod">
          <ac:chgData name="yuanchao chen" userId="049af9dd30a1d67a" providerId="LiveId" clId="{79F21A21-1738-49A7-8FDB-4A3D75BD6F51}" dt="2019-05-13T01:53:49.985" v="1869" actId="947"/>
          <ac:spMkLst>
            <pc:docMk/>
            <pc:sldMk cId="3434862867" sldId="1844"/>
            <ac:spMk id="156" creationId="{B3BCEC5A-6E67-4CAF-B8B0-34D1901EFE95}"/>
          </ac:spMkLst>
        </pc:spChg>
        <pc:spChg chg="mod">
          <ac:chgData name="yuanchao chen" userId="049af9dd30a1d67a" providerId="LiveId" clId="{79F21A21-1738-49A7-8FDB-4A3D75BD6F51}" dt="2019-05-13T01:53:49.990" v="1873" actId="947"/>
          <ac:spMkLst>
            <pc:docMk/>
            <pc:sldMk cId="3434862867" sldId="1844"/>
            <ac:spMk id="157" creationId="{4A780841-DC33-40DE-A619-41DD146EE4B2}"/>
          </ac:spMkLst>
        </pc:spChg>
        <pc:spChg chg="mod">
          <ac:chgData name="yuanchao chen" userId="049af9dd30a1d67a" providerId="LiveId" clId="{79F21A21-1738-49A7-8FDB-4A3D75BD6F51}" dt="2019-05-13T01:53:49.995" v="1877" actId="947"/>
          <ac:spMkLst>
            <pc:docMk/>
            <pc:sldMk cId="3434862867" sldId="1844"/>
            <ac:spMk id="158" creationId="{651391C2-75C9-43A0-824D-F3A7816833B1}"/>
          </ac:spMkLst>
        </pc:spChg>
        <pc:spChg chg="mod">
          <ac:chgData name="yuanchao chen" userId="049af9dd30a1d67a" providerId="LiveId" clId="{79F21A21-1738-49A7-8FDB-4A3D75BD6F51}" dt="2019-05-13T01:53:50" v="1881" actId="947"/>
          <ac:spMkLst>
            <pc:docMk/>
            <pc:sldMk cId="3434862867" sldId="1844"/>
            <ac:spMk id="159" creationId="{08AF7204-0A4E-4475-9DF8-5CEB6886702F}"/>
          </ac:spMkLst>
        </pc:spChg>
      </pc:sldChg>
      <pc:sldChg chg="modSp">
        <pc:chgData name="yuanchao chen" userId="049af9dd30a1d67a" providerId="LiveId" clId="{79F21A21-1738-49A7-8FDB-4A3D75BD6F51}" dt="2019-05-13T01:53:49.157" v="1353" actId="947"/>
        <pc:sldMkLst>
          <pc:docMk/>
          <pc:sldMk cId="421187248" sldId="1846"/>
        </pc:sldMkLst>
        <pc:spChg chg="mod">
          <ac:chgData name="yuanchao chen" userId="049af9dd30a1d67a" providerId="LiveId" clId="{79F21A21-1738-49A7-8FDB-4A3D75BD6F51}" dt="2019-05-13T01:53:48.757" v="1305" actId="947"/>
          <ac:spMkLst>
            <pc:docMk/>
            <pc:sldMk cId="421187248" sldId="1846"/>
            <ac:spMk id="2" creationId="{8F837A1E-6066-4C94-976F-4D72312C246E}"/>
          </ac:spMkLst>
        </pc:spChg>
        <pc:spChg chg="mod">
          <ac:chgData name="yuanchao chen" userId="049af9dd30a1d67a" providerId="LiveId" clId="{79F21A21-1738-49A7-8FDB-4A3D75BD6F51}" dt="2019-05-13T01:53:49.148" v="1345" actId="947"/>
          <ac:spMkLst>
            <pc:docMk/>
            <pc:sldMk cId="421187248" sldId="1846"/>
            <ac:spMk id="4" creationId="{F4C76E73-8086-4A1F-9B4F-4E7BDF44245A}"/>
          </ac:spMkLst>
        </pc:spChg>
        <pc:spChg chg="mod">
          <ac:chgData name="yuanchao chen" userId="049af9dd30a1d67a" providerId="LiveId" clId="{79F21A21-1738-49A7-8FDB-4A3D75BD6F51}" dt="2019-05-13T01:53:49.152" v="1349" actId="947"/>
          <ac:spMkLst>
            <pc:docMk/>
            <pc:sldMk cId="421187248" sldId="1846"/>
            <ac:spMk id="5" creationId="{02B3A998-6FDE-47F1-BF43-2AAB47FB8DAB}"/>
          </ac:spMkLst>
        </pc:spChg>
        <pc:spChg chg="mod">
          <ac:chgData name="yuanchao chen" userId="049af9dd30a1d67a" providerId="LiveId" clId="{79F21A21-1738-49A7-8FDB-4A3D75BD6F51}" dt="2019-05-13T01:53:49.157" v="1353" actId="947"/>
          <ac:spMkLst>
            <pc:docMk/>
            <pc:sldMk cId="421187248" sldId="1846"/>
            <ac:spMk id="6" creationId="{53D4108D-CFCF-44EC-8678-6087A6B60E1D}"/>
          </ac:spMkLst>
        </pc:spChg>
        <pc:graphicFrameChg chg="mod">
          <ac:chgData name="yuanchao chen" userId="049af9dd30a1d67a" providerId="LiveId" clId="{79F21A21-1738-49A7-8FDB-4A3D75BD6F51}" dt="2019-05-13T01:53:49.139" v="1341"/>
          <ac:graphicFrameMkLst>
            <pc:docMk/>
            <pc:sldMk cId="421187248" sldId="1846"/>
            <ac:graphicFrameMk id="3" creationId="{88F002FF-DC28-4032-962A-3C52F6C7533A}"/>
          </ac:graphicFrameMkLst>
        </pc:graphicFrameChg>
      </pc:sldChg>
      <pc:sldChg chg="modSp">
        <pc:chgData name="yuanchao chen" userId="049af9dd30a1d67a" providerId="LiveId" clId="{79F21A21-1738-49A7-8FDB-4A3D75BD6F51}" dt="2019-05-13T01:53:49.282" v="1393" actId="947"/>
        <pc:sldMkLst>
          <pc:docMk/>
          <pc:sldMk cId="2659184117" sldId="1847"/>
        </pc:sldMkLst>
        <pc:spChg chg="mod">
          <ac:chgData name="yuanchao chen" userId="049af9dd30a1d67a" providerId="LiveId" clId="{79F21A21-1738-49A7-8FDB-4A3D75BD6F51}" dt="2019-05-13T01:53:49.178" v="1357" actId="947"/>
          <ac:spMkLst>
            <pc:docMk/>
            <pc:sldMk cId="2659184117" sldId="1847"/>
            <ac:spMk id="2" creationId="{802ED009-883B-4E7C-A884-7517549A33DB}"/>
          </ac:spMkLst>
        </pc:spChg>
        <pc:spChg chg="mod">
          <ac:chgData name="yuanchao chen" userId="049af9dd30a1d67a" providerId="LiveId" clId="{79F21A21-1738-49A7-8FDB-4A3D75BD6F51}" dt="2019-05-13T01:53:49.246" v="1377" actId="947"/>
          <ac:spMkLst>
            <pc:docMk/>
            <pc:sldMk cId="2659184117" sldId="1847"/>
            <ac:spMk id="6" creationId="{3BA8C163-6DC2-43D6-96AD-C95B32AA702C}"/>
          </ac:spMkLst>
        </pc:spChg>
        <pc:spChg chg="mod">
          <ac:chgData name="yuanchao chen" userId="049af9dd30a1d67a" providerId="LiveId" clId="{79F21A21-1738-49A7-8FDB-4A3D75BD6F51}" dt="2019-05-13T01:53:49.255" v="1381" actId="947"/>
          <ac:spMkLst>
            <pc:docMk/>
            <pc:sldMk cId="2659184117" sldId="1847"/>
            <ac:spMk id="12" creationId="{64FC3392-CAF1-4103-BE55-6F19F8B542FD}"/>
          </ac:spMkLst>
        </pc:spChg>
        <pc:spChg chg="mod">
          <ac:chgData name="yuanchao chen" userId="049af9dd30a1d67a" providerId="LiveId" clId="{79F21A21-1738-49A7-8FDB-4A3D75BD6F51}" dt="2019-05-13T01:53:49.269" v="1385" actId="947"/>
          <ac:spMkLst>
            <pc:docMk/>
            <pc:sldMk cId="2659184117" sldId="1847"/>
            <ac:spMk id="17" creationId="{3011FBA8-1CF0-4049-AAA1-8F7473D343A5}"/>
          </ac:spMkLst>
        </pc:spChg>
        <pc:spChg chg="mod">
          <ac:chgData name="yuanchao chen" userId="049af9dd30a1d67a" providerId="LiveId" clId="{79F21A21-1738-49A7-8FDB-4A3D75BD6F51}" dt="2019-05-13T01:53:49.273" v="1389" actId="947"/>
          <ac:spMkLst>
            <pc:docMk/>
            <pc:sldMk cId="2659184117" sldId="1847"/>
            <ac:spMk id="20" creationId="{F5E536BD-75E8-4EB2-AC0D-A133EF84B205}"/>
          </ac:spMkLst>
        </pc:spChg>
        <pc:spChg chg="mod">
          <ac:chgData name="yuanchao chen" userId="049af9dd30a1d67a" providerId="LiveId" clId="{79F21A21-1738-49A7-8FDB-4A3D75BD6F51}" dt="2019-05-13T01:53:49.282" v="1393" actId="947"/>
          <ac:spMkLst>
            <pc:docMk/>
            <pc:sldMk cId="2659184117" sldId="1847"/>
            <ac:spMk id="23" creationId="{BE352A71-5526-47E7-9165-64A2B9B47F14}"/>
          </ac:spMkLst>
        </pc:spChg>
        <pc:graphicFrameChg chg="mod">
          <ac:chgData name="yuanchao chen" userId="049af9dd30a1d67a" providerId="LiveId" clId="{79F21A21-1738-49A7-8FDB-4A3D75BD6F51}" dt="2019-05-13T01:53:49.235" v="1373"/>
          <ac:graphicFrameMkLst>
            <pc:docMk/>
            <pc:sldMk cId="2659184117" sldId="1847"/>
            <ac:graphicFrameMk id="14" creationId="{CE99332B-CC70-45CA-BE8F-58FA161C271B}"/>
          </ac:graphicFrameMkLst>
        </pc:graphicFrameChg>
      </pc:sldChg>
      <pc:sldChg chg="modSp">
        <pc:chgData name="yuanchao chen" userId="049af9dd30a1d67a" providerId="LiveId" clId="{79F21A21-1738-49A7-8FDB-4A3D75BD6F51}" dt="2019-05-13T01:53:49.710" v="1681"/>
        <pc:sldMkLst>
          <pc:docMk/>
          <pc:sldMk cId="1637841477" sldId="1849"/>
        </pc:sldMkLst>
        <pc:spChg chg="mod">
          <ac:chgData name="yuanchao chen" userId="049af9dd30a1d67a" providerId="LiveId" clId="{79F21A21-1738-49A7-8FDB-4A3D75BD6F51}" dt="2019-05-13T01:53:49.567" v="1609" actId="947"/>
          <ac:spMkLst>
            <pc:docMk/>
            <pc:sldMk cId="1637841477" sldId="1849"/>
            <ac:spMk id="2" creationId="{51B6BF7B-8798-4FD2-8F0C-25CD140B5D99}"/>
          </ac:spMkLst>
        </pc:spChg>
        <pc:spChg chg="mod">
          <ac:chgData name="yuanchao chen" userId="049af9dd30a1d67a" providerId="LiveId" clId="{79F21A21-1738-49A7-8FDB-4A3D75BD6F51}" dt="2019-05-13T01:53:49.572" v="1613" actId="947"/>
          <ac:spMkLst>
            <pc:docMk/>
            <pc:sldMk cId="1637841477" sldId="1849"/>
            <ac:spMk id="18" creationId="{EF23EAF4-D323-49BE-990C-5A17BB2D78F7}"/>
          </ac:spMkLst>
        </pc:spChg>
        <pc:spChg chg="mod">
          <ac:chgData name="yuanchao chen" userId="049af9dd30a1d67a" providerId="LiveId" clId="{79F21A21-1738-49A7-8FDB-4A3D75BD6F51}" dt="2019-05-13T01:53:49.577" v="1617" actId="947"/>
          <ac:spMkLst>
            <pc:docMk/>
            <pc:sldMk cId="1637841477" sldId="1849"/>
            <ac:spMk id="20" creationId="{2B007FC6-C9FF-48DF-9987-0B8AF967AB91}"/>
          </ac:spMkLst>
        </pc:spChg>
        <pc:spChg chg="mod">
          <ac:chgData name="yuanchao chen" userId="049af9dd30a1d67a" providerId="LiveId" clId="{79F21A21-1738-49A7-8FDB-4A3D75BD6F51}" dt="2019-05-13T01:53:49.581" v="1621" actId="947"/>
          <ac:spMkLst>
            <pc:docMk/>
            <pc:sldMk cId="1637841477" sldId="1849"/>
            <ac:spMk id="24" creationId="{AA36EA58-D013-42E5-BFAF-83BA778C4DF9}"/>
          </ac:spMkLst>
        </pc:spChg>
        <pc:spChg chg="mod">
          <ac:chgData name="yuanchao chen" userId="049af9dd30a1d67a" providerId="LiveId" clId="{79F21A21-1738-49A7-8FDB-4A3D75BD6F51}" dt="2019-05-13T01:53:49.586" v="1625" actId="947"/>
          <ac:spMkLst>
            <pc:docMk/>
            <pc:sldMk cId="1637841477" sldId="1849"/>
            <ac:spMk id="25" creationId="{8FD69573-2B9C-4B38-B6ED-8F5BE9272B11}"/>
          </ac:spMkLst>
        </pc:spChg>
        <pc:spChg chg="mod">
          <ac:chgData name="yuanchao chen" userId="049af9dd30a1d67a" providerId="LiveId" clId="{79F21A21-1738-49A7-8FDB-4A3D75BD6F51}" dt="2019-05-13T01:53:49.592" v="1629" actId="947"/>
          <ac:spMkLst>
            <pc:docMk/>
            <pc:sldMk cId="1637841477" sldId="1849"/>
            <ac:spMk id="28" creationId="{36E911B5-08C9-4A7B-BFED-F600506C7DE0}"/>
          </ac:spMkLst>
        </pc:spChg>
        <pc:spChg chg="mod">
          <ac:chgData name="yuanchao chen" userId="049af9dd30a1d67a" providerId="LiveId" clId="{79F21A21-1738-49A7-8FDB-4A3D75BD6F51}" dt="2019-05-13T01:53:49.598" v="1633" actId="947"/>
          <ac:spMkLst>
            <pc:docMk/>
            <pc:sldMk cId="1637841477" sldId="1849"/>
            <ac:spMk id="33" creationId="{90BACC2C-E585-49F8-9B82-6340D39B12C4}"/>
          </ac:spMkLst>
        </pc:spChg>
        <pc:spChg chg="mod">
          <ac:chgData name="yuanchao chen" userId="049af9dd30a1d67a" providerId="LiveId" clId="{79F21A21-1738-49A7-8FDB-4A3D75BD6F51}" dt="2019-05-13T01:53:49.607" v="1637" actId="947"/>
          <ac:spMkLst>
            <pc:docMk/>
            <pc:sldMk cId="1637841477" sldId="1849"/>
            <ac:spMk id="36" creationId="{01F1C59A-053F-4887-8694-506E940FB876}"/>
          </ac:spMkLst>
        </pc:spChg>
        <pc:spChg chg="mod">
          <ac:chgData name="yuanchao chen" userId="049af9dd30a1d67a" providerId="LiveId" clId="{79F21A21-1738-49A7-8FDB-4A3D75BD6F51}" dt="2019-05-13T01:53:49.615" v="1641" actId="947"/>
          <ac:spMkLst>
            <pc:docMk/>
            <pc:sldMk cId="1637841477" sldId="1849"/>
            <ac:spMk id="39" creationId="{56AB363D-3E5E-4B1D-8C14-73886A6B735E}"/>
          </ac:spMkLst>
        </pc:spChg>
        <pc:spChg chg="mod">
          <ac:chgData name="yuanchao chen" userId="049af9dd30a1d67a" providerId="LiveId" clId="{79F21A21-1738-49A7-8FDB-4A3D75BD6F51}" dt="2019-05-13T01:53:49.622" v="1645" actId="947"/>
          <ac:spMkLst>
            <pc:docMk/>
            <pc:sldMk cId="1637841477" sldId="1849"/>
            <ac:spMk id="42" creationId="{58BB483B-B780-47A1-9EDC-2DAF7C52D509}"/>
          </ac:spMkLst>
        </pc:spChg>
        <pc:spChg chg="mod">
          <ac:chgData name="yuanchao chen" userId="049af9dd30a1d67a" providerId="LiveId" clId="{79F21A21-1738-49A7-8FDB-4A3D75BD6F51}" dt="2019-05-13T01:53:49.628" v="1649" actId="947"/>
          <ac:spMkLst>
            <pc:docMk/>
            <pc:sldMk cId="1637841477" sldId="1849"/>
            <ac:spMk id="45" creationId="{AD011EFF-8AA3-4DAA-8E43-B54F2AD9D3E6}"/>
          </ac:spMkLst>
        </pc:spChg>
        <pc:spChg chg="mod">
          <ac:chgData name="yuanchao chen" userId="049af9dd30a1d67a" providerId="LiveId" clId="{79F21A21-1738-49A7-8FDB-4A3D75BD6F51}" dt="2019-05-13T01:53:49.634" v="1653" actId="947"/>
          <ac:spMkLst>
            <pc:docMk/>
            <pc:sldMk cId="1637841477" sldId="1849"/>
            <ac:spMk id="48" creationId="{C5B2DF4B-3C1E-45BB-9DC8-E41E3EA29DDB}"/>
          </ac:spMkLst>
        </pc:spChg>
        <pc:graphicFrameChg chg="mod">
          <ac:chgData name="yuanchao chen" userId="049af9dd30a1d67a" providerId="LiveId" clId="{79F21A21-1738-49A7-8FDB-4A3D75BD6F51}" dt="2019-05-13T01:53:49.710" v="1681"/>
          <ac:graphicFrameMkLst>
            <pc:docMk/>
            <pc:sldMk cId="1637841477" sldId="1849"/>
            <ac:graphicFrameMk id="16" creationId="{8A7DCC0A-3AB6-46A8-9092-DDA078201742}"/>
          </ac:graphicFrameMkLst>
        </pc:graphicFrameChg>
      </pc:sldChg>
      <pc:sldChg chg="del">
        <pc:chgData name="yuanchao chen" userId="049af9dd30a1d67a" providerId="LiveId" clId="{79F21A21-1738-49A7-8FDB-4A3D75BD6F51}" dt="2019-05-13T01:44:46.897" v="398" actId="2696"/>
        <pc:sldMkLst>
          <pc:docMk/>
          <pc:sldMk cId="3794235898" sldId="1851"/>
        </pc:sldMkLst>
      </pc:sldChg>
      <pc:sldChg chg="modSp">
        <pc:chgData name="yuanchao chen" userId="049af9dd30a1d67a" providerId="LiveId" clId="{79F21A21-1738-49A7-8FDB-4A3D75BD6F51}" dt="2019-05-13T01:53:49.555" v="1605" actId="947"/>
        <pc:sldMkLst>
          <pc:docMk/>
          <pc:sldMk cId="679164733" sldId="1852"/>
        </pc:sldMkLst>
        <pc:spChg chg="mod">
          <ac:chgData name="yuanchao chen" userId="049af9dd30a1d67a" providerId="LiveId" clId="{79F21A21-1738-49A7-8FDB-4A3D75BD6F51}" dt="2019-05-13T01:53:49.303" v="1397" actId="947"/>
          <ac:spMkLst>
            <pc:docMk/>
            <pc:sldMk cId="679164733" sldId="1852"/>
            <ac:spMk id="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308" v="1401" actId="947"/>
          <ac:spMkLst>
            <pc:docMk/>
            <pc:sldMk cId="679164733" sldId="1852"/>
            <ac:spMk id="3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312" v="1405" actId="947"/>
          <ac:spMkLst>
            <pc:docMk/>
            <pc:sldMk cId="679164733" sldId="1852"/>
            <ac:spMk id="4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317" v="1409" actId="947"/>
          <ac:spMkLst>
            <pc:docMk/>
            <pc:sldMk cId="679164733" sldId="1852"/>
            <ac:spMk id="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322" v="1413" actId="947"/>
          <ac:spMkLst>
            <pc:docMk/>
            <pc:sldMk cId="679164733" sldId="1852"/>
            <ac:spMk id="6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327" v="1417" actId="947"/>
          <ac:spMkLst>
            <pc:docMk/>
            <pc:sldMk cId="679164733" sldId="1852"/>
            <ac:spMk id="7" creationId="{E2DA0F7D-D5D0-412F-89EB-B8B4E65C4D5F}"/>
          </ac:spMkLst>
        </pc:spChg>
        <pc:spChg chg="mod">
          <ac:chgData name="yuanchao chen" userId="049af9dd30a1d67a" providerId="LiveId" clId="{79F21A21-1738-49A7-8FDB-4A3D75BD6F51}" dt="2019-05-13T01:53:49.332" v="1421" actId="947"/>
          <ac:spMkLst>
            <pc:docMk/>
            <pc:sldMk cId="679164733" sldId="1852"/>
            <ac:spMk id="8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337" v="1425" actId="947"/>
          <ac:spMkLst>
            <pc:docMk/>
            <pc:sldMk cId="679164733" sldId="1852"/>
            <ac:spMk id="9" creationId="{E5DAD1A0-ADBD-4501-8308-0D05098EB0A4}"/>
          </ac:spMkLst>
        </pc:spChg>
        <pc:spChg chg="mod">
          <ac:chgData name="yuanchao chen" userId="049af9dd30a1d67a" providerId="LiveId" clId="{79F21A21-1738-49A7-8FDB-4A3D75BD6F51}" dt="2019-05-13T01:53:49.342" v="1429" actId="947"/>
          <ac:spMkLst>
            <pc:docMk/>
            <pc:sldMk cId="679164733" sldId="1852"/>
            <ac:spMk id="10" creationId="{D142CF87-6DB3-447E-A920-77E29A8A9856}"/>
          </ac:spMkLst>
        </pc:spChg>
        <pc:spChg chg="mod">
          <ac:chgData name="yuanchao chen" userId="049af9dd30a1d67a" providerId="LiveId" clId="{79F21A21-1738-49A7-8FDB-4A3D75BD6F51}" dt="2019-05-13T01:53:49.347" v="1433" actId="947"/>
          <ac:spMkLst>
            <pc:docMk/>
            <pc:sldMk cId="679164733" sldId="1852"/>
            <ac:spMk id="11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351" v="1437" actId="947"/>
          <ac:spMkLst>
            <pc:docMk/>
            <pc:sldMk cId="679164733" sldId="1852"/>
            <ac:spMk id="12" creationId="{E2DA0F7D-D5D0-412F-89EB-B8B4E65C4D5F}"/>
          </ac:spMkLst>
        </pc:spChg>
        <pc:spChg chg="mod">
          <ac:chgData name="yuanchao chen" userId="049af9dd30a1d67a" providerId="LiveId" clId="{79F21A21-1738-49A7-8FDB-4A3D75BD6F51}" dt="2019-05-13T01:53:49.355" v="1441" actId="947"/>
          <ac:spMkLst>
            <pc:docMk/>
            <pc:sldMk cId="679164733" sldId="1852"/>
            <ac:spMk id="13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360" v="1445" actId="947"/>
          <ac:spMkLst>
            <pc:docMk/>
            <pc:sldMk cId="679164733" sldId="1852"/>
            <ac:spMk id="14" creationId="{E5DAD1A0-ADBD-4501-8308-0D05098EB0A4}"/>
          </ac:spMkLst>
        </pc:spChg>
        <pc:spChg chg="mod">
          <ac:chgData name="yuanchao chen" userId="049af9dd30a1d67a" providerId="LiveId" clId="{79F21A21-1738-49A7-8FDB-4A3D75BD6F51}" dt="2019-05-13T01:53:49.366" v="1449" actId="947"/>
          <ac:spMkLst>
            <pc:docMk/>
            <pc:sldMk cId="679164733" sldId="1852"/>
            <ac:spMk id="15" creationId="{D142CF87-6DB3-447E-A920-77E29A8A9856}"/>
          </ac:spMkLst>
        </pc:spChg>
        <pc:spChg chg="mod">
          <ac:chgData name="yuanchao chen" userId="049af9dd30a1d67a" providerId="LiveId" clId="{79F21A21-1738-49A7-8FDB-4A3D75BD6F51}" dt="2019-05-13T01:53:49.371" v="1453" actId="947"/>
          <ac:spMkLst>
            <pc:docMk/>
            <pc:sldMk cId="679164733" sldId="1852"/>
            <ac:spMk id="16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376" v="1457" actId="947"/>
          <ac:spMkLst>
            <pc:docMk/>
            <pc:sldMk cId="679164733" sldId="1852"/>
            <ac:spMk id="17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381" v="1461" actId="947"/>
          <ac:spMkLst>
            <pc:docMk/>
            <pc:sldMk cId="679164733" sldId="1852"/>
            <ac:spMk id="18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386" v="1465" actId="947"/>
          <ac:spMkLst>
            <pc:docMk/>
            <pc:sldMk cId="679164733" sldId="1852"/>
            <ac:spMk id="1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391" v="1469" actId="947"/>
          <ac:spMkLst>
            <pc:docMk/>
            <pc:sldMk cId="679164733" sldId="1852"/>
            <ac:spMk id="2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395" v="1473" actId="947"/>
          <ac:spMkLst>
            <pc:docMk/>
            <pc:sldMk cId="679164733" sldId="1852"/>
            <ac:spMk id="2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400" v="1477" actId="947"/>
          <ac:spMkLst>
            <pc:docMk/>
            <pc:sldMk cId="679164733" sldId="1852"/>
            <ac:spMk id="2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405" v="1481" actId="947"/>
          <ac:spMkLst>
            <pc:docMk/>
            <pc:sldMk cId="679164733" sldId="1852"/>
            <ac:spMk id="23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410" v="1485" actId="947"/>
          <ac:spMkLst>
            <pc:docMk/>
            <pc:sldMk cId="679164733" sldId="1852"/>
            <ac:spMk id="24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415" v="1489" actId="947"/>
          <ac:spMkLst>
            <pc:docMk/>
            <pc:sldMk cId="679164733" sldId="1852"/>
            <ac:spMk id="2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420" v="1493" actId="947"/>
          <ac:spMkLst>
            <pc:docMk/>
            <pc:sldMk cId="679164733" sldId="1852"/>
            <ac:spMk id="26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425" v="1497" actId="947"/>
          <ac:spMkLst>
            <pc:docMk/>
            <pc:sldMk cId="679164733" sldId="1852"/>
            <ac:spMk id="27" creationId="{E2DA0F7D-D5D0-412F-89EB-B8B4E65C4D5F}"/>
          </ac:spMkLst>
        </pc:spChg>
        <pc:spChg chg="mod">
          <ac:chgData name="yuanchao chen" userId="049af9dd30a1d67a" providerId="LiveId" clId="{79F21A21-1738-49A7-8FDB-4A3D75BD6F51}" dt="2019-05-13T01:53:49.430" v="1501" actId="947"/>
          <ac:spMkLst>
            <pc:docMk/>
            <pc:sldMk cId="679164733" sldId="1852"/>
            <ac:spMk id="28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434" v="1505" actId="947"/>
          <ac:spMkLst>
            <pc:docMk/>
            <pc:sldMk cId="679164733" sldId="1852"/>
            <ac:spMk id="29" creationId="{E5DAD1A0-ADBD-4501-8308-0D05098EB0A4}"/>
          </ac:spMkLst>
        </pc:spChg>
        <pc:spChg chg="mod">
          <ac:chgData name="yuanchao chen" userId="049af9dd30a1d67a" providerId="LiveId" clId="{79F21A21-1738-49A7-8FDB-4A3D75BD6F51}" dt="2019-05-13T01:53:49.439" v="1509" actId="947"/>
          <ac:spMkLst>
            <pc:docMk/>
            <pc:sldMk cId="679164733" sldId="1852"/>
            <ac:spMk id="30" creationId="{D142CF87-6DB3-447E-A920-77E29A8A9856}"/>
          </ac:spMkLst>
        </pc:spChg>
        <pc:spChg chg="mod">
          <ac:chgData name="yuanchao chen" userId="049af9dd30a1d67a" providerId="LiveId" clId="{79F21A21-1738-49A7-8FDB-4A3D75BD6F51}" dt="2019-05-13T01:53:49.444" v="1513" actId="947"/>
          <ac:spMkLst>
            <pc:docMk/>
            <pc:sldMk cId="679164733" sldId="1852"/>
            <ac:spMk id="31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449" v="1517" actId="947"/>
          <ac:spMkLst>
            <pc:docMk/>
            <pc:sldMk cId="679164733" sldId="1852"/>
            <ac:spMk id="32" creationId="{E2DA0F7D-D5D0-412F-89EB-B8B4E65C4D5F}"/>
          </ac:spMkLst>
        </pc:spChg>
        <pc:spChg chg="mod">
          <ac:chgData name="yuanchao chen" userId="049af9dd30a1d67a" providerId="LiveId" clId="{79F21A21-1738-49A7-8FDB-4A3D75BD6F51}" dt="2019-05-13T01:53:49.454" v="1521" actId="947"/>
          <ac:spMkLst>
            <pc:docMk/>
            <pc:sldMk cId="679164733" sldId="1852"/>
            <ac:spMk id="33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459" v="1525" actId="947"/>
          <ac:spMkLst>
            <pc:docMk/>
            <pc:sldMk cId="679164733" sldId="1852"/>
            <ac:spMk id="34" creationId="{E5DAD1A0-ADBD-4501-8308-0D05098EB0A4}"/>
          </ac:spMkLst>
        </pc:spChg>
        <pc:spChg chg="mod">
          <ac:chgData name="yuanchao chen" userId="049af9dd30a1d67a" providerId="LiveId" clId="{79F21A21-1738-49A7-8FDB-4A3D75BD6F51}" dt="2019-05-13T01:53:49.464" v="1529" actId="947"/>
          <ac:spMkLst>
            <pc:docMk/>
            <pc:sldMk cId="679164733" sldId="1852"/>
            <ac:spMk id="35" creationId="{D142CF87-6DB3-447E-A920-77E29A8A9856}"/>
          </ac:spMkLst>
        </pc:spChg>
        <pc:spChg chg="mod">
          <ac:chgData name="yuanchao chen" userId="049af9dd30a1d67a" providerId="LiveId" clId="{79F21A21-1738-49A7-8FDB-4A3D75BD6F51}" dt="2019-05-13T01:53:49.469" v="1533" actId="947"/>
          <ac:spMkLst>
            <pc:docMk/>
            <pc:sldMk cId="679164733" sldId="1852"/>
            <ac:spMk id="36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474" v="1537" actId="947"/>
          <ac:spMkLst>
            <pc:docMk/>
            <pc:sldMk cId="679164733" sldId="1852"/>
            <ac:spMk id="37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479" v="1541" actId="947"/>
          <ac:spMkLst>
            <pc:docMk/>
            <pc:sldMk cId="679164733" sldId="1852"/>
            <ac:spMk id="38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484" v="1545" actId="947"/>
          <ac:spMkLst>
            <pc:docMk/>
            <pc:sldMk cId="679164733" sldId="1852"/>
            <ac:spMk id="3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489" v="1549" actId="947"/>
          <ac:spMkLst>
            <pc:docMk/>
            <pc:sldMk cId="679164733" sldId="1852"/>
            <ac:spMk id="4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494" v="1553" actId="947"/>
          <ac:spMkLst>
            <pc:docMk/>
            <pc:sldMk cId="679164733" sldId="1852"/>
            <ac:spMk id="4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498" v="1557" actId="947"/>
          <ac:spMkLst>
            <pc:docMk/>
            <pc:sldMk cId="679164733" sldId="1852"/>
            <ac:spMk id="4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503" v="1561" actId="947"/>
          <ac:spMkLst>
            <pc:docMk/>
            <pc:sldMk cId="679164733" sldId="1852"/>
            <ac:spMk id="43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508" v="1565" actId="947"/>
          <ac:spMkLst>
            <pc:docMk/>
            <pc:sldMk cId="679164733" sldId="1852"/>
            <ac:spMk id="44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513" v="1569" actId="947"/>
          <ac:spMkLst>
            <pc:docMk/>
            <pc:sldMk cId="679164733" sldId="1852"/>
            <ac:spMk id="4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517" v="1573" actId="947"/>
          <ac:spMkLst>
            <pc:docMk/>
            <pc:sldMk cId="679164733" sldId="1852"/>
            <ac:spMk id="46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521" v="1577" actId="947"/>
          <ac:spMkLst>
            <pc:docMk/>
            <pc:sldMk cId="679164733" sldId="1852"/>
            <ac:spMk id="47" creationId="{E5DAD1A0-ADBD-4501-8308-0D05098EB0A4}"/>
          </ac:spMkLst>
        </pc:spChg>
        <pc:spChg chg="mod">
          <ac:chgData name="yuanchao chen" userId="049af9dd30a1d67a" providerId="LiveId" clId="{79F21A21-1738-49A7-8FDB-4A3D75BD6F51}" dt="2019-05-13T01:53:49.526" v="1581" actId="947"/>
          <ac:spMkLst>
            <pc:docMk/>
            <pc:sldMk cId="679164733" sldId="1852"/>
            <ac:spMk id="48" creationId="{D142CF87-6DB3-447E-A920-77E29A8A9856}"/>
          </ac:spMkLst>
        </pc:spChg>
        <pc:spChg chg="mod">
          <ac:chgData name="yuanchao chen" userId="049af9dd30a1d67a" providerId="LiveId" clId="{79F21A21-1738-49A7-8FDB-4A3D75BD6F51}" dt="2019-05-13T01:53:49.531" v="1585" actId="947"/>
          <ac:spMkLst>
            <pc:docMk/>
            <pc:sldMk cId="679164733" sldId="1852"/>
            <ac:spMk id="49" creationId="{F0129C99-39BC-4CDF-9623-01AE07915852}"/>
          </ac:spMkLst>
        </pc:spChg>
        <pc:spChg chg="mod">
          <ac:chgData name="yuanchao chen" userId="049af9dd30a1d67a" providerId="LiveId" clId="{79F21A21-1738-49A7-8FDB-4A3D75BD6F51}" dt="2019-05-13T01:53:49.536" v="1589" actId="947"/>
          <ac:spMkLst>
            <pc:docMk/>
            <pc:sldMk cId="679164733" sldId="1852"/>
            <ac:spMk id="50" creationId="{E5DAD1A0-ADBD-4501-8308-0D05098EB0A4}"/>
          </ac:spMkLst>
        </pc:spChg>
        <pc:spChg chg="mod">
          <ac:chgData name="yuanchao chen" userId="049af9dd30a1d67a" providerId="LiveId" clId="{79F21A21-1738-49A7-8FDB-4A3D75BD6F51}" dt="2019-05-13T01:53:49.540" v="1593" actId="947"/>
          <ac:spMkLst>
            <pc:docMk/>
            <pc:sldMk cId="679164733" sldId="1852"/>
            <ac:spMk id="51" creationId="{D142CF87-6DB3-447E-A920-77E29A8A9856}"/>
          </ac:spMkLst>
        </pc:spChg>
        <pc:spChg chg="mod">
          <ac:chgData name="yuanchao chen" userId="049af9dd30a1d67a" providerId="LiveId" clId="{79F21A21-1738-49A7-8FDB-4A3D75BD6F51}" dt="2019-05-13T01:53:49.545" v="1597" actId="947"/>
          <ac:spMkLst>
            <pc:docMk/>
            <pc:sldMk cId="679164733" sldId="1852"/>
            <ac:spMk id="52" creationId="{444A964C-2088-4BB6-85BE-2418748EA584}"/>
          </ac:spMkLst>
        </pc:spChg>
        <pc:spChg chg="mod">
          <ac:chgData name="yuanchao chen" userId="049af9dd30a1d67a" providerId="LiveId" clId="{79F21A21-1738-49A7-8FDB-4A3D75BD6F51}" dt="2019-05-13T01:53:49.550" v="1601" actId="947"/>
          <ac:spMkLst>
            <pc:docMk/>
            <pc:sldMk cId="679164733" sldId="1852"/>
            <ac:spMk id="5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9.555" v="1605" actId="947"/>
          <ac:spMkLst>
            <pc:docMk/>
            <pc:sldMk cId="679164733" sldId="1852"/>
            <ac:spMk id="54" creationId="{444A964C-2088-4BB6-85BE-2418748EA584}"/>
          </ac:spMkLst>
        </pc:spChg>
      </pc:sldChg>
      <pc:sldChg chg="modSp ord">
        <pc:chgData name="yuanchao chen" userId="049af9dd30a1d67a" providerId="LiveId" clId="{79F21A21-1738-49A7-8FDB-4A3D75BD6F51}" dt="2019-05-13T01:53:48.380" v="1033" actId="947"/>
        <pc:sldMkLst>
          <pc:docMk/>
          <pc:sldMk cId="1827830334" sldId="1853"/>
        </pc:sldMkLst>
        <pc:spChg chg="mod">
          <ac:chgData name="yuanchao chen" userId="049af9dd30a1d67a" providerId="LiveId" clId="{79F21A21-1738-49A7-8FDB-4A3D75BD6F51}" dt="2019-05-13T01:53:48.207" v="889" actId="947"/>
          <ac:spMkLst>
            <pc:docMk/>
            <pc:sldMk cId="1827830334" sldId="1853"/>
            <ac:spMk id="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8.212" v="893" actId="947"/>
          <ac:spMkLst>
            <pc:docMk/>
            <pc:sldMk cId="1827830334" sldId="1853"/>
            <ac:spMk id="3" creationId="{8E3ACAB3-056A-447F-A76D-58F8BEA6D6B9}"/>
          </ac:spMkLst>
        </pc:spChg>
        <pc:spChg chg="mod">
          <ac:chgData name="yuanchao chen" userId="049af9dd30a1d67a" providerId="LiveId" clId="{79F21A21-1738-49A7-8FDB-4A3D75BD6F51}" dt="2019-05-13T01:53:48.217" v="897" actId="947"/>
          <ac:spMkLst>
            <pc:docMk/>
            <pc:sldMk cId="1827830334" sldId="1853"/>
            <ac:spMk id="4" creationId="{38535797-BCC5-4376-9762-94EC336E2A56}"/>
          </ac:spMkLst>
        </pc:spChg>
        <pc:spChg chg="mod">
          <ac:chgData name="yuanchao chen" userId="049af9dd30a1d67a" providerId="LiveId" clId="{79F21A21-1738-49A7-8FDB-4A3D75BD6F51}" dt="2019-05-13T01:53:48.222" v="901" actId="947"/>
          <ac:spMkLst>
            <pc:docMk/>
            <pc:sldMk cId="1827830334" sldId="1853"/>
            <ac:spMk id="6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26" v="905" actId="947"/>
          <ac:spMkLst>
            <pc:docMk/>
            <pc:sldMk cId="1827830334" sldId="1853"/>
            <ac:spMk id="21" creationId="{12A66ECC-3097-4BC0-8E6B-39549C5C80F6}"/>
          </ac:spMkLst>
        </pc:spChg>
        <pc:spChg chg="mod">
          <ac:chgData name="yuanchao chen" userId="049af9dd30a1d67a" providerId="LiveId" clId="{79F21A21-1738-49A7-8FDB-4A3D75BD6F51}" dt="2019-05-13T01:53:48.231" v="909" actId="947"/>
          <ac:spMkLst>
            <pc:docMk/>
            <pc:sldMk cId="1827830334" sldId="1853"/>
            <ac:spMk id="25" creationId="{33F84FFF-1910-4336-80A3-72840EF41C7B}"/>
          </ac:spMkLst>
        </pc:spChg>
        <pc:spChg chg="mod">
          <ac:chgData name="yuanchao chen" userId="049af9dd30a1d67a" providerId="LiveId" clId="{79F21A21-1738-49A7-8FDB-4A3D75BD6F51}" dt="2019-05-13T01:53:48.236" v="913" actId="947"/>
          <ac:spMkLst>
            <pc:docMk/>
            <pc:sldMk cId="1827830334" sldId="1853"/>
            <ac:spMk id="54" creationId="{33F84FFF-1910-4336-80A3-72840EF41C7B}"/>
          </ac:spMkLst>
        </pc:spChg>
        <pc:spChg chg="mod">
          <ac:chgData name="yuanchao chen" userId="049af9dd30a1d67a" providerId="LiveId" clId="{79F21A21-1738-49A7-8FDB-4A3D75BD6F51}" dt="2019-05-13T01:53:48.240" v="917" actId="947"/>
          <ac:spMkLst>
            <pc:docMk/>
            <pc:sldMk cId="1827830334" sldId="1853"/>
            <ac:spMk id="55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45" v="921" actId="947"/>
          <ac:spMkLst>
            <pc:docMk/>
            <pc:sldMk cId="1827830334" sldId="1853"/>
            <ac:spMk id="56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50" v="925" actId="947"/>
          <ac:spMkLst>
            <pc:docMk/>
            <pc:sldMk cId="1827830334" sldId="1853"/>
            <ac:spMk id="57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55" v="929" actId="947"/>
          <ac:spMkLst>
            <pc:docMk/>
            <pc:sldMk cId="1827830334" sldId="1853"/>
            <ac:spMk id="58" creationId="{38535797-BCC5-4376-9762-94EC336E2A56}"/>
          </ac:spMkLst>
        </pc:spChg>
        <pc:spChg chg="mod">
          <ac:chgData name="yuanchao chen" userId="049af9dd30a1d67a" providerId="LiveId" clId="{79F21A21-1738-49A7-8FDB-4A3D75BD6F51}" dt="2019-05-13T01:53:48.261" v="933" actId="947"/>
          <ac:spMkLst>
            <pc:docMk/>
            <pc:sldMk cId="1827830334" sldId="1853"/>
            <ac:spMk id="59" creationId="{38535797-BCC5-4376-9762-94EC336E2A56}"/>
          </ac:spMkLst>
        </pc:spChg>
        <pc:spChg chg="mod">
          <ac:chgData name="yuanchao chen" userId="049af9dd30a1d67a" providerId="LiveId" clId="{79F21A21-1738-49A7-8FDB-4A3D75BD6F51}" dt="2019-05-13T01:53:48.266" v="937" actId="947"/>
          <ac:spMkLst>
            <pc:docMk/>
            <pc:sldMk cId="1827830334" sldId="1853"/>
            <ac:spMk id="60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70" v="941" actId="947"/>
          <ac:spMkLst>
            <pc:docMk/>
            <pc:sldMk cId="1827830334" sldId="1853"/>
            <ac:spMk id="61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75" v="945" actId="947"/>
          <ac:spMkLst>
            <pc:docMk/>
            <pc:sldMk cId="1827830334" sldId="1853"/>
            <ac:spMk id="62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80" v="949" actId="947"/>
          <ac:spMkLst>
            <pc:docMk/>
            <pc:sldMk cId="1827830334" sldId="1853"/>
            <ac:spMk id="63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85" v="953" actId="947"/>
          <ac:spMkLst>
            <pc:docMk/>
            <pc:sldMk cId="1827830334" sldId="1853"/>
            <ac:spMk id="64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90" v="957" actId="947"/>
          <ac:spMkLst>
            <pc:docMk/>
            <pc:sldMk cId="1827830334" sldId="1853"/>
            <ac:spMk id="65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295" v="961" actId="947"/>
          <ac:spMkLst>
            <pc:docMk/>
            <pc:sldMk cId="1827830334" sldId="1853"/>
            <ac:spMk id="66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300" v="965" actId="947"/>
          <ac:spMkLst>
            <pc:docMk/>
            <pc:sldMk cId="1827830334" sldId="1853"/>
            <ac:spMk id="67" creationId="{177ABC6C-E4F5-4999-BC82-38546E2AC598}"/>
          </ac:spMkLst>
        </pc:spChg>
        <pc:spChg chg="mod">
          <ac:chgData name="yuanchao chen" userId="049af9dd30a1d67a" providerId="LiveId" clId="{79F21A21-1738-49A7-8FDB-4A3D75BD6F51}" dt="2019-05-13T01:53:48.305" v="969" actId="947"/>
          <ac:spMkLst>
            <pc:docMk/>
            <pc:sldMk cId="1827830334" sldId="1853"/>
            <ac:spMk id="6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8.309" v="973" actId="947"/>
          <ac:spMkLst>
            <pc:docMk/>
            <pc:sldMk cId="1827830334" sldId="1853"/>
            <ac:spMk id="79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14" v="977" actId="947"/>
          <ac:spMkLst>
            <pc:docMk/>
            <pc:sldMk cId="1827830334" sldId="1853"/>
            <ac:spMk id="80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18" v="981" actId="947"/>
          <ac:spMkLst>
            <pc:docMk/>
            <pc:sldMk cId="1827830334" sldId="1853"/>
            <ac:spMk id="81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23" v="985" actId="947"/>
          <ac:spMkLst>
            <pc:docMk/>
            <pc:sldMk cId="1827830334" sldId="1853"/>
            <ac:spMk id="82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28" v="989" actId="947"/>
          <ac:spMkLst>
            <pc:docMk/>
            <pc:sldMk cId="1827830334" sldId="1853"/>
            <ac:spMk id="83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33" v="993" actId="947"/>
          <ac:spMkLst>
            <pc:docMk/>
            <pc:sldMk cId="1827830334" sldId="1853"/>
            <ac:spMk id="84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38" v="997" actId="947"/>
          <ac:spMkLst>
            <pc:docMk/>
            <pc:sldMk cId="1827830334" sldId="1853"/>
            <ac:spMk id="8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8.343" v="1001" actId="947"/>
          <ac:spMkLst>
            <pc:docMk/>
            <pc:sldMk cId="1827830334" sldId="1853"/>
            <ac:spMk id="86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47" v="1005" actId="947"/>
          <ac:spMkLst>
            <pc:docMk/>
            <pc:sldMk cId="1827830334" sldId="1853"/>
            <ac:spMk id="87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51" v="1009" actId="947"/>
          <ac:spMkLst>
            <pc:docMk/>
            <pc:sldMk cId="1827830334" sldId="1853"/>
            <ac:spMk id="88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56" v="1013" actId="947"/>
          <ac:spMkLst>
            <pc:docMk/>
            <pc:sldMk cId="1827830334" sldId="1853"/>
            <ac:spMk id="89" creationId="{C2841110-9DAF-4B28-A86A-B2FB8A9FA0B6}"/>
          </ac:spMkLst>
        </pc:spChg>
        <pc:spChg chg="mod">
          <ac:chgData name="yuanchao chen" userId="049af9dd30a1d67a" providerId="LiveId" clId="{79F21A21-1738-49A7-8FDB-4A3D75BD6F51}" dt="2019-05-13T01:53:48.361" v="1017" actId="947"/>
          <ac:spMkLst>
            <pc:docMk/>
            <pc:sldMk cId="1827830334" sldId="1853"/>
            <ac:spMk id="11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8.371" v="1025" actId="947"/>
          <ac:spMkLst>
            <pc:docMk/>
            <pc:sldMk cId="1827830334" sldId="1853"/>
            <ac:spMk id="13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8.366" v="1021" actId="947"/>
          <ac:spMkLst>
            <pc:docMk/>
            <pc:sldMk cId="1827830334" sldId="1853"/>
            <ac:spMk id="14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8.376" v="1029" actId="947"/>
          <ac:spMkLst>
            <pc:docMk/>
            <pc:sldMk cId="1827830334" sldId="1853"/>
            <ac:spMk id="14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48.380" v="1033" actId="947"/>
          <ac:spMkLst>
            <pc:docMk/>
            <pc:sldMk cId="1827830334" sldId="1853"/>
            <ac:spMk id="150" creationId="{00000000-0000-0000-0000-000000000000}"/>
          </ac:spMkLst>
        </pc:spChg>
      </pc:sldChg>
      <pc:sldChg chg="addSp delSp modSp del modTransition">
        <pc:chgData name="yuanchao chen" userId="049af9dd30a1d67a" providerId="LiveId" clId="{79F21A21-1738-49A7-8FDB-4A3D75BD6F51}" dt="2019-05-13T01:56:09.459" v="2600" actId="2696"/>
        <pc:sldMkLst>
          <pc:docMk/>
          <pc:sldMk cId="840631465" sldId="1875"/>
        </pc:sldMkLst>
        <pc:spChg chg="mod">
          <ac:chgData name="yuanchao chen" userId="049af9dd30a1d67a" providerId="LiveId" clId="{79F21A21-1738-49A7-8FDB-4A3D75BD6F51}" dt="2019-05-13T01:53:52.395" v="2537" actId="947"/>
          <ac:spMkLst>
            <pc:docMk/>
            <pc:sldMk cId="840631465" sldId="1875"/>
            <ac:spMk id="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01" v="2541" actId="947"/>
          <ac:spMkLst>
            <pc:docMk/>
            <pc:sldMk cId="840631465" sldId="1875"/>
            <ac:spMk id="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09" v="2545" actId="947"/>
          <ac:spMkLst>
            <pc:docMk/>
            <pc:sldMk cId="840631465" sldId="1875"/>
            <ac:spMk id="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17" v="2549" actId="947"/>
          <ac:spMkLst>
            <pc:docMk/>
            <pc:sldMk cId="840631465" sldId="1875"/>
            <ac:spMk id="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24" v="2553" actId="947"/>
          <ac:spMkLst>
            <pc:docMk/>
            <pc:sldMk cId="840631465" sldId="1875"/>
            <ac:spMk id="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32" v="2557" actId="947"/>
          <ac:spMkLst>
            <pc:docMk/>
            <pc:sldMk cId="840631465" sldId="1875"/>
            <ac:spMk id="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37" v="2561" actId="947"/>
          <ac:spMkLst>
            <pc:docMk/>
            <pc:sldMk cId="840631465" sldId="1875"/>
            <ac:spMk id="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44" v="2565" actId="947"/>
          <ac:spMkLst>
            <pc:docMk/>
            <pc:sldMk cId="840631465" sldId="1875"/>
            <ac:spMk id="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50" v="2569" actId="947"/>
          <ac:spMkLst>
            <pc:docMk/>
            <pc:sldMk cId="840631465" sldId="1875"/>
            <ac:spMk id="1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56" v="2573" actId="947"/>
          <ac:spMkLst>
            <pc:docMk/>
            <pc:sldMk cId="840631465" sldId="1875"/>
            <ac:spMk id="1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67" v="2577" actId="947"/>
          <ac:spMkLst>
            <pc:docMk/>
            <pc:sldMk cId="840631465" sldId="1875"/>
            <ac:spMk id="2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73" v="2581" actId="947"/>
          <ac:spMkLst>
            <pc:docMk/>
            <pc:sldMk cId="840631465" sldId="1875"/>
            <ac:spMk id="2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80" v="2585" actId="947"/>
          <ac:spMkLst>
            <pc:docMk/>
            <pc:sldMk cId="840631465" sldId="1875"/>
            <ac:spMk id="2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485" v="2589" actId="947"/>
          <ac:spMkLst>
            <pc:docMk/>
            <pc:sldMk cId="840631465" sldId="1875"/>
            <ac:spMk id="26" creationId="{00000000-0000-0000-0000-000000000000}"/>
          </ac:spMkLst>
        </pc:spChg>
        <pc:spChg chg="add del mod">
          <ac:chgData name="yuanchao chen" userId="049af9dd30a1d67a" providerId="LiveId" clId="{79F21A21-1738-49A7-8FDB-4A3D75BD6F51}" dt="2019-05-13T01:47:55.054" v="479"/>
          <ac:spMkLst>
            <pc:docMk/>
            <pc:sldMk cId="840631465" sldId="1875"/>
            <ac:spMk id="28" creationId="{8D65CF80-1567-4F4F-A63C-8122A03F1061}"/>
          </ac:spMkLst>
        </pc:spChg>
      </pc:sldChg>
      <pc:sldChg chg="modSp modTransition">
        <pc:chgData name="yuanchao chen" userId="049af9dd30a1d67a" providerId="LiveId" clId="{79F21A21-1738-49A7-8FDB-4A3D75BD6F51}" dt="2019-05-13T01:53:52.374" v="2533" actId="947"/>
        <pc:sldMkLst>
          <pc:docMk/>
          <pc:sldMk cId="2430282992" sldId="1881"/>
        </pc:sldMkLst>
        <pc:spChg chg="mod">
          <ac:chgData name="yuanchao chen" userId="049af9dd30a1d67a" providerId="LiveId" clId="{79F21A21-1738-49A7-8FDB-4A3D75BD6F51}" dt="2019-05-13T01:53:51.660" v="2145" actId="947"/>
          <ac:spMkLst>
            <pc:docMk/>
            <pc:sldMk cId="2430282992" sldId="1881"/>
            <ac:spMk id="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36" v="2189" actId="947"/>
          <ac:spMkLst>
            <pc:docMk/>
            <pc:sldMk cId="2430282992" sldId="1881"/>
            <ac:spMk id="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41" v="2193" actId="947"/>
          <ac:spMkLst>
            <pc:docMk/>
            <pc:sldMk cId="2430282992" sldId="1881"/>
            <ac:spMk id="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46" v="2197" actId="947"/>
          <ac:spMkLst>
            <pc:docMk/>
            <pc:sldMk cId="2430282992" sldId="1881"/>
            <ac:spMk id="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51" v="2201" actId="947"/>
          <ac:spMkLst>
            <pc:docMk/>
            <pc:sldMk cId="2430282992" sldId="1881"/>
            <ac:spMk id="1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56" v="2205" actId="947"/>
          <ac:spMkLst>
            <pc:docMk/>
            <pc:sldMk cId="2430282992" sldId="1881"/>
            <ac:spMk id="1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61" v="2209" actId="947"/>
          <ac:spMkLst>
            <pc:docMk/>
            <pc:sldMk cId="2430282992" sldId="1881"/>
            <ac:spMk id="1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65" v="2213" actId="947"/>
          <ac:spMkLst>
            <pc:docMk/>
            <pc:sldMk cId="2430282992" sldId="1881"/>
            <ac:spMk id="1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70" v="2217" actId="947"/>
          <ac:spMkLst>
            <pc:docMk/>
            <pc:sldMk cId="2430282992" sldId="1881"/>
            <ac:spMk id="1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75" v="2221" actId="947"/>
          <ac:spMkLst>
            <pc:docMk/>
            <pc:sldMk cId="2430282992" sldId="1881"/>
            <ac:spMk id="1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79" v="2225" actId="947"/>
          <ac:spMkLst>
            <pc:docMk/>
            <pc:sldMk cId="2430282992" sldId="1881"/>
            <ac:spMk id="1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84" v="2229" actId="947"/>
          <ac:spMkLst>
            <pc:docMk/>
            <pc:sldMk cId="2430282992" sldId="1881"/>
            <ac:spMk id="2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89" v="2233" actId="947"/>
          <ac:spMkLst>
            <pc:docMk/>
            <pc:sldMk cId="2430282992" sldId="1881"/>
            <ac:spMk id="2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95" v="2237" actId="947"/>
          <ac:spMkLst>
            <pc:docMk/>
            <pc:sldMk cId="2430282992" sldId="1881"/>
            <ac:spMk id="2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1.999" v="2241" actId="947"/>
          <ac:spMkLst>
            <pc:docMk/>
            <pc:sldMk cId="2430282992" sldId="1881"/>
            <ac:spMk id="2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05" v="2245" actId="947"/>
          <ac:spMkLst>
            <pc:docMk/>
            <pc:sldMk cId="2430282992" sldId="1881"/>
            <ac:spMk id="2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10" v="2249" actId="947"/>
          <ac:spMkLst>
            <pc:docMk/>
            <pc:sldMk cId="2430282992" sldId="1881"/>
            <ac:spMk id="3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15" v="2253" actId="947"/>
          <ac:spMkLst>
            <pc:docMk/>
            <pc:sldMk cId="2430282992" sldId="1881"/>
            <ac:spMk id="3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20" v="2257" actId="947"/>
          <ac:spMkLst>
            <pc:docMk/>
            <pc:sldMk cId="2430282992" sldId="1881"/>
            <ac:spMk id="3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25" v="2261" actId="947"/>
          <ac:spMkLst>
            <pc:docMk/>
            <pc:sldMk cId="2430282992" sldId="1881"/>
            <ac:spMk id="3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30" v="2265" actId="947"/>
          <ac:spMkLst>
            <pc:docMk/>
            <pc:sldMk cId="2430282992" sldId="1881"/>
            <ac:spMk id="3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36" v="2269" actId="947"/>
          <ac:spMkLst>
            <pc:docMk/>
            <pc:sldMk cId="2430282992" sldId="1881"/>
            <ac:spMk id="3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41" v="2273" actId="947"/>
          <ac:spMkLst>
            <pc:docMk/>
            <pc:sldMk cId="2430282992" sldId="1881"/>
            <ac:spMk id="4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47" v="2277" actId="947"/>
          <ac:spMkLst>
            <pc:docMk/>
            <pc:sldMk cId="2430282992" sldId="1881"/>
            <ac:spMk id="4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52" v="2281" actId="947"/>
          <ac:spMkLst>
            <pc:docMk/>
            <pc:sldMk cId="2430282992" sldId="1881"/>
            <ac:spMk id="4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57" v="2285" actId="947"/>
          <ac:spMkLst>
            <pc:docMk/>
            <pc:sldMk cId="2430282992" sldId="1881"/>
            <ac:spMk id="4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61" v="2289" actId="947"/>
          <ac:spMkLst>
            <pc:docMk/>
            <pc:sldMk cId="2430282992" sldId="1881"/>
            <ac:spMk id="4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67" v="2293" actId="947"/>
          <ac:spMkLst>
            <pc:docMk/>
            <pc:sldMk cId="2430282992" sldId="1881"/>
            <ac:spMk id="6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72" v="2297" actId="947"/>
          <ac:spMkLst>
            <pc:docMk/>
            <pc:sldMk cId="2430282992" sldId="1881"/>
            <ac:spMk id="6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10" v="2325" actId="947"/>
          <ac:spMkLst>
            <pc:docMk/>
            <pc:sldMk cId="2430282992" sldId="1881"/>
            <ac:spMk id="6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77" v="2301" actId="947"/>
          <ac:spMkLst>
            <pc:docMk/>
            <pc:sldMk cId="2430282992" sldId="1881"/>
            <ac:spMk id="8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83" v="2305" actId="947"/>
          <ac:spMkLst>
            <pc:docMk/>
            <pc:sldMk cId="2430282992" sldId="1881"/>
            <ac:spMk id="8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88" v="2309" actId="947"/>
          <ac:spMkLst>
            <pc:docMk/>
            <pc:sldMk cId="2430282992" sldId="1881"/>
            <ac:spMk id="8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93" v="2313" actId="947"/>
          <ac:spMkLst>
            <pc:docMk/>
            <pc:sldMk cId="2430282992" sldId="1881"/>
            <ac:spMk id="8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099" v="2317" actId="947"/>
          <ac:spMkLst>
            <pc:docMk/>
            <pc:sldMk cId="2430282992" sldId="1881"/>
            <ac:spMk id="9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03" v="2321" actId="947"/>
          <ac:spMkLst>
            <pc:docMk/>
            <pc:sldMk cId="2430282992" sldId="1881"/>
            <ac:spMk id="9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15" v="2329" actId="947"/>
          <ac:spMkLst>
            <pc:docMk/>
            <pc:sldMk cId="2430282992" sldId="1881"/>
            <ac:spMk id="9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20" v="2333" actId="947"/>
          <ac:spMkLst>
            <pc:docMk/>
            <pc:sldMk cId="2430282992" sldId="1881"/>
            <ac:spMk id="9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25" v="2337" actId="947"/>
          <ac:spMkLst>
            <pc:docMk/>
            <pc:sldMk cId="2430282992" sldId="1881"/>
            <ac:spMk id="9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31" v="2341" actId="947"/>
          <ac:spMkLst>
            <pc:docMk/>
            <pc:sldMk cId="2430282992" sldId="1881"/>
            <ac:spMk id="9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36" v="2345" actId="947"/>
          <ac:spMkLst>
            <pc:docMk/>
            <pc:sldMk cId="2430282992" sldId="1881"/>
            <ac:spMk id="9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41" v="2349" actId="947"/>
          <ac:spMkLst>
            <pc:docMk/>
            <pc:sldMk cId="2430282992" sldId="1881"/>
            <ac:spMk id="10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45" v="2353" actId="947"/>
          <ac:spMkLst>
            <pc:docMk/>
            <pc:sldMk cId="2430282992" sldId="1881"/>
            <ac:spMk id="10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52" v="2357" actId="947"/>
          <ac:spMkLst>
            <pc:docMk/>
            <pc:sldMk cId="2430282992" sldId="1881"/>
            <ac:spMk id="10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57" v="2361" actId="947"/>
          <ac:spMkLst>
            <pc:docMk/>
            <pc:sldMk cId="2430282992" sldId="1881"/>
            <ac:spMk id="10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62" v="2365" actId="947"/>
          <ac:spMkLst>
            <pc:docMk/>
            <pc:sldMk cId="2430282992" sldId="1881"/>
            <ac:spMk id="10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67" v="2369" actId="947"/>
          <ac:spMkLst>
            <pc:docMk/>
            <pc:sldMk cId="2430282992" sldId="1881"/>
            <ac:spMk id="10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73" v="2373" actId="947"/>
          <ac:spMkLst>
            <pc:docMk/>
            <pc:sldMk cId="2430282992" sldId="1881"/>
            <ac:spMk id="11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78" v="2377" actId="947"/>
          <ac:spMkLst>
            <pc:docMk/>
            <pc:sldMk cId="2430282992" sldId="1881"/>
            <ac:spMk id="11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83" v="2381" actId="947"/>
          <ac:spMkLst>
            <pc:docMk/>
            <pc:sldMk cId="2430282992" sldId="1881"/>
            <ac:spMk id="11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87" v="2385" actId="947"/>
          <ac:spMkLst>
            <pc:docMk/>
            <pc:sldMk cId="2430282992" sldId="1881"/>
            <ac:spMk id="11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94" v="2389" actId="947"/>
          <ac:spMkLst>
            <pc:docMk/>
            <pc:sldMk cId="2430282992" sldId="1881"/>
            <ac:spMk id="11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199" v="2393" actId="947"/>
          <ac:spMkLst>
            <pc:docMk/>
            <pc:sldMk cId="2430282992" sldId="1881"/>
            <ac:spMk id="11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04" v="2397" actId="947"/>
          <ac:spMkLst>
            <pc:docMk/>
            <pc:sldMk cId="2430282992" sldId="1881"/>
            <ac:spMk id="11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09" v="2401" actId="947"/>
          <ac:spMkLst>
            <pc:docMk/>
            <pc:sldMk cId="2430282992" sldId="1881"/>
            <ac:spMk id="120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16" v="2405" actId="947"/>
          <ac:spMkLst>
            <pc:docMk/>
            <pc:sldMk cId="2430282992" sldId="1881"/>
            <ac:spMk id="12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21" v="2409" actId="947"/>
          <ac:spMkLst>
            <pc:docMk/>
            <pc:sldMk cId="2430282992" sldId="1881"/>
            <ac:spMk id="12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25" v="2413" actId="947"/>
          <ac:spMkLst>
            <pc:docMk/>
            <pc:sldMk cId="2430282992" sldId="1881"/>
            <ac:spMk id="12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30" v="2417" actId="947"/>
          <ac:spMkLst>
            <pc:docMk/>
            <pc:sldMk cId="2430282992" sldId="1881"/>
            <ac:spMk id="12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35" v="2421" actId="947"/>
          <ac:spMkLst>
            <pc:docMk/>
            <pc:sldMk cId="2430282992" sldId="1881"/>
            <ac:spMk id="12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40" v="2425" actId="947"/>
          <ac:spMkLst>
            <pc:docMk/>
            <pc:sldMk cId="2430282992" sldId="1881"/>
            <ac:spMk id="12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45" v="2429" actId="947"/>
          <ac:spMkLst>
            <pc:docMk/>
            <pc:sldMk cId="2430282992" sldId="1881"/>
            <ac:spMk id="13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50" v="2433" actId="947"/>
          <ac:spMkLst>
            <pc:docMk/>
            <pc:sldMk cId="2430282992" sldId="1881"/>
            <ac:spMk id="13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55" v="2437" actId="947"/>
          <ac:spMkLst>
            <pc:docMk/>
            <pc:sldMk cId="2430282992" sldId="1881"/>
            <ac:spMk id="13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61" v="2441" actId="947"/>
          <ac:spMkLst>
            <pc:docMk/>
            <pc:sldMk cId="2430282992" sldId="1881"/>
            <ac:spMk id="15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66" v="2445" actId="947"/>
          <ac:spMkLst>
            <pc:docMk/>
            <pc:sldMk cId="2430282992" sldId="1881"/>
            <ac:spMk id="153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71" v="2449" actId="947"/>
          <ac:spMkLst>
            <pc:docMk/>
            <pc:sldMk cId="2430282992" sldId="1881"/>
            <ac:spMk id="16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76" v="2453" actId="947"/>
          <ac:spMkLst>
            <pc:docMk/>
            <pc:sldMk cId="2430282992" sldId="1881"/>
            <ac:spMk id="16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81" v="2457" actId="947"/>
          <ac:spMkLst>
            <pc:docMk/>
            <pc:sldMk cId="2430282992" sldId="1881"/>
            <ac:spMk id="168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86" v="2461" actId="947"/>
          <ac:spMkLst>
            <pc:docMk/>
            <pc:sldMk cId="2430282992" sldId="1881"/>
            <ac:spMk id="16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91" v="2465" actId="947"/>
          <ac:spMkLst>
            <pc:docMk/>
            <pc:sldMk cId="2430282992" sldId="1881"/>
            <ac:spMk id="17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295" v="2469" actId="947"/>
          <ac:spMkLst>
            <pc:docMk/>
            <pc:sldMk cId="2430282992" sldId="1881"/>
            <ac:spMk id="17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00" v="2473" actId="947"/>
          <ac:spMkLst>
            <pc:docMk/>
            <pc:sldMk cId="2430282992" sldId="1881"/>
            <ac:spMk id="17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06" v="2477" actId="947"/>
          <ac:spMkLst>
            <pc:docMk/>
            <pc:sldMk cId="2430282992" sldId="1881"/>
            <ac:spMk id="18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09" v="2481" actId="947"/>
          <ac:spMkLst>
            <pc:docMk/>
            <pc:sldMk cId="2430282992" sldId="1881"/>
            <ac:spMk id="18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15" v="2485" actId="947"/>
          <ac:spMkLst>
            <pc:docMk/>
            <pc:sldMk cId="2430282992" sldId="1881"/>
            <ac:spMk id="185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20" v="2489" actId="947"/>
          <ac:spMkLst>
            <pc:docMk/>
            <pc:sldMk cId="2430282992" sldId="1881"/>
            <ac:spMk id="18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24" v="2493" actId="947"/>
          <ac:spMkLst>
            <pc:docMk/>
            <pc:sldMk cId="2430282992" sldId="1881"/>
            <ac:spMk id="19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30" v="2497" actId="947"/>
          <ac:spMkLst>
            <pc:docMk/>
            <pc:sldMk cId="2430282992" sldId="1881"/>
            <ac:spMk id="19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35" v="2501" actId="947"/>
          <ac:spMkLst>
            <pc:docMk/>
            <pc:sldMk cId="2430282992" sldId="1881"/>
            <ac:spMk id="19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40" v="2505" actId="947"/>
          <ac:spMkLst>
            <pc:docMk/>
            <pc:sldMk cId="2430282992" sldId="1881"/>
            <ac:spMk id="20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45" v="2509" actId="947"/>
          <ac:spMkLst>
            <pc:docMk/>
            <pc:sldMk cId="2430282992" sldId="1881"/>
            <ac:spMk id="202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50" v="2513" actId="947"/>
          <ac:spMkLst>
            <pc:docMk/>
            <pc:sldMk cId="2430282992" sldId="1881"/>
            <ac:spMk id="204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54" v="2517" actId="947"/>
          <ac:spMkLst>
            <pc:docMk/>
            <pc:sldMk cId="2430282992" sldId="1881"/>
            <ac:spMk id="206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59" v="2521" actId="947"/>
          <ac:spMkLst>
            <pc:docMk/>
            <pc:sldMk cId="2430282992" sldId="1881"/>
            <ac:spMk id="207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64" v="2525" actId="947"/>
          <ac:spMkLst>
            <pc:docMk/>
            <pc:sldMk cId="2430282992" sldId="1881"/>
            <ac:spMk id="209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69" v="2529" actId="947"/>
          <ac:spMkLst>
            <pc:docMk/>
            <pc:sldMk cId="2430282992" sldId="1881"/>
            <ac:spMk id="211" creationId="{00000000-0000-0000-0000-000000000000}"/>
          </ac:spMkLst>
        </pc:spChg>
        <pc:spChg chg="mod">
          <ac:chgData name="yuanchao chen" userId="049af9dd30a1d67a" providerId="LiveId" clId="{79F21A21-1738-49A7-8FDB-4A3D75BD6F51}" dt="2019-05-13T01:53:52.374" v="2533" actId="947"/>
          <ac:spMkLst>
            <pc:docMk/>
            <pc:sldMk cId="2430282992" sldId="1881"/>
            <ac:spMk id="212" creationId="{00000000-0000-0000-0000-000000000000}"/>
          </ac:spMkLst>
        </pc:spChg>
        <pc:graphicFrameChg chg="mod">
          <ac:chgData name="yuanchao chen" userId="049af9dd30a1d67a" providerId="LiveId" clId="{79F21A21-1738-49A7-8FDB-4A3D75BD6F51}" dt="2019-05-13T01:53:51.927" v="2185"/>
          <ac:graphicFrameMkLst>
            <pc:docMk/>
            <pc:sldMk cId="2430282992" sldId="1881"/>
            <ac:graphicFrameMk id="7" creationId="{00000000-0000-0000-0000-000000000000}"/>
          </ac:graphicFrameMkLst>
        </pc:graphicFrameChg>
      </pc:sldChg>
      <pc:sldChg chg="modSp">
        <pc:chgData name="yuanchao chen" userId="049af9dd30a1d67a" providerId="LiveId" clId="{79F21A21-1738-49A7-8FDB-4A3D75BD6F51}" dt="2019-05-13T02:02:36.419" v="2688" actId="1076"/>
        <pc:sldMkLst>
          <pc:docMk/>
          <pc:sldMk cId="2064498278" sldId="1889"/>
        </pc:sldMkLst>
        <pc:spChg chg="mod">
          <ac:chgData name="yuanchao chen" userId="049af9dd30a1d67a" providerId="LiveId" clId="{79F21A21-1738-49A7-8FDB-4A3D75BD6F51}" dt="2019-05-13T01:53:47.836" v="709" actId="947"/>
          <ac:spMkLst>
            <pc:docMk/>
            <pc:sldMk cId="2064498278" sldId="1889"/>
            <ac:spMk id="2" creationId="{D035A11A-D792-4752-A055-F3498CEECB00}"/>
          </ac:spMkLst>
        </pc:spChg>
        <pc:spChg chg="mod">
          <ac:chgData name="yuanchao chen" userId="049af9dd30a1d67a" providerId="LiveId" clId="{79F21A21-1738-49A7-8FDB-4A3D75BD6F51}" dt="2019-05-13T01:53:47.846" v="713" actId="947"/>
          <ac:spMkLst>
            <pc:docMk/>
            <pc:sldMk cId="2064498278" sldId="1889"/>
            <ac:spMk id="4" creationId="{C48A44DA-BDC1-4172-8C98-BACF4295EDE0}"/>
          </ac:spMkLst>
        </pc:spChg>
        <pc:spChg chg="mod">
          <ac:chgData name="yuanchao chen" userId="049af9dd30a1d67a" providerId="LiveId" clId="{79F21A21-1738-49A7-8FDB-4A3D75BD6F51}" dt="2019-05-13T01:53:47.850" v="717" actId="947"/>
          <ac:spMkLst>
            <pc:docMk/>
            <pc:sldMk cId="2064498278" sldId="1889"/>
            <ac:spMk id="11" creationId="{7489521C-130A-4E11-8ED1-4D191A888D53}"/>
          </ac:spMkLst>
        </pc:spChg>
        <pc:spChg chg="mod">
          <ac:chgData name="yuanchao chen" userId="049af9dd30a1d67a" providerId="LiveId" clId="{79F21A21-1738-49A7-8FDB-4A3D75BD6F51}" dt="2019-05-13T01:53:47.855" v="721" actId="947"/>
          <ac:spMkLst>
            <pc:docMk/>
            <pc:sldMk cId="2064498278" sldId="1889"/>
            <ac:spMk id="12" creationId="{125869FB-17FD-42A6-9C11-E024AC25D156}"/>
          </ac:spMkLst>
        </pc:spChg>
        <pc:spChg chg="mod">
          <ac:chgData name="yuanchao chen" userId="049af9dd30a1d67a" providerId="LiveId" clId="{79F21A21-1738-49A7-8FDB-4A3D75BD6F51}" dt="2019-05-13T01:53:47.860" v="725" actId="947"/>
          <ac:spMkLst>
            <pc:docMk/>
            <pc:sldMk cId="2064498278" sldId="1889"/>
            <ac:spMk id="13" creationId="{B48864CC-CB44-43F4-A06A-2F15AA81BBC0}"/>
          </ac:spMkLst>
        </pc:spChg>
        <pc:spChg chg="mod">
          <ac:chgData name="yuanchao chen" userId="049af9dd30a1d67a" providerId="LiveId" clId="{79F21A21-1738-49A7-8FDB-4A3D75BD6F51}" dt="2019-05-13T01:53:47.870" v="733" actId="947"/>
          <ac:spMkLst>
            <pc:docMk/>
            <pc:sldMk cId="2064498278" sldId="1889"/>
            <ac:spMk id="14" creationId="{EF0335F0-1343-4EE8-9C17-652248CDADB2}"/>
          </ac:spMkLst>
        </pc:spChg>
        <pc:spChg chg="mod">
          <ac:chgData name="yuanchao chen" userId="049af9dd30a1d67a" providerId="LiveId" clId="{79F21A21-1738-49A7-8FDB-4A3D75BD6F51}" dt="2019-05-13T01:53:47.875" v="737" actId="947"/>
          <ac:spMkLst>
            <pc:docMk/>
            <pc:sldMk cId="2064498278" sldId="1889"/>
            <ac:spMk id="15" creationId="{FF679631-58CB-4E60-A755-A0FE6504467F}"/>
          </ac:spMkLst>
        </pc:spChg>
        <pc:spChg chg="mod">
          <ac:chgData name="yuanchao chen" userId="049af9dd30a1d67a" providerId="LiveId" clId="{79F21A21-1738-49A7-8FDB-4A3D75BD6F51}" dt="2019-05-13T01:53:47.879" v="741" actId="947"/>
          <ac:spMkLst>
            <pc:docMk/>
            <pc:sldMk cId="2064498278" sldId="1889"/>
            <ac:spMk id="16" creationId="{1FBC38DE-A4B2-494D-A8DC-5AC9ED33409B}"/>
          </ac:spMkLst>
        </pc:spChg>
        <pc:spChg chg="mod">
          <ac:chgData name="yuanchao chen" userId="049af9dd30a1d67a" providerId="LiveId" clId="{79F21A21-1738-49A7-8FDB-4A3D75BD6F51}" dt="2019-05-13T01:53:47.884" v="745" actId="947"/>
          <ac:spMkLst>
            <pc:docMk/>
            <pc:sldMk cId="2064498278" sldId="1889"/>
            <ac:spMk id="17" creationId="{8E8B0511-C069-46E6-BD2A-D5F2B717391B}"/>
          </ac:spMkLst>
        </pc:spChg>
        <pc:spChg chg="mod">
          <ac:chgData name="yuanchao chen" userId="049af9dd30a1d67a" providerId="LiveId" clId="{79F21A21-1738-49A7-8FDB-4A3D75BD6F51}" dt="2019-05-13T01:53:47.890" v="749" actId="947"/>
          <ac:spMkLst>
            <pc:docMk/>
            <pc:sldMk cId="2064498278" sldId="1889"/>
            <ac:spMk id="18" creationId="{A6FBD75A-A1DC-4AB4-89A1-802AF2C5CB49}"/>
          </ac:spMkLst>
        </pc:spChg>
        <pc:spChg chg="mod">
          <ac:chgData name="yuanchao chen" userId="049af9dd30a1d67a" providerId="LiveId" clId="{79F21A21-1738-49A7-8FDB-4A3D75BD6F51}" dt="2019-05-13T01:53:47.893" v="753" actId="947"/>
          <ac:spMkLst>
            <pc:docMk/>
            <pc:sldMk cId="2064498278" sldId="1889"/>
            <ac:spMk id="19" creationId="{EF3C5124-F59A-4B87-8DEA-6CAB3513D447}"/>
          </ac:spMkLst>
        </pc:spChg>
        <pc:spChg chg="mod">
          <ac:chgData name="yuanchao chen" userId="049af9dd30a1d67a" providerId="LiveId" clId="{79F21A21-1738-49A7-8FDB-4A3D75BD6F51}" dt="2019-05-13T01:53:47.898" v="757" actId="947"/>
          <ac:spMkLst>
            <pc:docMk/>
            <pc:sldMk cId="2064498278" sldId="1889"/>
            <ac:spMk id="20" creationId="{C9588232-0948-4DAA-9B00-6534240B5373}"/>
          </ac:spMkLst>
        </pc:spChg>
        <pc:spChg chg="mod">
          <ac:chgData name="yuanchao chen" userId="049af9dd30a1d67a" providerId="LiveId" clId="{79F21A21-1738-49A7-8FDB-4A3D75BD6F51}" dt="2019-05-13T01:53:47.865" v="729" actId="947"/>
          <ac:spMkLst>
            <pc:docMk/>
            <pc:sldMk cId="2064498278" sldId="1889"/>
            <ac:spMk id="21" creationId="{EDF1ACC5-0F07-4405-9A6B-5CE5F67347AA}"/>
          </ac:spMkLst>
        </pc:spChg>
        <pc:spChg chg="mod">
          <ac:chgData name="yuanchao chen" userId="049af9dd30a1d67a" providerId="LiveId" clId="{79F21A21-1738-49A7-8FDB-4A3D75BD6F51}" dt="2019-05-13T02:02:36.419" v="2688" actId="1076"/>
          <ac:spMkLst>
            <pc:docMk/>
            <pc:sldMk cId="2064498278" sldId="1889"/>
            <ac:spMk id="22" creationId="{9D81A276-D424-4058-8C75-2AAE2302EFC6}"/>
          </ac:spMkLst>
        </pc:spChg>
        <pc:spChg chg="mod">
          <ac:chgData name="yuanchao chen" userId="049af9dd30a1d67a" providerId="LiveId" clId="{79F21A21-1738-49A7-8FDB-4A3D75BD6F51}" dt="2019-05-13T01:53:47.909" v="765" actId="947"/>
          <ac:spMkLst>
            <pc:docMk/>
            <pc:sldMk cId="2064498278" sldId="1889"/>
            <ac:spMk id="24" creationId="{1A75854F-EA96-4C55-BB11-7DB59C7F5946}"/>
          </ac:spMkLst>
        </pc:spChg>
        <pc:spChg chg="mod">
          <ac:chgData name="yuanchao chen" userId="049af9dd30a1d67a" providerId="LiveId" clId="{79F21A21-1738-49A7-8FDB-4A3D75BD6F51}" dt="2019-05-13T01:53:47.915" v="769" actId="947"/>
          <ac:spMkLst>
            <pc:docMk/>
            <pc:sldMk cId="2064498278" sldId="1889"/>
            <ac:spMk id="25" creationId="{603872FF-4EB5-4BE8-A5EE-CB9D2AEC1E69}"/>
          </ac:spMkLst>
        </pc:spChg>
        <pc:spChg chg="mod">
          <ac:chgData name="yuanchao chen" userId="049af9dd30a1d67a" providerId="LiveId" clId="{79F21A21-1738-49A7-8FDB-4A3D75BD6F51}" dt="2019-05-13T01:53:47.921" v="773" actId="947"/>
          <ac:spMkLst>
            <pc:docMk/>
            <pc:sldMk cId="2064498278" sldId="1889"/>
            <ac:spMk id="26" creationId="{1759948B-325D-4761-AED9-E204C83916D0}"/>
          </ac:spMkLst>
        </pc:spChg>
        <pc:spChg chg="mod">
          <ac:chgData name="yuanchao chen" userId="049af9dd30a1d67a" providerId="LiveId" clId="{79F21A21-1738-49A7-8FDB-4A3D75BD6F51}" dt="2019-05-13T01:53:47.927" v="777" actId="947"/>
          <ac:spMkLst>
            <pc:docMk/>
            <pc:sldMk cId="2064498278" sldId="1889"/>
            <ac:spMk id="27" creationId="{35815ACC-2BCC-4CDA-8832-7D6780E4AFAC}"/>
          </ac:spMkLst>
        </pc:spChg>
        <pc:spChg chg="mod">
          <ac:chgData name="yuanchao chen" userId="049af9dd30a1d67a" providerId="LiveId" clId="{79F21A21-1738-49A7-8FDB-4A3D75BD6F51}" dt="2019-05-13T01:53:47.933" v="781" actId="947"/>
          <ac:spMkLst>
            <pc:docMk/>
            <pc:sldMk cId="2064498278" sldId="1889"/>
            <ac:spMk id="30" creationId="{E3629E0C-F60A-4F57-89B1-C90211FDFCDE}"/>
          </ac:spMkLst>
        </pc:spChg>
      </pc:sldChg>
      <pc:sldChg chg="addSp delSp modSp modNotesTx">
        <pc:chgData name="yuanchao chen" userId="049af9dd30a1d67a" providerId="LiveId" clId="{79F21A21-1738-49A7-8FDB-4A3D75BD6F51}" dt="2019-05-13T01:53:50.048" v="1901" actId="947"/>
        <pc:sldMkLst>
          <pc:docMk/>
          <pc:sldMk cId="3268102851" sldId="1890"/>
        </pc:sldMkLst>
        <pc:spChg chg="mod">
          <ac:chgData name="yuanchao chen" userId="049af9dd30a1d67a" providerId="LiveId" clId="{79F21A21-1738-49A7-8FDB-4A3D75BD6F51}" dt="2019-05-13T01:53:50.020" v="1885" actId="947"/>
          <ac:spMkLst>
            <pc:docMk/>
            <pc:sldMk cId="3268102851" sldId="1890"/>
            <ac:spMk id="2" creationId="{9CA6D6F8-DA37-442A-B9BD-8F18789BC465}"/>
          </ac:spMkLst>
        </pc:spChg>
        <pc:spChg chg="del mod">
          <ac:chgData name="yuanchao chen" userId="049af9dd30a1d67a" providerId="LiveId" clId="{79F21A21-1738-49A7-8FDB-4A3D75BD6F51}" dt="2019-05-13T01:17:45.734" v="45"/>
          <ac:spMkLst>
            <pc:docMk/>
            <pc:sldMk cId="3268102851" sldId="1890"/>
            <ac:spMk id="3" creationId="{C5E1A528-E3E8-4481-9294-F8EF8DC7CF9B}"/>
          </ac:spMkLst>
        </pc:spChg>
        <pc:spChg chg="add del mod">
          <ac:chgData name="yuanchao chen" userId="049af9dd30a1d67a" providerId="LiveId" clId="{79F21A21-1738-49A7-8FDB-4A3D75BD6F51}" dt="2019-05-13T01:17:45.733" v="43" actId="478"/>
          <ac:spMkLst>
            <pc:docMk/>
            <pc:sldMk cId="3268102851" sldId="1890"/>
            <ac:spMk id="4" creationId="{C9E04E9F-2105-4716-809C-0E0A257E2E13}"/>
          </ac:spMkLst>
        </pc:spChg>
        <pc:spChg chg="add del mod">
          <ac:chgData name="yuanchao chen" userId="049af9dd30a1d67a" providerId="LiveId" clId="{79F21A21-1738-49A7-8FDB-4A3D75BD6F51}" dt="2019-05-13T01:19:35.742" v="57" actId="478"/>
          <ac:spMkLst>
            <pc:docMk/>
            <pc:sldMk cId="3268102851" sldId="1890"/>
            <ac:spMk id="5" creationId="{EB28FA38-A5D1-4C48-B05B-2E2350B17C92}"/>
          </ac:spMkLst>
        </pc:spChg>
        <pc:spChg chg="add">
          <ac:chgData name="yuanchao chen" userId="049af9dd30a1d67a" providerId="LiveId" clId="{79F21A21-1738-49A7-8FDB-4A3D75BD6F51}" dt="2019-05-13T01:19:55.870" v="58"/>
          <ac:spMkLst>
            <pc:docMk/>
            <pc:sldMk cId="3268102851" sldId="1890"/>
            <ac:spMk id="7" creationId="{8F1BACC8-8154-4DC4-8659-42E5B3747A29}"/>
          </ac:spMkLst>
        </pc:spChg>
        <pc:spChg chg="add">
          <ac:chgData name="yuanchao chen" userId="049af9dd30a1d67a" providerId="LiveId" clId="{79F21A21-1738-49A7-8FDB-4A3D75BD6F51}" dt="2019-05-13T01:19:55.870" v="58"/>
          <ac:spMkLst>
            <pc:docMk/>
            <pc:sldMk cId="3268102851" sldId="1890"/>
            <ac:spMk id="8" creationId="{3903E937-7280-49C1-8DA2-15F7AF1CE69C}"/>
          </ac:spMkLst>
        </pc:spChg>
        <pc:spChg chg="add del mod">
          <ac:chgData name="yuanchao chen" userId="049af9dd30a1d67a" providerId="LiveId" clId="{79F21A21-1738-49A7-8FDB-4A3D75BD6F51}" dt="2019-05-13T01:20:39.695" v="65" actId="478"/>
          <ac:spMkLst>
            <pc:docMk/>
            <pc:sldMk cId="3268102851" sldId="1890"/>
            <ac:spMk id="10" creationId="{7176D4DB-1113-40E0-A66C-CF4E6FB2470C}"/>
          </ac:spMkLst>
        </pc:spChg>
        <pc:spChg chg="mod">
          <ac:chgData name="yuanchao chen" userId="049af9dd30a1d67a" providerId="LiveId" clId="{79F21A21-1738-49A7-8FDB-4A3D75BD6F51}" dt="2019-05-13T01:53:50.025" v="1889" actId="947"/>
          <ac:spMkLst>
            <pc:docMk/>
            <pc:sldMk cId="3268102851" sldId="1890"/>
            <ac:spMk id="12" creationId="{504824DE-A41D-4E72-9AC0-8364C1DCF7B7}"/>
          </ac:spMkLst>
        </pc:spChg>
        <pc:spChg chg="mod">
          <ac:chgData name="yuanchao chen" userId="049af9dd30a1d67a" providerId="LiveId" clId="{79F21A21-1738-49A7-8FDB-4A3D75BD6F51}" dt="2019-05-13T01:53:50.030" v="1893" actId="947"/>
          <ac:spMkLst>
            <pc:docMk/>
            <pc:sldMk cId="3268102851" sldId="1890"/>
            <ac:spMk id="13" creationId="{256F4068-1DA2-4766-B394-A12B0956ACEB}"/>
          </ac:spMkLst>
        </pc:spChg>
        <pc:spChg chg="mod">
          <ac:chgData name="yuanchao chen" userId="049af9dd30a1d67a" providerId="LiveId" clId="{79F21A21-1738-49A7-8FDB-4A3D75BD6F51}" dt="2019-05-13T01:53:50.039" v="1897" actId="947"/>
          <ac:spMkLst>
            <pc:docMk/>
            <pc:sldMk cId="3268102851" sldId="1890"/>
            <ac:spMk id="14" creationId="{A603C323-9D62-4512-B889-A78376886A7F}"/>
          </ac:spMkLst>
        </pc:spChg>
        <pc:spChg chg="add del mod">
          <ac:chgData name="yuanchao chen" userId="049af9dd30a1d67a" providerId="LiveId" clId="{79F21A21-1738-49A7-8FDB-4A3D75BD6F51}" dt="2019-05-13T01:26:51.219" v="185" actId="478"/>
          <ac:spMkLst>
            <pc:docMk/>
            <pc:sldMk cId="3268102851" sldId="1890"/>
            <ac:spMk id="19" creationId="{2A3F873B-C322-45B6-8197-D407F0B57F5B}"/>
          </ac:spMkLst>
        </pc:spChg>
        <pc:spChg chg="add del mod">
          <ac:chgData name="yuanchao chen" userId="049af9dd30a1d67a" providerId="LiveId" clId="{79F21A21-1738-49A7-8FDB-4A3D75BD6F51}" dt="2019-05-13T01:26:33.113" v="178" actId="478"/>
          <ac:spMkLst>
            <pc:docMk/>
            <pc:sldMk cId="3268102851" sldId="1890"/>
            <ac:spMk id="20" creationId="{CBBEE9A0-F378-439D-A95F-3FD76A963E4F}"/>
          </ac:spMkLst>
        </pc:spChg>
        <pc:spChg chg="add mod">
          <ac:chgData name="yuanchao chen" userId="049af9dd30a1d67a" providerId="LiveId" clId="{79F21A21-1738-49A7-8FDB-4A3D75BD6F51}" dt="2019-05-13T01:53:50.048" v="1901" actId="947"/>
          <ac:spMkLst>
            <pc:docMk/>
            <pc:sldMk cId="3268102851" sldId="1890"/>
            <ac:spMk id="21" creationId="{70618FC6-A8E9-4BB0-A436-C3AACCEB646F}"/>
          </ac:spMkLst>
        </pc:spChg>
        <pc:grpChg chg="add mod">
          <ac:chgData name="yuanchao chen" userId="049af9dd30a1d67a" providerId="LiveId" clId="{79F21A21-1738-49A7-8FDB-4A3D75BD6F51}" dt="2019-05-13T01:19:57.174" v="59"/>
          <ac:grpSpMkLst>
            <pc:docMk/>
            <pc:sldMk cId="3268102851" sldId="1890"/>
            <ac:grpSpMk id="6" creationId="{85C86F09-3553-4A10-86C1-AB2ED267784A}"/>
          </ac:grpSpMkLst>
        </pc:grpChg>
        <pc:grpChg chg="add mod">
          <ac:chgData name="yuanchao chen" userId="049af9dd30a1d67a" providerId="LiveId" clId="{79F21A21-1738-49A7-8FDB-4A3D75BD6F51}" dt="2019-05-13T01:21:19.367" v="75" actId="1076"/>
          <ac:grpSpMkLst>
            <pc:docMk/>
            <pc:sldMk cId="3268102851" sldId="1890"/>
            <ac:grpSpMk id="11" creationId="{F9BAEA00-982B-40AA-AC1C-C90D98FE899F}"/>
          </ac:grpSpMkLst>
        </pc:grpChg>
        <pc:grpChg chg="add del mod">
          <ac:chgData name="yuanchao chen" userId="049af9dd30a1d67a" providerId="LiveId" clId="{79F21A21-1738-49A7-8FDB-4A3D75BD6F51}" dt="2019-05-13T01:22:34.824" v="134"/>
          <ac:grpSpMkLst>
            <pc:docMk/>
            <pc:sldMk cId="3268102851" sldId="1890"/>
            <ac:grpSpMk id="15" creationId="{87FE26B6-60E0-45D5-A95B-6AC4991F53DE}"/>
          </ac:grpSpMkLst>
        </pc:grpChg>
        <pc:graphicFrameChg chg="add del mod">
          <ac:chgData name="yuanchao chen" userId="049af9dd30a1d67a" providerId="LiveId" clId="{79F21A21-1738-49A7-8FDB-4A3D75BD6F51}" dt="2019-05-13T01:20:22.439" v="63" actId="478"/>
          <ac:graphicFrameMkLst>
            <pc:docMk/>
            <pc:sldMk cId="3268102851" sldId="1890"/>
            <ac:graphicFrameMk id="9" creationId="{EDE06E15-57A0-4A5F-9E7D-8613FBB591B6}"/>
          </ac:graphicFrameMkLst>
        </pc:graphicFrameChg>
      </pc:sldChg>
      <pc:sldChg chg="modSp">
        <pc:chgData name="yuanchao chen" userId="049af9dd30a1d67a" providerId="LiveId" clId="{79F21A21-1738-49A7-8FDB-4A3D75BD6F51}" dt="2019-05-13T02:03:15.685" v="2689" actId="1582"/>
        <pc:sldMkLst>
          <pc:docMk/>
          <pc:sldMk cId="280129685" sldId="1891"/>
        </pc:sldMkLst>
        <pc:spChg chg="mod">
          <ac:chgData name="yuanchao chen" userId="049af9dd30a1d67a" providerId="LiveId" clId="{79F21A21-1738-49A7-8FDB-4A3D75BD6F51}" dt="2019-05-13T01:53:48.397" v="1037" actId="947"/>
          <ac:spMkLst>
            <pc:docMk/>
            <pc:sldMk cId="280129685" sldId="1891"/>
            <ac:spMk id="2" creationId="{322149A6-FA7F-4586-A8EC-E9CECF351FB4}"/>
          </ac:spMkLst>
        </pc:spChg>
        <pc:spChg chg="mod">
          <ac:chgData name="yuanchao chen" userId="049af9dd30a1d67a" providerId="LiveId" clId="{79F21A21-1738-49A7-8FDB-4A3D75BD6F51}" dt="2019-05-13T01:53:48.402" v="1041" actId="947"/>
          <ac:spMkLst>
            <pc:docMk/>
            <pc:sldMk cId="280129685" sldId="1891"/>
            <ac:spMk id="3" creationId="{8AD9686B-6F07-4E72-860A-88EC3288F0C8}"/>
          </ac:spMkLst>
        </pc:spChg>
        <pc:spChg chg="mod">
          <ac:chgData name="yuanchao chen" userId="049af9dd30a1d67a" providerId="LiveId" clId="{79F21A21-1738-49A7-8FDB-4A3D75BD6F51}" dt="2019-05-13T01:53:48.407" v="1045" actId="947"/>
          <ac:spMkLst>
            <pc:docMk/>
            <pc:sldMk cId="280129685" sldId="1891"/>
            <ac:spMk id="4" creationId="{A70E52B2-DB1A-4CEB-9120-FBC9E3D4D9F4}"/>
          </ac:spMkLst>
        </pc:spChg>
        <pc:spChg chg="mod">
          <ac:chgData name="yuanchao chen" userId="049af9dd30a1d67a" providerId="LiveId" clId="{79F21A21-1738-49A7-8FDB-4A3D75BD6F51}" dt="2019-05-13T01:53:48.412" v="1049" actId="947"/>
          <ac:spMkLst>
            <pc:docMk/>
            <pc:sldMk cId="280129685" sldId="1891"/>
            <ac:spMk id="6" creationId="{823E939A-C3F9-4321-99FA-638D04C00CFE}"/>
          </ac:spMkLst>
        </pc:spChg>
        <pc:spChg chg="mod">
          <ac:chgData name="yuanchao chen" userId="049af9dd30a1d67a" providerId="LiveId" clId="{79F21A21-1738-49A7-8FDB-4A3D75BD6F51}" dt="2019-05-13T01:53:48.416" v="1053" actId="947"/>
          <ac:spMkLst>
            <pc:docMk/>
            <pc:sldMk cId="280129685" sldId="1891"/>
            <ac:spMk id="54" creationId="{300164D1-12D2-4EA0-A562-766D6E5B2675}"/>
          </ac:spMkLst>
        </pc:spChg>
        <pc:spChg chg="mod">
          <ac:chgData name="yuanchao chen" userId="049af9dd30a1d67a" providerId="LiveId" clId="{79F21A21-1738-49A7-8FDB-4A3D75BD6F51}" dt="2019-05-13T01:53:48.421" v="1057" actId="947"/>
          <ac:spMkLst>
            <pc:docMk/>
            <pc:sldMk cId="280129685" sldId="1891"/>
            <ac:spMk id="55" creationId="{1962B773-5287-46A4-8FB7-954FD287E85C}"/>
          </ac:spMkLst>
        </pc:spChg>
        <pc:spChg chg="mod">
          <ac:chgData name="yuanchao chen" userId="049af9dd30a1d67a" providerId="LiveId" clId="{79F21A21-1738-49A7-8FDB-4A3D75BD6F51}" dt="2019-05-13T02:03:15.685" v="2689" actId="1582"/>
          <ac:spMkLst>
            <pc:docMk/>
            <pc:sldMk cId="280129685" sldId="1891"/>
            <ac:spMk id="56" creationId="{5C94F306-D9AC-42F4-B32D-33C2970687DE}"/>
          </ac:spMkLst>
        </pc:spChg>
        <pc:spChg chg="mod">
          <ac:chgData name="yuanchao chen" userId="049af9dd30a1d67a" providerId="LiveId" clId="{79F21A21-1738-49A7-8FDB-4A3D75BD6F51}" dt="2019-05-13T01:53:48.431" v="1065" actId="947"/>
          <ac:spMkLst>
            <pc:docMk/>
            <pc:sldMk cId="280129685" sldId="1891"/>
            <ac:spMk id="57" creationId="{E08C19E5-9BA0-4EE9-8238-A6ABD6D3AE79}"/>
          </ac:spMkLst>
        </pc:spChg>
        <pc:spChg chg="mod">
          <ac:chgData name="yuanchao chen" userId="049af9dd30a1d67a" providerId="LiveId" clId="{79F21A21-1738-49A7-8FDB-4A3D75BD6F51}" dt="2019-05-13T01:53:48.435" v="1069" actId="947"/>
          <ac:spMkLst>
            <pc:docMk/>
            <pc:sldMk cId="280129685" sldId="1891"/>
            <ac:spMk id="58" creationId="{8FA4B225-198C-42AD-8B39-12DC5A1E963B}"/>
          </ac:spMkLst>
        </pc:spChg>
        <pc:spChg chg="mod">
          <ac:chgData name="yuanchao chen" userId="049af9dd30a1d67a" providerId="LiveId" clId="{79F21A21-1738-49A7-8FDB-4A3D75BD6F51}" dt="2019-05-13T01:53:48.440" v="1073" actId="947"/>
          <ac:spMkLst>
            <pc:docMk/>
            <pc:sldMk cId="280129685" sldId="1891"/>
            <ac:spMk id="59" creationId="{C6262402-33D1-4FF8-A837-65318DF4505F}"/>
          </ac:spMkLst>
        </pc:spChg>
        <pc:spChg chg="mod">
          <ac:chgData name="yuanchao chen" userId="049af9dd30a1d67a" providerId="LiveId" clId="{79F21A21-1738-49A7-8FDB-4A3D75BD6F51}" dt="2019-05-13T01:53:48.444" v="1077" actId="947"/>
          <ac:spMkLst>
            <pc:docMk/>
            <pc:sldMk cId="280129685" sldId="1891"/>
            <ac:spMk id="60" creationId="{623D9A71-00E9-4006-8D2A-BB744BE81465}"/>
          </ac:spMkLst>
        </pc:spChg>
        <pc:spChg chg="mod">
          <ac:chgData name="yuanchao chen" userId="049af9dd30a1d67a" providerId="LiveId" clId="{79F21A21-1738-49A7-8FDB-4A3D75BD6F51}" dt="2019-05-13T01:53:48.449" v="1081" actId="947"/>
          <ac:spMkLst>
            <pc:docMk/>
            <pc:sldMk cId="280129685" sldId="1891"/>
            <ac:spMk id="61" creationId="{3AB9F834-D5F6-4A80-BDF1-1894A8B45398}"/>
          </ac:spMkLst>
        </pc:spChg>
        <pc:spChg chg="mod">
          <ac:chgData name="yuanchao chen" userId="049af9dd30a1d67a" providerId="LiveId" clId="{79F21A21-1738-49A7-8FDB-4A3D75BD6F51}" dt="2019-05-13T01:53:48.454" v="1085" actId="947"/>
          <ac:spMkLst>
            <pc:docMk/>
            <pc:sldMk cId="280129685" sldId="1891"/>
            <ac:spMk id="62" creationId="{BFBA620B-05EF-4466-9980-B2C934B20D8D}"/>
          </ac:spMkLst>
        </pc:spChg>
        <pc:spChg chg="mod">
          <ac:chgData name="yuanchao chen" userId="049af9dd30a1d67a" providerId="LiveId" clId="{79F21A21-1738-49A7-8FDB-4A3D75BD6F51}" dt="2019-05-13T01:53:48.459" v="1089" actId="947"/>
          <ac:spMkLst>
            <pc:docMk/>
            <pc:sldMk cId="280129685" sldId="1891"/>
            <ac:spMk id="63" creationId="{5F6D38D4-3433-4D54-9D6C-CF9859BA7FA7}"/>
          </ac:spMkLst>
        </pc:spChg>
        <pc:spChg chg="mod">
          <ac:chgData name="yuanchao chen" userId="049af9dd30a1d67a" providerId="LiveId" clId="{79F21A21-1738-49A7-8FDB-4A3D75BD6F51}" dt="2019-05-13T01:53:48.465" v="1093" actId="947"/>
          <ac:spMkLst>
            <pc:docMk/>
            <pc:sldMk cId="280129685" sldId="1891"/>
            <ac:spMk id="64" creationId="{42F7E67C-1002-4884-B971-1DABD91D09F2}"/>
          </ac:spMkLst>
        </pc:spChg>
        <pc:spChg chg="mod">
          <ac:chgData name="yuanchao chen" userId="049af9dd30a1d67a" providerId="LiveId" clId="{79F21A21-1738-49A7-8FDB-4A3D75BD6F51}" dt="2019-05-13T01:53:48.470" v="1097" actId="947"/>
          <ac:spMkLst>
            <pc:docMk/>
            <pc:sldMk cId="280129685" sldId="1891"/>
            <ac:spMk id="65" creationId="{659C9D51-0C9B-4CAD-A6B2-67782B21C863}"/>
          </ac:spMkLst>
        </pc:spChg>
        <pc:spChg chg="mod">
          <ac:chgData name="yuanchao chen" userId="049af9dd30a1d67a" providerId="LiveId" clId="{79F21A21-1738-49A7-8FDB-4A3D75BD6F51}" dt="2019-05-13T01:53:48.475" v="1101" actId="947"/>
          <ac:spMkLst>
            <pc:docMk/>
            <pc:sldMk cId="280129685" sldId="1891"/>
            <ac:spMk id="66" creationId="{DB9C8F47-F1C2-4C39-A003-D35E265BBA3F}"/>
          </ac:spMkLst>
        </pc:spChg>
        <pc:spChg chg="mod">
          <ac:chgData name="yuanchao chen" userId="049af9dd30a1d67a" providerId="LiveId" clId="{79F21A21-1738-49A7-8FDB-4A3D75BD6F51}" dt="2019-05-13T01:53:48.479" v="1105" actId="947"/>
          <ac:spMkLst>
            <pc:docMk/>
            <pc:sldMk cId="280129685" sldId="1891"/>
            <ac:spMk id="67" creationId="{3A4FD002-4632-455C-B100-FF0FB893014A}"/>
          </ac:spMkLst>
        </pc:spChg>
        <pc:spChg chg="mod">
          <ac:chgData name="yuanchao chen" userId="049af9dd30a1d67a" providerId="LiveId" clId="{79F21A21-1738-49A7-8FDB-4A3D75BD6F51}" dt="2019-05-13T01:53:48.484" v="1109" actId="947"/>
          <ac:spMkLst>
            <pc:docMk/>
            <pc:sldMk cId="280129685" sldId="1891"/>
            <ac:spMk id="68" creationId="{918A9D7A-FA84-4563-8697-EB7A0756387A}"/>
          </ac:spMkLst>
        </pc:spChg>
        <pc:spChg chg="mod">
          <ac:chgData name="yuanchao chen" userId="049af9dd30a1d67a" providerId="LiveId" clId="{79F21A21-1738-49A7-8FDB-4A3D75BD6F51}" dt="2019-05-13T01:53:48.489" v="1113" actId="947"/>
          <ac:spMkLst>
            <pc:docMk/>
            <pc:sldMk cId="280129685" sldId="1891"/>
            <ac:spMk id="69" creationId="{55D42FDD-7181-4250-8BED-3CBE03F7921B}"/>
          </ac:spMkLst>
        </pc:spChg>
        <pc:spChg chg="mod">
          <ac:chgData name="yuanchao chen" userId="049af9dd30a1d67a" providerId="LiveId" clId="{79F21A21-1738-49A7-8FDB-4A3D75BD6F51}" dt="2019-05-13T01:53:48.494" v="1117" actId="947"/>
          <ac:spMkLst>
            <pc:docMk/>
            <pc:sldMk cId="280129685" sldId="1891"/>
            <ac:spMk id="70" creationId="{1ADB1D4F-0268-446D-AD1C-153D8BB58888}"/>
          </ac:spMkLst>
        </pc:spChg>
        <pc:spChg chg="mod">
          <ac:chgData name="yuanchao chen" userId="049af9dd30a1d67a" providerId="LiveId" clId="{79F21A21-1738-49A7-8FDB-4A3D75BD6F51}" dt="2019-05-13T01:53:48.499" v="1121" actId="947"/>
          <ac:spMkLst>
            <pc:docMk/>
            <pc:sldMk cId="280129685" sldId="1891"/>
            <ac:spMk id="71" creationId="{1BE7B3D3-95A7-479C-9FD4-59D8DE2E3CA9}"/>
          </ac:spMkLst>
        </pc:spChg>
        <pc:spChg chg="mod">
          <ac:chgData name="yuanchao chen" userId="049af9dd30a1d67a" providerId="LiveId" clId="{79F21A21-1738-49A7-8FDB-4A3D75BD6F51}" dt="2019-05-13T01:53:48.504" v="1125" actId="947"/>
          <ac:spMkLst>
            <pc:docMk/>
            <pc:sldMk cId="280129685" sldId="1891"/>
            <ac:spMk id="72" creationId="{D223939E-9505-44D8-A534-675767FA2144}"/>
          </ac:spMkLst>
        </pc:spChg>
        <pc:spChg chg="mod">
          <ac:chgData name="yuanchao chen" userId="049af9dd30a1d67a" providerId="LiveId" clId="{79F21A21-1738-49A7-8FDB-4A3D75BD6F51}" dt="2019-05-13T01:53:48.509" v="1129" actId="947"/>
          <ac:spMkLst>
            <pc:docMk/>
            <pc:sldMk cId="280129685" sldId="1891"/>
            <ac:spMk id="73" creationId="{9E4591AE-F99E-43B6-823F-E06A1DDCC3FF}"/>
          </ac:spMkLst>
        </pc:spChg>
        <pc:spChg chg="mod">
          <ac:chgData name="yuanchao chen" userId="049af9dd30a1d67a" providerId="LiveId" clId="{79F21A21-1738-49A7-8FDB-4A3D75BD6F51}" dt="2019-05-13T01:53:48.513" v="1133" actId="947"/>
          <ac:spMkLst>
            <pc:docMk/>
            <pc:sldMk cId="280129685" sldId="1891"/>
            <ac:spMk id="74" creationId="{3C4FDF09-31FF-43CD-B092-93D901F15D79}"/>
          </ac:spMkLst>
        </pc:spChg>
        <pc:spChg chg="mod">
          <ac:chgData name="yuanchao chen" userId="049af9dd30a1d67a" providerId="LiveId" clId="{79F21A21-1738-49A7-8FDB-4A3D75BD6F51}" dt="2019-05-13T01:53:48.517" v="1137" actId="947"/>
          <ac:spMkLst>
            <pc:docMk/>
            <pc:sldMk cId="280129685" sldId="1891"/>
            <ac:spMk id="75" creationId="{957D9A23-51C0-4895-98BF-2498F5FF4EEA}"/>
          </ac:spMkLst>
        </pc:spChg>
        <pc:spChg chg="mod">
          <ac:chgData name="yuanchao chen" userId="049af9dd30a1d67a" providerId="LiveId" clId="{79F21A21-1738-49A7-8FDB-4A3D75BD6F51}" dt="2019-05-13T01:53:48.522" v="1141" actId="947"/>
          <ac:spMkLst>
            <pc:docMk/>
            <pc:sldMk cId="280129685" sldId="1891"/>
            <ac:spMk id="76" creationId="{CAB3FCEB-D9EC-4284-B0FF-C3DBC844E231}"/>
          </ac:spMkLst>
        </pc:spChg>
        <pc:spChg chg="mod">
          <ac:chgData name="yuanchao chen" userId="049af9dd30a1d67a" providerId="LiveId" clId="{79F21A21-1738-49A7-8FDB-4A3D75BD6F51}" dt="2019-05-13T01:53:48.528" v="1145" actId="947"/>
          <ac:spMkLst>
            <pc:docMk/>
            <pc:sldMk cId="280129685" sldId="1891"/>
            <ac:spMk id="77" creationId="{EF61DD51-394C-40F6-8CC4-F16C155C1CCD}"/>
          </ac:spMkLst>
        </pc:spChg>
        <pc:spChg chg="mod">
          <ac:chgData name="yuanchao chen" userId="049af9dd30a1d67a" providerId="LiveId" clId="{79F21A21-1738-49A7-8FDB-4A3D75BD6F51}" dt="2019-05-13T01:53:48.534" v="1149" actId="947"/>
          <ac:spMkLst>
            <pc:docMk/>
            <pc:sldMk cId="280129685" sldId="1891"/>
            <ac:spMk id="78" creationId="{5221770E-8194-44A6-8FDE-E785B3CEF0CE}"/>
          </ac:spMkLst>
        </pc:spChg>
        <pc:spChg chg="mod">
          <ac:chgData name="yuanchao chen" userId="049af9dd30a1d67a" providerId="LiveId" clId="{79F21A21-1738-49A7-8FDB-4A3D75BD6F51}" dt="2019-05-13T01:53:48.538" v="1153" actId="947"/>
          <ac:spMkLst>
            <pc:docMk/>
            <pc:sldMk cId="280129685" sldId="1891"/>
            <ac:spMk id="79" creationId="{FED48534-D4B9-45A0-AC2D-2F880689DB1D}"/>
          </ac:spMkLst>
        </pc:spChg>
        <pc:spChg chg="mod">
          <ac:chgData name="yuanchao chen" userId="049af9dd30a1d67a" providerId="LiveId" clId="{79F21A21-1738-49A7-8FDB-4A3D75BD6F51}" dt="2019-05-13T01:53:48.543" v="1157" actId="947"/>
          <ac:spMkLst>
            <pc:docMk/>
            <pc:sldMk cId="280129685" sldId="1891"/>
            <ac:spMk id="80" creationId="{6D92E341-4BB2-4D09-A8DB-D02943611380}"/>
          </ac:spMkLst>
        </pc:spChg>
        <pc:spChg chg="mod">
          <ac:chgData name="yuanchao chen" userId="049af9dd30a1d67a" providerId="LiveId" clId="{79F21A21-1738-49A7-8FDB-4A3D75BD6F51}" dt="2019-05-13T01:53:48.548" v="1161" actId="947"/>
          <ac:spMkLst>
            <pc:docMk/>
            <pc:sldMk cId="280129685" sldId="1891"/>
            <ac:spMk id="81" creationId="{D9DA4EF0-8147-4314-BDEE-3A03EDC515B4}"/>
          </ac:spMkLst>
        </pc:spChg>
        <pc:spChg chg="mod">
          <ac:chgData name="yuanchao chen" userId="049af9dd30a1d67a" providerId="LiveId" clId="{79F21A21-1738-49A7-8FDB-4A3D75BD6F51}" dt="2019-05-13T01:53:48.553" v="1165" actId="947"/>
          <ac:spMkLst>
            <pc:docMk/>
            <pc:sldMk cId="280129685" sldId="1891"/>
            <ac:spMk id="82" creationId="{4EEA566E-7FAC-45F0-BCC6-8EA43249E688}"/>
          </ac:spMkLst>
        </pc:spChg>
        <pc:spChg chg="mod">
          <ac:chgData name="yuanchao chen" userId="049af9dd30a1d67a" providerId="LiveId" clId="{79F21A21-1738-49A7-8FDB-4A3D75BD6F51}" dt="2019-05-13T01:53:48.558" v="1169" actId="947"/>
          <ac:spMkLst>
            <pc:docMk/>
            <pc:sldMk cId="280129685" sldId="1891"/>
            <ac:spMk id="83" creationId="{EBA72EF7-E9F7-46E6-9A9D-2D5EA3F7C505}"/>
          </ac:spMkLst>
        </pc:spChg>
        <pc:spChg chg="mod">
          <ac:chgData name="yuanchao chen" userId="049af9dd30a1d67a" providerId="LiveId" clId="{79F21A21-1738-49A7-8FDB-4A3D75BD6F51}" dt="2019-05-13T01:53:48.562" v="1173" actId="947"/>
          <ac:spMkLst>
            <pc:docMk/>
            <pc:sldMk cId="280129685" sldId="1891"/>
            <ac:spMk id="84" creationId="{74F0C1BC-4031-46E1-A85C-5746F50A47EF}"/>
          </ac:spMkLst>
        </pc:spChg>
        <pc:spChg chg="mod">
          <ac:chgData name="yuanchao chen" userId="049af9dd30a1d67a" providerId="LiveId" clId="{79F21A21-1738-49A7-8FDB-4A3D75BD6F51}" dt="2019-05-13T01:53:48.567" v="1177" actId="947"/>
          <ac:spMkLst>
            <pc:docMk/>
            <pc:sldMk cId="280129685" sldId="1891"/>
            <ac:spMk id="85" creationId="{B8659815-29E7-4A84-AD41-F5A39531CA19}"/>
          </ac:spMkLst>
        </pc:spChg>
        <pc:spChg chg="mod">
          <ac:chgData name="yuanchao chen" userId="049af9dd30a1d67a" providerId="LiveId" clId="{79F21A21-1738-49A7-8FDB-4A3D75BD6F51}" dt="2019-05-13T01:53:48.572" v="1181" actId="947"/>
          <ac:spMkLst>
            <pc:docMk/>
            <pc:sldMk cId="280129685" sldId="1891"/>
            <ac:spMk id="86" creationId="{782FF1A5-0895-4A4F-87C3-7DCB6AE92A3E}"/>
          </ac:spMkLst>
        </pc:spChg>
        <pc:spChg chg="mod">
          <ac:chgData name="yuanchao chen" userId="049af9dd30a1d67a" providerId="LiveId" clId="{79F21A21-1738-49A7-8FDB-4A3D75BD6F51}" dt="2019-05-13T01:53:48.576" v="1185" actId="947"/>
          <ac:spMkLst>
            <pc:docMk/>
            <pc:sldMk cId="280129685" sldId="1891"/>
            <ac:spMk id="87" creationId="{74B31E4B-5A26-4DE0-AC38-DEF271D87A46}"/>
          </ac:spMkLst>
        </pc:spChg>
        <pc:spChg chg="mod">
          <ac:chgData name="yuanchao chen" userId="049af9dd30a1d67a" providerId="LiveId" clId="{79F21A21-1738-49A7-8FDB-4A3D75BD6F51}" dt="2019-05-13T01:53:48.581" v="1189" actId="947"/>
          <ac:spMkLst>
            <pc:docMk/>
            <pc:sldMk cId="280129685" sldId="1891"/>
            <ac:spMk id="88" creationId="{EA2725DA-0BA0-4D46-A41D-22EEEC9FFB42}"/>
          </ac:spMkLst>
        </pc:spChg>
        <pc:spChg chg="mod">
          <ac:chgData name="yuanchao chen" userId="049af9dd30a1d67a" providerId="LiveId" clId="{79F21A21-1738-49A7-8FDB-4A3D75BD6F51}" dt="2019-05-13T01:53:48.586" v="1193" actId="947"/>
          <ac:spMkLst>
            <pc:docMk/>
            <pc:sldMk cId="280129685" sldId="1891"/>
            <ac:spMk id="89" creationId="{EE5B7A9C-AA2B-42CF-801C-2A79064A7A3C}"/>
          </ac:spMkLst>
        </pc:spChg>
        <pc:spChg chg="mod">
          <ac:chgData name="yuanchao chen" userId="049af9dd30a1d67a" providerId="LiveId" clId="{79F21A21-1738-49A7-8FDB-4A3D75BD6F51}" dt="2019-05-13T01:53:48.591" v="1197" actId="947"/>
          <ac:spMkLst>
            <pc:docMk/>
            <pc:sldMk cId="280129685" sldId="1891"/>
            <ac:spMk id="90" creationId="{29CC63B6-5E06-4188-8987-4E84FDF794F5}"/>
          </ac:spMkLst>
        </pc:spChg>
        <pc:spChg chg="mod">
          <ac:chgData name="yuanchao chen" userId="049af9dd30a1d67a" providerId="LiveId" clId="{79F21A21-1738-49A7-8FDB-4A3D75BD6F51}" dt="2019-05-13T01:53:48.596" v="1201" actId="947"/>
          <ac:spMkLst>
            <pc:docMk/>
            <pc:sldMk cId="280129685" sldId="1891"/>
            <ac:spMk id="91" creationId="{C2343FE5-E604-4F71-BCE2-652EA7C878C5}"/>
          </ac:spMkLst>
        </pc:spChg>
        <pc:spChg chg="mod">
          <ac:chgData name="yuanchao chen" userId="049af9dd30a1d67a" providerId="LiveId" clId="{79F21A21-1738-49A7-8FDB-4A3D75BD6F51}" dt="2019-05-13T01:53:48.600" v="1205" actId="947"/>
          <ac:spMkLst>
            <pc:docMk/>
            <pc:sldMk cId="280129685" sldId="1891"/>
            <ac:spMk id="92" creationId="{6504983C-198D-4D12-8B4C-96377C425D5F}"/>
          </ac:spMkLst>
        </pc:spChg>
        <pc:spChg chg="mod">
          <ac:chgData name="yuanchao chen" userId="049af9dd30a1d67a" providerId="LiveId" clId="{79F21A21-1738-49A7-8FDB-4A3D75BD6F51}" dt="2019-05-13T01:53:48.605" v="1209" actId="947"/>
          <ac:spMkLst>
            <pc:docMk/>
            <pc:sldMk cId="280129685" sldId="1891"/>
            <ac:spMk id="93" creationId="{F1F388E2-3DD2-4C70-93C6-CA2C0DCC0AFE}"/>
          </ac:spMkLst>
        </pc:spChg>
        <pc:spChg chg="mod">
          <ac:chgData name="yuanchao chen" userId="049af9dd30a1d67a" providerId="LiveId" clId="{79F21A21-1738-49A7-8FDB-4A3D75BD6F51}" dt="2019-05-13T01:53:48.609" v="1213" actId="947"/>
          <ac:spMkLst>
            <pc:docMk/>
            <pc:sldMk cId="280129685" sldId="1891"/>
            <ac:spMk id="94" creationId="{90318FBB-DCA3-4334-B521-7B5BAD8852EA}"/>
          </ac:spMkLst>
        </pc:spChg>
        <pc:spChg chg="mod">
          <ac:chgData name="yuanchao chen" userId="049af9dd30a1d67a" providerId="LiveId" clId="{79F21A21-1738-49A7-8FDB-4A3D75BD6F51}" dt="2019-05-13T01:53:48.614" v="1217" actId="947"/>
          <ac:spMkLst>
            <pc:docMk/>
            <pc:sldMk cId="280129685" sldId="1891"/>
            <ac:spMk id="95" creationId="{498DCCEE-C0D1-4832-8E45-D941CC9C224B}"/>
          </ac:spMkLst>
        </pc:spChg>
        <pc:spChg chg="mod">
          <ac:chgData name="yuanchao chen" userId="049af9dd30a1d67a" providerId="LiveId" clId="{79F21A21-1738-49A7-8FDB-4A3D75BD6F51}" dt="2019-05-13T01:53:48.619" v="1221" actId="947"/>
          <ac:spMkLst>
            <pc:docMk/>
            <pc:sldMk cId="280129685" sldId="1891"/>
            <ac:spMk id="96" creationId="{F4163171-7465-45DE-BF4A-26FAE97D8711}"/>
          </ac:spMkLst>
        </pc:spChg>
        <pc:spChg chg="mod">
          <ac:chgData name="yuanchao chen" userId="049af9dd30a1d67a" providerId="LiveId" clId="{79F21A21-1738-49A7-8FDB-4A3D75BD6F51}" dt="2019-05-13T01:53:48.624" v="1225" actId="947"/>
          <ac:spMkLst>
            <pc:docMk/>
            <pc:sldMk cId="280129685" sldId="1891"/>
            <ac:spMk id="97" creationId="{18570D50-7799-47EA-AEE2-88CA1F053BF1}"/>
          </ac:spMkLst>
        </pc:spChg>
        <pc:spChg chg="mod">
          <ac:chgData name="yuanchao chen" userId="049af9dd30a1d67a" providerId="LiveId" clId="{79F21A21-1738-49A7-8FDB-4A3D75BD6F51}" dt="2019-05-13T01:53:48.629" v="1229" actId="947"/>
          <ac:spMkLst>
            <pc:docMk/>
            <pc:sldMk cId="280129685" sldId="1891"/>
            <ac:spMk id="98" creationId="{3E861A17-2791-4359-9713-666B3E0F3AA1}"/>
          </ac:spMkLst>
        </pc:spChg>
        <pc:spChg chg="mod">
          <ac:chgData name="yuanchao chen" userId="049af9dd30a1d67a" providerId="LiveId" clId="{79F21A21-1738-49A7-8FDB-4A3D75BD6F51}" dt="2019-05-13T01:53:48.633" v="1233" actId="947"/>
          <ac:spMkLst>
            <pc:docMk/>
            <pc:sldMk cId="280129685" sldId="1891"/>
            <ac:spMk id="99" creationId="{3EB972D6-69D3-4285-B0A6-6E915296383F}"/>
          </ac:spMkLst>
        </pc:spChg>
        <pc:spChg chg="mod">
          <ac:chgData name="yuanchao chen" userId="049af9dd30a1d67a" providerId="LiveId" clId="{79F21A21-1738-49A7-8FDB-4A3D75BD6F51}" dt="2019-05-13T01:53:48.638" v="1237" actId="947"/>
          <ac:spMkLst>
            <pc:docMk/>
            <pc:sldMk cId="280129685" sldId="1891"/>
            <ac:spMk id="100" creationId="{D6DFB237-A7EA-4756-8135-A8238E36637A}"/>
          </ac:spMkLst>
        </pc:spChg>
        <pc:spChg chg="mod">
          <ac:chgData name="yuanchao chen" userId="049af9dd30a1d67a" providerId="LiveId" clId="{79F21A21-1738-49A7-8FDB-4A3D75BD6F51}" dt="2019-05-13T01:53:48.642" v="1241" actId="947"/>
          <ac:spMkLst>
            <pc:docMk/>
            <pc:sldMk cId="280129685" sldId="1891"/>
            <ac:spMk id="101" creationId="{29AB041C-9E2A-4AEB-8A1F-F3AC23C51840}"/>
          </ac:spMkLst>
        </pc:spChg>
        <pc:spChg chg="mod">
          <ac:chgData name="yuanchao chen" userId="049af9dd30a1d67a" providerId="LiveId" clId="{79F21A21-1738-49A7-8FDB-4A3D75BD6F51}" dt="2019-05-13T01:53:48.647" v="1245" actId="947"/>
          <ac:spMkLst>
            <pc:docMk/>
            <pc:sldMk cId="280129685" sldId="1891"/>
            <ac:spMk id="102" creationId="{27394395-40D2-4F3A-9327-870851D47458}"/>
          </ac:spMkLst>
        </pc:spChg>
        <pc:spChg chg="mod">
          <ac:chgData name="yuanchao chen" userId="049af9dd30a1d67a" providerId="LiveId" clId="{79F21A21-1738-49A7-8FDB-4A3D75BD6F51}" dt="2019-05-13T01:53:48.652" v="1249" actId="947"/>
          <ac:spMkLst>
            <pc:docMk/>
            <pc:sldMk cId="280129685" sldId="1891"/>
            <ac:spMk id="103" creationId="{A64878A5-91E9-4B13-819D-9456C08E1CD9}"/>
          </ac:spMkLst>
        </pc:spChg>
        <pc:spChg chg="mod">
          <ac:chgData name="yuanchao chen" userId="049af9dd30a1d67a" providerId="LiveId" clId="{79F21A21-1738-49A7-8FDB-4A3D75BD6F51}" dt="2019-05-13T01:53:48.657" v="1253" actId="947"/>
          <ac:spMkLst>
            <pc:docMk/>
            <pc:sldMk cId="280129685" sldId="1891"/>
            <ac:spMk id="104" creationId="{C38F5241-62A0-47A2-BB29-B09F1EFDC4F8}"/>
          </ac:spMkLst>
        </pc:spChg>
        <pc:spChg chg="mod">
          <ac:chgData name="yuanchao chen" userId="049af9dd30a1d67a" providerId="LiveId" clId="{79F21A21-1738-49A7-8FDB-4A3D75BD6F51}" dt="2019-05-13T01:53:48.662" v="1257" actId="947"/>
          <ac:spMkLst>
            <pc:docMk/>
            <pc:sldMk cId="280129685" sldId="1891"/>
            <ac:spMk id="105" creationId="{E0D635CD-DF40-49FA-B7B5-A227AAB00CEE}"/>
          </ac:spMkLst>
        </pc:spChg>
        <pc:spChg chg="mod">
          <ac:chgData name="yuanchao chen" userId="049af9dd30a1d67a" providerId="LiveId" clId="{79F21A21-1738-49A7-8FDB-4A3D75BD6F51}" dt="2019-05-13T01:53:48.667" v="1261" actId="947"/>
          <ac:spMkLst>
            <pc:docMk/>
            <pc:sldMk cId="280129685" sldId="1891"/>
            <ac:spMk id="106" creationId="{40AAD3F3-F7BF-4F79-AFC9-7178952587C5}"/>
          </ac:spMkLst>
        </pc:spChg>
        <pc:spChg chg="mod">
          <ac:chgData name="yuanchao chen" userId="049af9dd30a1d67a" providerId="LiveId" clId="{79F21A21-1738-49A7-8FDB-4A3D75BD6F51}" dt="2019-05-13T01:53:48.671" v="1265" actId="947"/>
          <ac:spMkLst>
            <pc:docMk/>
            <pc:sldMk cId="280129685" sldId="1891"/>
            <ac:spMk id="107" creationId="{6B8CCC4C-A587-45CF-8D80-CDA8EEA04076}"/>
          </ac:spMkLst>
        </pc:spChg>
        <pc:spChg chg="mod">
          <ac:chgData name="yuanchao chen" userId="049af9dd30a1d67a" providerId="LiveId" clId="{79F21A21-1738-49A7-8FDB-4A3D75BD6F51}" dt="2019-05-13T01:53:48.676" v="1269" actId="947"/>
          <ac:spMkLst>
            <pc:docMk/>
            <pc:sldMk cId="280129685" sldId="1891"/>
            <ac:spMk id="109" creationId="{7A3B5E4D-C632-4A76-9F94-783A703EC7E6}"/>
          </ac:spMkLst>
        </pc:spChg>
        <pc:spChg chg="mod">
          <ac:chgData name="yuanchao chen" userId="049af9dd30a1d67a" providerId="LiveId" clId="{79F21A21-1738-49A7-8FDB-4A3D75BD6F51}" dt="2019-05-13T01:53:48.681" v="1273" actId="947"/>
          <ac:spMkLst>
            <pc:docMk/>
            <pc:sldMk cId="280129685" sldId="1891"/>
            <ac:spMk id="110" creationId="{7F31D508-31FD-4CC5-9822-4FA5A156DAE5}"/>
          </ac:spMkLst>
        </pc:spChg>
        <pc:spChg chg="mod">
          <ac:chgData name="yuanchao chen" userId="049af9dd30a1d67a" providerId="LiveId" clId="{79F21A21-1738-49A7-8FDB-4A3D75BD6F51}" dt="2019-05-13T01:53:48.685" v="1277" actId="947"/>
          <ac:spMkLst>
            <pc:docMk/>
            <pc:sldMk cId="280129685" sldId="1891"/>
            <ac:spMk id="111" creationId="{AC43A000-F6C7-47BC-9A47-A3C9CFAEF988}"/>
          </ac:spMkLst>
        </pc:spChg>
        <pc:spChg chg="mod">
          <ac:chgData name="yuanchao chen" userId="049af9dd30a1d67a" providerId="LiveId" clId="{79F21A21-1738-49A7-8FDB-4A3D75BD6F51}" dt="2019-05-13T01:54:41.669" v="2598" actId="207"/>
          <ac:spMkLst>
            <pc:docMk/>
            <pc:sldMk cId="280129685" sldId="1891"/>
            <ac:spMk id="112" creationId="{E679C3E4-E8C0-4592-A6B7-F77C5CD5841D}"/>
          </ac:spMkLst>
        </pc:spChg>
        <pc:spChg chg="mod">
          <ac:chgData name="yuanchao chen" userId="049af9dd30a1d67a" providerId="LiveId" clId="{79F21A21-1738-49A7-8FDB-4A3D75BD6F51}" dt="2019-05-13T01:53:48.696" v="1285" actId="947"/>
          <ac:spMkLst>
            <pc:docMk/>
            <pc:sldMk cId="280129685" sldId="1891"/>
            <ac:spMk id="114" creationId="{FA932A19-BA24-40FD-A83C-17229532D1C5}"/>
          </ac:spMkLst>
        </pc:spChg>
        <pc:spChg chg="mod">
          <ac:chgData name="yuanchao chen" userId="049af9dd30a1d67a" providerId="LiveId" clId="{79F21A21-1738-49A7-8FDB-4A3D75BD6F51}" dt="2019-05-13T01:53:48.724" v="1289" actId="947"/>
          <ac:spMkLst>
            <pc:docMk/>
            <pc:sldMk cId="280129685" sldId="1891"/>
            <ac:spMk id="115" creationId="{E73612EC-5F18-4179-BFD9-6BB1F06737A6}"/>
          </ac:spMkLst>
        </pc:spChg>
        <pc:spChg chg="mod">
          <ac:chgData name="yuanchao chen" userId="049af9dd30a1d67a" providerId="LiveId" clId="{79F21A21-1738-49A7-8FDB-4A3D75BD6F51}" dt="2019-05-13T01:53:48.728" v="1293" actId="947"/>
          <ac:spMkLst>
            <pc:docMk/>
            <pc:sldMk cId="280129685" sldId="1891"/>
            <ac:spMk id="116" creationId="{579C7FA1-4FA4-489A-819C-C775A03A2139}"/>
          </ac:spMkLst>
        </pc:spChg>
        <pc:spChg chg="mod">
          <ac:chgData name="yuanchao chen" userId="049af9dd30a1d67a" providerId="LiveId" clId="{79F21A21-1738-49A7-8FDB-4A3D75BD6F51}" dt="2019-05-13T01:53:48.733" v="1297" actId="947"/>
          <ac:spMkLst>
            <pc:docMk/>
            <pc:sldMk cId="280129685" sldId="1891"/>
            <ac:spMk id="117" creationId="{B478A06D-6AA1-478C-A4B6-89AE1562EAD8}"/>
          </ac:spMkLst>
        </pc:spChg>
        <pc:spChg chg="mod">
          <ac:chgData name="yuanchao chen" userId="049af9dd30a1d67a" providerId="LiveId" clId="{79F21A21-1738-49A7-8FDB-4A3D75BD6F51}" dt="2019-05-13T01:53:48.738" v="1301" actId="947"/>
          <ac:spMkLst>
            <pc:docMk/>
            <pc:sldMk cId="280129685" sldId="1891"/>
            <ac:spMk id="119" creationId="{DFB49F1D-6F6F-4A61-9CE8-9BF3084374A9}"/>
          </ac:spMkLst>
        </pc:spChg>
      </pc:sldChg>
      <pc:sldChg chg="modSp">
        <pc:chgData name="yuanchao chen" userId="049af9dd30a1d67a" providerId="LiveId" clId="{79F21A21-1738-49A7-8FDB-4A3D75BD6F51}" dt="2019-05-13T02:02:14.710" v="2686" actId="20577"/>
        <pc:sldMkLst>
          <pc:docMk/>
          <pc:sldMk cId="951995378" sldId="1892"/>
        </pc:sldMkLst>
        <pc:spChg chg="mod">
          <ac:chgData name="yuanchao chen" userId="049af9dd30a1d67a" providerId="LiveId" clId="{79F21A21-1738-49A7-8FDB-4A3D75BD6F51}" dt="2019-05-13T01:53:47.632" v="561" actId="947"/>
          <ac:spMkLst>
            <pc:docMk/>
            <pc:sldMk cId="951995378" sldId="1892"/>
            <ac:spMk id="2" creationId="{F2EFF7E5-EFFA-4E16-B3B1-CCD4C28BFE93}"/>
          </ac:spMkLst>
        </pc:spChg>
        <pc:spChg chg="mod">
          <ac:chgData name="yuanchao chen" userId="049af9dd30a1d67a" providerId="LiveId" clId="{79F21A21-1738-49A7-8FDB-4A3D75BD6F51}" dt="2019-05-13T01:53:47.636" v="565" actId="947"/>
          <ac:spMkLst>
            <pc:docMk/>
            <pc:sldMk cId="951995378" sldId="1892"/>
            <ac:spMk id="3" creationId="{8CF4D0C5-07FD-4E4C-90B3-3AEDF0073E62}"/>
          </ac:spMkLst>
        </pc:spChg>
        <pc:spChg chg="mod">
          <ac:chgData name="yuanchao chen" userId="049af9dd30a1d67a" providerId="LiveId" clId="{79F21A21-1738-49A7-8FDB-4A3D75BD6F51}" dt="2019-05-13T01:53:47.640" v="569" actId="947"/>
          <ac:spMkLst>
            <pc:docMk/>
            <pc:sldMk cId="951995378" sldId="1892"/>
            <ac:spMk id="4" creationId="{14354B2B-9E25-4C19-B319-274775F43CF5}"/>
          </ac:spMkLst>
        </pc:spChg>
        <pc:spChg chg="mod">
          <ac:chgData name="yuanchao chen" userId="049af9dd30a1d67a" providerId="LiveId" clId="{79F21A21-1738-49A7-8FDB-4A3D75BD6F51}" dt="2019-05-13T01:53:47.644" v="573" actId="947"/>
          <ac:spMkLst>
            <pc:docMk/>
            <pc:sldMk cId="951995378" sldId="1892"/>
            <ac:spMk id="5" creationId="{466A04E0-E43E-49C7-B9D6-46DC9FD3C9EC}"/>
          </ac:spMkLst>
        </pc:spChg>
        <pc:spChg chg="mod">
          <ac:chgData name="yuanchao chen" userId="049af9dd30a1d67a" providerId="LiveId" clId="{79F21A21-1738-49A7-8FDB-4A3D75BD6F51}" dt="2019-05-13T02:02:14.710" v="2686" actId="20577"/>
          <ac:spMkLst>
            <pc:docMk/>
            <pc:sldMk cId="951995378" sldId="1892"/>
            <ac:spMk id="6" creationId="{5D1702EA-D971-4F17-A982-EE0687DDE494}"/>
          </ac:spMkLst>
        </pc:spChg>
        <pc:spChg chg="mod">
          <ac:chgData name="yuanchao chen" userId="049af9dd30a1d67a" providerId="LiveId" clId="{79F21A21-1738-49A7-8FDB-4A3D75BD6F51}" dt="2019-05-13T01:53:47.654" v="581" actId="947"/>
          <ac:spMkLst>
            <pc:docMk/>
            <pc:sldMk cId="951995378" sldId="1892"/>
            <ac:spMk id="7" creationId="{8D30890F-06A8-4880-AB8C-B452B6795D81}"/>
          </ac:spMkLst>
        </pc:spChg>
        <pc:spChg chg="mod">
          <ac:chgData name="yuanchao chen" userId="049af9dd30a1d67a" providerId="LiveId" clId="{79F21A21-1738-49A7-8FDB-4A3D75BD6F51}" dt="2019-05-13T01:53:47.659" v="585" actId="947"/>
          <ac:spMkLst>
            <pc:docMk/>
            <pc:sldMk cId="951995378" sldId="1892"/>
            <ac:spMk id="8" creationId="{5DB07AC1-A80D-446F-B184-8ACCC8D34610}"/>
          </ac:spMkLst>
        </pc:spChg>
        <pc:spChg chg="mod">
          <ac:chgData name="yuanchao chen" userId="049af9dd30a1d67a" providerId="LiveId" clId="{79F21A21-1738-49A7-8FDB-4A3D75BD6F51}" dt="2019-05-13T01:53:47.664" v="589" actId="947"/>
          <ac:spMkLst>
            <pc:docMk/>
            <pc:sldMk cId="951995378" sldId="1892"/>
            <ac:spMk id="9" creationId="{B9676D59-6053-42F7-9488-9AC7F84E91EB}"/>
          </ac:spMkLst>
        </pc:spChg>
        <pc:spChg chg="mod">
          <ac:chgData name="yuanchao chen" userId="049af9dd30a1d67a" providerId="LiveId" clId="{79F21A21-1738-49A7-8FDB-4A3D75BD6F51}" dt="2019-05-13T01:53:47.669" v="593" actId="947"/>
          <ac:spMkLst>
            <pc:docMk/>
            <pc:sldMk cId="951995378" sldId="1892"/>
            <ac:spMk id="10" creationId="{C920DEBD-98CF-4D91-A636-A2E095728E82}"/>
          </ac:spMkLst>
        </pc:spChg>
        <pc:spChg chg="mod">
          <ac:chgData name="yuanchao chen" userId="049af9dd30a1d67a" providerId="LiveId" clId="{79F21A21-1738-49A7-8FDB-4A3D75BD6F51}" dt="2019-05-13T01:53:47.673" v="597" actId="947"/>
          <ac:spMkLst>
            <pc:docMk/>
            <pc:sldMk cId="951995378" sldId="1892"/>
            <ac:spMk id="11" creationId="{0BFC3A39-D7F1-41B0-9A00-B554FA0F3FC5}"/>
          </ac:spMkLst>
        </pc:spChg>
        <pc:spChg chg="mod">
          <ac:chgData name="yuanchao chen" userId="049af9dd30a1d67a" providerId="LiveId" clId="{79F21A21-1738-49A7-8FDB-4A3D75BD6F51}" dt="2019-05-13T01:53:47.679" v="601" actId="947"/>
          <ac:spMkLst>
            <pc:docMk/>
            <pc:sldMk cId="951995378" sldId="1892"/>
            <ac:spMk id="12" creationId="{C614990A-CD60-403C-AB53-013594834B76}"/>
          </ac:spMkLst>
        </pc:spChg>
        <pc:spChg chg="mod">
          <ac:chgData name="yuanchao chen" userId="049af9dd30a1d67a" providerId="LiveId" clId="{79F21A21-1738-49A7-8FDB-4A3D75BD6F51}" dt="2019-05-13T01:53:47.683" v="605" actId="947"/>
          <ac:spMkLst>
            <pc:docMk/>
            <pc:sldMk cId="951995378" sldId="1892"/>
            <ac:spMk id="13" creationId="{60517235-BBF4-4E0D-BC7D-48E4EFDB6848}"/>
          </ac:spMkLst>
        </pc:spChg>
        <pc:spChg chg="mod">
          <ac:chgData name="yuanchao chen" userId="049af9dd30a1d67a" providerId="LiveId" clId="{79F21A21-1738-49A7-8FDB-4A3D75BD6F51}" dt="2019-05-13T01:53:47.687" v="609" actId="947"/>
          <ac:spMkLst>
            <pc:docMk/>
            <pc:sldMk cId="951995378" sldId="1892"/>
            <ac:spMk id="14" creationId="{641B0906-2FC5-4926-9FEB-D0FE0606E27F}"/>
          </ac:spMkLst>
        </pc:spChg>
        <pc:spChg chg="mod">
          <ac:chgData name="yuanchao chen" userId="049af9dd30a1d67a" providerId="LiveId" clId="{79F21A21-1738-49A7-8FDB-4A3D75BD6F51}" dt="2019-05-13T01:53:47.692" v="613" actId="947"/>
          <ac:spMkLst>
            <pc:docMk/>
            <pc:sldMk cId="951995378" sldId="1892"/>
            <ac:spMk id="15" creationId="{0B06B3C4-DA93-4B83-8AA0-739CAB0B9CA7}"/>
          </ac:spMkLst>
        </pc:spChg>
        <pc:spChg chg="mod">
          <ac:chgData name="yuanchao chen" userId="049af9dd30a1d67a" providerId="LiveId" clId="{79F21A21-1738-49A7-8FDB-4A3D75BD6F51}" dt="2019-05-13T01:53:47.697" v="617" actId="947"/>
          <ac:spMkLst>
            <pc:docMk/>
            <pc:sldMk cId="951995378" sldId="1892"/>
            <ac:spMk id="16" creationId="{27DDF72A-7516-4955-8450-EA7A9F126CB7}"/>
          </ac:spMkLst>
        </pc:spChg>
        <pc:spChg chg="mod">
          <ac:chgData name="yuanchao chen" userId="049af9dd30a1d67a" providerId="LiveId" clId="{79F21A21-1738-49A7-8FDB-4A3D75BD6F51}" dt="2019-05-13T01:53:47.701" v="621" actId="947"/>
          <ac:spMkLst>
            <pc:docMk/>
            <pc:sldMk cId="951995378" sldId="1892"/>
            <ac:spMk id="17" creationId="{21AA9C5B-C25B-409E-B808-E01E73ABD468}"/>
          </ac:spMkLst>
        </pc:spChg>
        <pc:spChg chg="mod">
          <ac:chgData name="yuanchao chen" userId="049af9dd30a1d67a" providerId="LiveId" clId="{79F21A21-1738-49A7-8FDB-4A3D75BD6F51}" dt="2019-05-13T01:53:47.707" v="625" actId="947"/>
          <ac:spMkLst>
            <pc:docMk/>
            <pc:sldMk cId="951995378" sldId="1892"/>
            <ac:spMk id="18" creationId="{FABC7CA9-9480-496C-AE5A-349FA08AEE9D}"/>
          </ac:spMkLst>
        </pc:spChg>
        <pc:spChg chg="mod">
          <ac:chgData name="yuanchao chen" userId="049af9dd30a1d67a" providerId="LiveId" clId="{79F21A21-1738-49A7-8FDB-4A3D75BD6F51}" dt="2019-05-13T01:53:47.712" v="629" actId="947"/>
          <ac:spMkLst>
            <pc:docMk/>
            <pc:sldMk cId="951995378" sldId="1892"/>
            <ac:spMk id="24" creationId="{44388882-9FC6-490B-BBF9-C35F27C0E4C0}"/>
          </ac:spMkLst>
        </pc:spChg>
        <pc:spChg chg="mod">
          <ac:chgData name="yuanchao chen" userId="049af9dd30a1d67a" providerId="LiveId" clId="{79F21A21-1738-49A7-8FDB-4A3D75BD6F51}" dt="2019-05-13T01:53:47.716" v="633" actId="947"/>
          <ac:spMkLst>
            <pc:docMk/>
            <pc:sldMk cId="951995378" sldId="1892"/>
            <ac:spMk id="25" creationId="{4E28C120-E52D-4819-A200-85BAD66747B3}"/>
          </ac:spMkLst>
        </pc:spChg>
      </pc:sldChg>
      <pc:sldChg chg="del">
        <pc:chgData name="yuanchao chen" userId="049af9dd30a1d67a" providerId="LiveId" clId="{79F21A21-1738-49A7-8FDB-4A3D75BD6F51}" dt="2019-05-13T01:13:35.308" v="8" actId="2696"/>
        <pc:sldMkLst>
          <pc:docMk/>
          <pc:sldMk cId="1920497704" sldId="1893"/>
        </pc:sldMkLst>
      </pc:sldChg>
      <pc:sldChg chg="modSp ord">
        <pc:chgData name="yuanchao chen" userId="049af9dd30a1d67a" providerId="LiveId" clId="{79F21A21-1738-49A7-8FDB-4A3D75BD6F51}" dt="2019-05-13T01:55:46.154" v="2599"/>
        <pc:sldMkLst>
          <pc:docMk/>
          <pc:sldMk cId="1097485448" sldId="1894"/>
        </pc:sldMkLst>
        <pc:spChg chg="mod">
          <ac:chgData name="yuanchao chen" userId="049af9dd30a1d67a" providerId="LiveId" clId="{79F21A21-1738-49A7-8FDB-4A3D75BD6F51}" dt="2019-05-13T01:53:50.129" v="1941" actId="947"/>
          <ac:spMkLst>
            <pc:docMk/>
            <pc:sldMk cId="1097485448" sldId="1894"/>
            <ac:spMk id="2" creationId="{8DFBAD8D-FF47-45C2-84CC-E2EFBC17FD23}"/>
          </ac:spMkLst>
        </pc:spChg>
        <pc:graphicFrameChg chg="mod modGraphic">
          <ac:chgData name="yuanchao chen" userId="049af9dd30a1d67a" providerId="LiveId" clId="{79F21A21-1738-49A7-8FDB-4A3D75BD6F51}" dt="2019-05-13T01:53:50.238" v="2037" actId="947"/>
          <ac:graphicFrameMkLst>
            <pc:docMk/>
            <pc:sldMk cId="1097485448" sldId="1894"/>
            <ac:graphicFrameMk id="4" creationId="{2054F6E2-4594-401E-B35C-79B6CCD515A5}"/>
          </ac:graphicFrameMkLst>
        </pc:graphicFrameChg>
      </pc:sldChg>
      <pc:sldChg chg="addSp delSp modSp modNotesTx">
        <pc:chgData name="yuanchao chen" userId="049af9dd30a1d67a" providerId="LiveId" clId="{79F21A21-1738-49A7-8FDB-4A3D75BD6F51}" dt="2019-05-13T02:00:34.186" v="2659" actId="478"/>
        <pc:sldMkLst>
          <pc:docMk/>
          <pc:sldMk cId="952812420" sldId="1895"/>
        </pc:sldMkLst>
        <pc:spChg chg="mod">
          <ac:chgData name="yuanchao chen" userId="049af9dd30a1d67a" providerId="LiveId" clId="{79F21A21-1738-49A7-8FDB-4A3D75BD6F51}" dt="2019-05-13T01:53:50.068" v="1905" actId="947"/>
          <ac:spMkLst>
            <pc:docMk/>
            <pc:sldMk cId="952812420" sldId="1895"/>
            <ac:spMk id="2" creationId="{36A7EA7E-762E-4883-9960-BB99DD2D4078}"/>
          </ac:spMkLst>
        </pc:spChg>
        <pc:spChg chg="add mod">
          <ac:chgData name="yuanchao chen" userId="049af9dd30a1d67a" providerId="LiveId" clId="{79F21A21-1738-49A7-8FDB-4A3D75BD6F51}" dt="2019-05-13T01:53:50.075" v="1909" actId="947"/>
          <ac:spMkLst>
            <pc:docMk/>
            <pc:sldMk cId="952812420" sldId="1895"/>
            <ac:spMk id="3" creationId="{590EEA32-C46C-4AB8-854D-8738BEAED1D5}"/>
          </ac:spMkLst>
        </pc:spChg>
        <pc:spChg chg="add mod">
          <ac:chgData name="yuanchao chen" userId="049af9dd30a1d67a" providerId="LiveId" clId="{79F21A21-1738-49A7-8FDB-4A3D75BD6F51}" dt="2019-05-13T01:53:50.082" v="1913" actId="947"/>
          <ac:spMkLst>
            <pc:docMk/>
            <pc:sldMk cId="952812420" sldId="1895"/>
            <ac:spMk id="4" creationId="{BDD673E3-78C2-4E18-B1FA-4CF28A53A3C4}"/>
          </ac:spMkLst>
        </pc:spChg>
        <pc:spChg chg="add mod">
          <ac:chgData name="yuanchao chen" userId="049af9dd30a1d67a" providerId="LiveId" clId="{79F21A21-1738-49A7-8FDB-4A3D75BD6F51}" dt="2019-05-13T01:53:50.089" v="1917" actId="947"/>
          <ac:spMkLst>
            <pc:docMk/>
            <pc:sldMk cId="952812420" sldId="1895"/>
            <ac:spMk id="5" creationId="{8765AEDD-AFE6-4C57-9D7B-C5C8D0FEB168}"/>
          </ac:spMkLst>
        </pc:spChg>
        <pc:spChg chg="add mod">
          <ac:chgData name="yuanchao chen" userId="049af9dd30a1d67a" providerId="LiveId" clId="{79F21A21-1738-49A7-8FDB-4A3D75BD6F51}" dt="2019-05-13T01:53:50.096" v="1921" actId="947"/>
          <ac:spMkLst>
            <pc:docMk/>
            <pc:sldMk cId="952812420" sldId="1895"/>
            <ac:spMk id="6" creationId="{44635D07-6E04-484A-81EE-7D5F3B5BF31E}"/>
          </ac:spMkLst>
        </pc:spChg>
        <pc:spChg chg="add mod">
          <ac:chgData name="yuanchao chen" userId="049af9dd30a1d67a" providerId="LiveId" clId="{79F21A21-1738-49A7-8FDB-4A3D75BD6F51}" dt="2019-05-13T01:53:50.102" v="1925" actId="947"/>
          <ac:spMkLst>
            <pc:docMk/>
            <pc:sldMk cId="952812420" sldId="1895"/>
            <ac:spMk id="7" creationId="{7BEE020A-23EF-431D-8208-7F36C260D282}"/>
          </ac:spMkLst>
        </pc:spChg>
        <pc:spChg chg="add mod">
          <ac:chgData name="yuanchao chen" userId="049af9dd30a1d67a" providerId="LiveId" clId="{79F21A21-1738-49A7-8FDB-4A3D75BD6F51}" dt="2019-05-13T01:53:50.109" v="1929" actId="947"/>
          <ac:spMkLst>
            <pc:docMk/>
            <pc:sldMk cId="952812420" sldId="1895"/>
            <ac:spMk id="8" creationId="{1EB7BBF2-57C9-4738-9059-274FB060489D}"/>
          </ac:spMkLst>
        </pc:spChg>
        <pc:spChg chg="add mod">
          <ac:chgData name="yuanchao chen" userId="049af9dd30a1d67a" providerId="LiveId" clId="{79F21A21-1738-49A7-8FDB-4A3D75BD6F51}" dt="2019-05-13T01:53:50.115" v="1933" actId="947"/>
          <ac:spMkLst>
            <pc:docMk/>
            <pc:sldMk cId="952812420" sldId="1895"/>
            <ac:spMk id="9" creationId="{EDAE02A4-AD2D-4304-9D0F-C3E3A6D05EB2}"/>
          </ac:spMkLst>
        </pc:spChg>
        <pc:spChg chg="add del mod">
          <ac:chgData name="yuanchao chen" userId="049af9dd30a1d67a" providerId="LiveId" clId="{79F21A21-1738-49A7-8FDB-4A3D75BD6F51}" dt="2019-05-13T02:00:34.186" v="2659" actId="478"/>
          <ac:spMkLst>
            <pc:docMk/>
            <pc:sldMk cId="952812420" sldId="1895"/>
            <ac:spMk id="23" creationId="{7EC06EAB-8086-490C-861E-B21410060C21}"/>
          </ac:spMkLst>
        </pc:spChg>
        <pc:cxnChg chg="add mod">
          <ac:chgData name="yuanchao chen" userId="049af9dd30a1d67a" providerId="LiveId" clId="{79F21A21-1738-49A7-8FDB-4A3D75BD6F51}" dt="2019-05-13T01:42:02.457" v="358" actId="1036"/>
          <ac:cxnSpMkLst>
            <pc:docMk/>
            <pc:sldMk cId="952812420" sldId="1895"/>
            <ac:cxnSpMk id="11" creationId="{1C2CDEED-4515-4F68-AAD2-B3B492AD629D}"/>
          </ac:cxnSpMkLst>
        </pc:cxnChg>
        <pc:cxnChg chg="add mod">
          <ac:chgData name="yuanchao chen" userId="049af9dd30a1d67a" providerId="LiveId" clId="{79F21A21-1738-49A7-8FDB-4A3D75BD6F51}" dt="2019-05-13T01:42:02.457" v="358" actId="1036"/>
          <ac:cxnSpMkLst>
            <pc:docMk/>
            <pc:sldMk cId="952812420" sldId="1895"/>
            <ac:cxnSpMk id="13" creationId="{296674C7-1B9B-4807-B22B-A269DCC51D5B}"/>
          </ac:cxnSpMkLst>
        </pc:cxnChg>
        <pc:cxnChg chg="add mod">
          <ac:chgData name="yuanchao chen" userId="049af9dd30a1d67a" providerId="LiveId" clId="{79F21A21-1738-49A7-8FDB-4A3D75BD6F51}" dt="2019-05-13T01:42:02.457" v="358" actId="1036"/>
          <ac:cxnSpMkLst>
            <pc:docMk/>
            <pc:sldMk cId="952812420" sldId="1895"/>
            <ac:cxnSpMk id="16" creationId="{4FEF29BC-3DFF-4340-BBDC-CC0013DF5151}"/>
          </ac:cxnSpMkLst>
        </pc:cxnChg>
        <pc:cxnChg chg="add mod">
          <ac:chgData name="yuanchao chen" userId="049af9dd30a1d67a" providerId="LiveId" clId="{79F21A21-1738-49A7-8FDB-4A3D75BD6F51}" dt="2019-05-13T01:42:02.457" v="358" actId="1036"/>
          <ac:cxnSpMkLst>
            <pc:docMk/>
            <pc:sldMk cId="952812420" sldId="1895"/>
            <ac:cxnSpMk id="18" creationId="{A0E519C9-F3A8-4416-A52B-BAA7DD749D1E}"/>
          </ac:cxnSpMkLst>
        </pc:cxnChg>
        <pc:cxnChg chg="add mod">
          <ac:chgData name="yuanchao chen" userId="049af9dd30a1d67a" providerId="LiveId" clId="{79F21A21-1738-49A7-8FDB-4A3D75BD6F51}" dt="2019-05-13T01:42:02.457" v="358" actId="1036"/>
          <ac:cxnSpMkLst>
            <pc:docMk/>
            <pc:sldMk cId="952812420" sldId="1895"/>
            <ac:cxnSpMk id="20" creationId="{26A544AA-FCD8-4996-AB62-432DD035B13D}"/>
          </ac:cxnSpMkLst>
        </pc:cxnChg>
        <pc:cxnChg chg="add mod">
          <ac:chgData name="yuanchao chen" userId="049af9dd30a1d67a" providerId="LiveId" clId="{79F21A21-1738-49A7-8FDB-4A3D75BD6F51}" dt="2019-05-13T01:42:02.457" v="358" actId="1036"/>
          <ac:cxnSpMkLst>
            <pc:docMk/>
            <pc:sldMk cId="952812420" sldId="1895"/>
            <ac:cxnSpMk id="22" creationId="{413B8156-4AD0-4810-BDFC-1671781A2170}"/>
          </ac:cxnSpMkLst>
        </pc:cxnChg>
      </pc:sldChg>
      <pc:sldChg chg="modSp">
        <pc:chgData name="yuanchao chen" userId="049af9dd30a1d67a" providerId="LiveId" clId="{79F21A21-1738-49A7-8FDB-4A3D75BD6F51}" dt="2019-05-13T01:53:51.542" v="2097"/>
        <pc:sldMkLst>
          <pc:docMk/>
          <pc:sldMk cId="2721435147" sldId="1896"/>
        </pc:sldMkLst>
        <pc:spChg chg="mod">
          <ac:chgData name="yuanchao chen" userId="049af9dd30a1d67a" providerId="LiveId" clId="{79F21A21-1738-49A7-8FDB-4A3D75BD6F51}" dt="2019-05-13T01:53:50.264" v="2041" actId="947"/>
          <ac:spMkLst>
            <pc:docMk/>
            <pc:sldMk cId="2721435147" sldId="1896"/>
            <ac:spMk id="2" creationId="{CDB8BEF7-3BFB-486A-A337-A42FB09E93DF}"/>
          </ac:spMkLst>
        </pc:spChg>
        <pc:graphicFrameChg chg="mod">
          <ac:chgData name="yuanchao chen" userId="049af9dd30a1d67a" providerId="LiveId" clId="{79F21A21-1738-49A7-8FDB-4A3D75BD6F51}" dt="2019-05-13T01:53:51.542" v="2097"/>
          <ac:graphicFrameMkLst>
            <pc:docMk/>
            <pc:sldMk cId="2721435147" sldId="1896"/>
            <ac:graphicFrameMk id="3" creationId="{D12092E3-D327-4661-80FE-CF4CE88954CC}"/>
          </ac:graphicFrameMkLst>
        </pc:graphicFrameChg>
      </pc:sldChg>
      <pc:sldChg chg="delSp modSp del">
        <pc:chgData name="yuanchao chen" userId="049af9dd30a1d67a" providerId="LiveId" clId="{79F21A21-1738-49A7-8FDB-4A3D75BD6F51}" dt="2019-05-13T01:22:47.481" v="135" actId="2696"/>
        <pc:sldMkLst>
          <pc:docMk/>
          <pc:sldMk cId="331449070" sldId="1897"/>
        </pc:sldMkLst>
        <pc:graphicFrameChg chg="del mod">
          <ac:chgData name="yuanchao chen" userId="049af9dd30a1d67a" providerId="LiveId" clId="{79F21A21-1738-49A7-8FDB-4A3D75BD6F51}" dt="2019-05-13T01:15:22.406" v="10" actId="478"/>
          <ac:graphicFrameMkLst>
            <pc:docMk/>
            <pc:sldMk cId="331449070" sldId="1897"/>
            <ac:graphicFrameMk id="3" creationId="{C85770FE-D205-4940-8159-ADE08C663B45}"/>
          </ac:graphicFrameMkLst>
        </pc:graphicFrameChg>
      </pc:sldChg>
      <pc:sldChg chg="addSp modSp add ord">
        <pc:chgData name="yuanchao chen" userId="049af9dd30a1d67a" providerId="LiveId" clId="{79F21A21-1738-49A7-8FDB-4A3D75BD6F51}" dt="2019-05-13T02:01:53.591" v="2680" actId="20577"/>
        <pc:sldMkLst>
          <pc:docMk/>
          <pc:sldMk cId="820399290" sldId="1897"/>
        </pc:sldMkLst>
        <pc:spChg chg="mod">
          <ac:chgData name="yuanchao chen" userId="049af9dd30a1d67a" providerId="LiveId" clId="{79F21A21-1738-49A7-8FDB-4A3D75BD6F51}" dt="2019-05-13T02:01:53.591" v="2680" actId="20577"/>
          <ac:spMkLst>
            <pc:docMk/>
            <pc:sldMk cId="820399290" sldId="1897"/>
            <ac:spMk id="2" creationId="{FB90F92C-DEBB-43E3-BF5D-C1FB32232A33}"/>
          </ac:spMkLst>
        </pc:spChg>
        <pc:spChg chg="add mod">
          <ac:chgData name="yuanchao chen" userId="049af9dd30a1d67a" providerId="LiveId" clId="{79F21A21-1738-49A7-8FDB-4A3D75BD6F51}" dt="2019-05-13T02:00:54.297" v="2670" actId="20577"/>
          <ac:spMkLst>
            <pc:docMk/>
            <pc:sldMk cId="820399290" sldId="1897"/>
            <ac:spMk id="3" creationId="{F43FEDE0-CA45-4AD9-9D76-217C175C4232}"/>
          </ac:spMkLst>
        </pc:spChg>
      </pc:sldChg>
    </pc:docChg>
  </pc:docChgLst>
  <pc:docChgLst>
    <pc:chgData name="yuanchao chen" userId="049af9dd30a1d67a" providerId="LiveId" clId="{A7FD3A7B-96C9-4208-9D5E-FB9001F2F2D5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50DBD-0E01-4506-8222-14E02C7903D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</dgm:pt>
    <dgm:pt modelId="{F873F077-4AF2-4311-A944-0F14523CE252}">
      <dgm:prSet phldrT="[文本]" custT="1"/>
      <dgm:spPr/>
      <dgm:t>
        <a:bodyPr/>
        <a:lstStyle/>
        <a:p>
          <a:pPr algn="l"/>
          <a:r>
            <a:rPr lang="zh-CN" altLang="en-US" sz="1600" b="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重复功能建设和维护带来的</a:t>
          </a:r>
          <a:r>
            <a:rPr lang="zh-CN" altLang="en-US" sz="1600" b="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重复投资</a:t>
          </a:r>
        </a:p>
      </dgm:t>
    </dgm:pt>
    <dgm:pt modelId="{61B1F078-084D-41FA-BE76-37A9D5E167B1}" type="parTrans" cxnId="{86FC9422-0B50-4B92-BD4C-F2B74098A4CA}">
      <dgm:prSet/>
      <dgm:spPr/>
      <dgm:t>
        <a:bodyPr/>
        <a:lstStyle/>
        <a:p>
          <a:pPr algn="l"/>
          <a:endParaRPr lang="zh-CN" altLang="en-US" sz="1600"/>
        </a:p>
      </dgm:t>
    </dgm:pt>
    <dgm:pt modelId="{FD4DF71A-C55F-4723-850A-8F26B89DA4DC}" type="sibTrans" cxnId="{86FC9422-0B50-4B92-BD4C-F2B74098A4CA}">
      <dgm:prSet/>
      <dgm:spPr/>
      <dgm:t>
        <a:bodyPr/>
        <a:lstStyle/>
        <a:p>
          <a:pPr algn="l"/>
          <a:endParaRPr lang="zh-CN" altLang="en-US" sz="1600"/>
        </a:p>
      </dgm:t>
    </dgm:pt>
    <dgm:pt modelId="{DD94B227-055D-439A-8993-52B61D6F4F7B}">
      <dgm:prSet phldrT="[文本]" custT="1"/>
      <dgm:spPr/>
      <dgm:t>
        <a:bodyPr/>
        <a:lstStyle/>
        <a:p>
          <a:r>
            <a:rPr lang="en-US" altLang="zh-CN" sz="1400" b="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“</a:t>
          </a:r>
          <a:r>
            <a:rPr lang="zh-CN" altLang="en-US" sz="1400" b="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烟囱式</a:t>
          </a:r>
          <a:r>
            <a:rPr lang="en-US" altLang="zh-CN" sz="1400" b="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”</a:t>
          </a:r>
          <a:r>
            <a:rPr lang="zh-CN" altLang="en-US" sz="1400" b="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系统集成和协作成本高</a:t>
          </a:r>
        </a:p>
      </dgm:t>
    </dgm:pt>
    <dgm:pt modelId="{EA35B646-2464-420B-A580-B55AA034C381}" type="parTrans" cxnId="{C39E068E-7FFC-442D-9C52-F325152709EC}">
      <dgm:prSet/>
      <dgm:spPr/>
      <dgm:t>
        <a:bodyPr/>
        <a:lstStyle/>
        <a:p>
          <a:endParaRPr lang="zh-CN" altLang="en-US"/>
        </a:p>
      </dgm:t>
    </dgm:pt>
    <dgm:pt modelId="{B8128F3C-3E0B-4CEB-8070-99FE91CCBBC4}" type="sibTrans" cxnId="{C39E068E-7FFC-442D-9C52-F325152709EC}">
      <dgm:prSet/>
      <dgm:spPr/>
      <dgm:t>
        <a:bodyPr/>
        <a:lstStyle/>
        <a:p>
          <a:endParaRPr lang="zh-CN" altLang="en-US"/>
        </a:p>
      </dgm:t>
    </dgm:pt>
    <dgm:pt modelId="{50779A08-2967-4192-ADB8-019FABC2CEAA}">
      <dgm:prSet phldrT="[文本]" custT="1"/>
      <dgm:spPr/>
      <dgm:t>
        <a:bodyPr/>
        <a:lstStyle/>
        <a:p>
          <a:r>
            <a:rPr lang="zh-CN" altLang="en-US" sz="1400" b="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不利于业务的沉淀和持续发展，</a:t>
          </a:r>
          <a:r>
            <a:rPr lang="zh-CN" altLang="en-US" sz="1400" b="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不利于孵化新行业</a:t>
          </a:r>
        </a:p>
      </dgm:t>
    </dgm:pt>
    <dgm:pt modelId="{EC2FD0CA-C8DA-456E-B09B-21FB77C9B1EC}" type="parTrans" cxnId="{A2DEF657-15AD-4225-8EA1-380B8CD3FD9E}">
      <dgm:prSet/>
      <dgm:spPr/>
      <dgm:t>
        <a:bodyPr/>
        <a:lstStyle/>
        <a:p>
          <a:endParaRPr lang="zh-CN" altLang="en-US"/>
        </a:p>
      </dgm:t>
    </dgm:pt>
    <dgm:pt modelId="{981C6F12-6D1B-47C3-8CFE-8E28643DFB39}" type="sibTrans" cxnId="{A2DEF657-15AD-4225-8EA1-380B8CD3FD9E}">
      <dgm:prSet/>
      <dgm:spPr/>
      <dgm:t>
        <a:bodyPr/>
        <a:lstStyle/>
        <a:p>
          <a:endParaRPr lang="zh-CN" altLang="en-US"/>
        </a:p>
      </dgm:t>
    </dgm:pt>
    <dgm:pt modelId="{D4E08D8F-578D-425F-AE98-135239150E9F}">
      <dgm:prSet phldrT="[文本]" custT="1"/>
      <dgm:spPr/>
      <dgm:t>
        <a:bodyPr/>
        <a:lstStyle/>
        <a:p>
          <a:r>
            <a:rPr lang="zh-CN" altLang="en-US" sz="1400" b="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无法满足</a:t>
          </a:r>
          <a:r>
            <a:rPr lang="zh-CN" altLang="en-US" sz="1400" b="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快速响应</a:t>
          </a:r>
          <a:r>
            <a:rPr lang="zh-CN" altLang="en-US" sz="1400" b="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用户和市场需求</a:t>
          </a:r>
        </a:p>
      </dgm:t>
    </dgm:pt>
    <dgm:pt modelId="{86ED5B16-5A13-47AE-9383-E87F8FEB51F4}" type="parTrans" cxnId="{5C60840C-39FD-402B-A9D3-9825764959B9}">
      <dgm:prSet/>
      <dgm:spPr/>
      <dgm:t>
        <a:bodyPr/>
        <a:lstStyle/>
        <a:p>
          <a:endParaRPr lang="zh-CN" altLang="en-US"/>
        </a:p>
      </dgm:t>
    </dgm:pt>
    <dgm:pt modelId="{93C9AB57-BBD8-40F1-879B-01E6C6E650A2}" type="sibTrans" cxnId="{5C60840C-39FD-402B-A9D3-9825764959B9}">
      <dgm:prSet/>
      <dgm:spPr/>
      <dgm:t>
        <a:bodyPr/>
        <a:lstStyle/>
        <a:p>
          <a:endParaRPr lang="zh-CN" altLang="en-US"/>
        </a:p>
      </dgm:t>
    </dgm:pt>
    <dgm:pt modelId="{1919F178-C35D-4F4A-B14E-B5204E5FAADA}" type="pres">
      <dgm:prSet presAssocID="{DB650DBD-0E01-4506-8222-14E02C7903D5}" presName="linear" presStyleCnt="0">
        <dgm:presLayoutVars>
          <dgm:dir/>
          <dgm:animLvl val="lvl"/>
          <dgm:resizeHandles val="exact"/>
        </dgm:presLayoutVars>
      </dgm:prSet>
      <dgm:spPr/>
    </dgm:pt>
    <dgm:pt modelId="{8B37803E-C3DF-41D1-8FE2-090C232E8D6C}" type="pres">
      <dgm:prSet presAssocID="{F873F077-4AF2-4311-A944-0F14523CE252}" presName="parentLin" presStyleCnt="0"/>
      <dgm:spPr/>
    </dgm:pt>
    <dgm:pt modelId="{2D782AE1-5164-41B9-A6CF-B61F14BBE9BF}" type="pres">
      <dgm:prSet presAssocID="{F873F077-4AF2-4311-A944-0F14523CE252}" presName="parentLeftMargin" presStyleLbl="node1" presStyleIdx="0" presStyleCnt="4"/>
      <dgm:spPr/>
    </dgm:pt>
    <dgm:pt modelId="{42E0632D-3078-4F56-BE38-939952AA20EF}" type="pres">
      <dgm:prSet presAssocID="{F873F077-4AF2-4311-A944-0F14523CE2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208241-8B67-4187-96FC-B7C68C5FBA42}" type="pres">
      <dgm:prSet presAssocID="{F873F077-4AF2-4311-A944-0F14523CE252}" presName="negativeSpace" presStyleCnt="0"/>
      <dgm:spPr/>
    </dgm:pt>
    <dgm:pt modelId="{1F33F805-F010-433C-8795-A92212849FD4}" type="pres">
      <dgm:prSet presAssocID="{F873F077-4AF2-4311-A944-0F14523CE252}" presName="childText" presStyleLbl="conFgAcc1" presStyleIdx="0" presStyleCnt="4">
        <dgm:presLayoutVars>
          <dgm:bulletEnabled val="1"/>
        </dgm:presLayoutVars>
      </dgm:prSet>
      <dgm:spPr/>
    </dgm:pt>
    <dgm:pt modelId="{B26D5F27-DB8B-4954-BA27-43319CF73BAF}" type="pres">
      <dgm:prSet presAssocID="{FD4DF71A-C55F-4723-850A-8F26B89DA4DC}" presName="spaceBetweenRectangles" presStyleCnt="0"/>
      <dgm:spPr/>
    </dgm:pt>
    <dgm:pt modelId="{8213E3CC-97B3-43E8-8F99-F7C4CB8FD431}" type="pres">
      <dgm:prSet presAssocID="{DD94B227-055D-439A-8993-52B61D6F4F7B}" presName="parentLin" presStyleCnt="0"/>
      <dgm:spPr/>
    </dgm:pt>
    <dgm:pt modelId="{FF613BC5-DBD2-45B2-8D62-327AE6954E0E}" type="pres">
      <dgm:prSet presAssocID="{DD94B227-055D-439A-8993-52B61D6F4F7B}" presName="parentLeftMargin" presStyleLbl="node1" presStyleIdx="0" presStyleCnt="4"/>
      <dgm:spPr/>
    </dgm:pt>
    <dgm:pt modelId="{2EBD23BC-3CDD-4E43-9FEC-CEB011A43569}" type="pres">
      <dgm:prSet presAssocID="{DD94B227-055D-439A-8993-52B61D6F4F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CD61CE-D407-4821-B166-DE68A7E22E08}" type="pres">
      <dgm:prSet presAssocID="{DD94B227-055D-439A-8993-52B61D6F4F7B}" presName="negativeSpace" presStyleCnt="0"/>
      <dgm:spPr/>
    </dgm:pt>
    <dgm:pt modelId="{57C30984-7E0E-468D-B775-ED19558B2734}" type="pres">
      <dgm:prSet presAssocID="{DD94B227-055D-439A-8993-52B61D6F4F7B}" presName="childText" presStyleLbl="conFgAcc1" presStyleIdx="1" presStyleCnt="4">
        <dgm:presLayoutVars>
          <dgm:bulletEnabled val="1"/>
        </dgm:presLayoutVars>
      </dgm:prSet>
      <dgm:spPr/>
    </dgm:pt>
    <dgm:pt modelId="{A3F536D6-29DC-47FA-A281-DFA2E1838AAA}" type="pres">
      <dgm:prSet presAssocID="{B8128F3C-3E0B-4CEB-8070-99FE91CCBBC4}" presName="spaceBetweenRectangles" presStyleCnt="0"/>
      <dgm:spPr/>
    </dgm:pt>
    <dgm:pt modelId="{D60845DF-F8E5-4A02-BA9C-324C4409626F}" type="pres">
      <dgm:prSet presAssocID="{50779A08-2967-4192-ADB8-019FABC2CEAA}" presName="parentLin" presStyleCnt="0"/>
      <dgm:spPr/>
    </dgm:pt>
    <dgm:pt modelId="{8DA8EB3D-A161-4CA3-AF8C-05E439398C99}" type="pres">
      <dgm:prSet presAssocID="{50779A08-2967-4192-ADB8-019FABC2CEAA}" presName="parentLeftMargin" presStyleLbl="node1" presStyleIdx="1" presStyleCnt="4"/>
      <dgm:spPr/>
    </dgm:pt>
    <dgm:pt modelId="{75E13681-F7BE-4953-AA7A-38AC8D6926C7}" type="pres">
      <dgm:prSet presAssocID="{50779A08-2967-4192-ADB8-019FABC2CE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D9EE6B-7A96-4E19-9979-732406BF44B1}" type="pres">
      <dgm:prSet presAssocID="{50779A08-2967-4192-ADB8-019FABC2CEAA}" presName="negativeSpace" presStyleCnt="0"/>
      <dgm:spPr/>
    </dgm:pt>
    <dgm:pt modelId="{85A623E0-780F-4211-B407-615A313BB578}" type="pres">
      <dgm:prSet presAssocID="{50779A08-2967-4192-ADB8-019FABC2CEAA}" presName="childText" presStyleLbl="conFgAcc1" presStyleIdx="2" presStyleCnt="4">
        <dgm:presLayoutVars>
          <dgm:bulletEnabled val="1"/>
        </dgm:presLayoutVars>
      </dgm:prSet>
      <dgm:spPr/>
    </dgm:pt>
    <dgm:pt modelId="{7BC21415-DE6B-482F-A9FF-D2FD26B9E10E}" type="pres">
      <dgm:prSet presAssocID="{981C6F12-6D1B-47C3-8CFE-8E28643DFB39}" presName="spaceBetweenRectangles" presStyleCnt="0"/>
      <dgm:spPr/>
    </dgm:pt>
    <dgm:pt modelId="{C3F29C60-19DC-4ECF-9C20-01FA1D91FA93}" type="pres">
      <dgm:prSet presAssocID="{D4E08D8F-578D-425F-AE98-135239150E9F}" presName="parentLin" presStyleCnt="0"/>
      <dgm:spPr/>
    </dgm:pt>
    <dgm:pt modelId="{C23FF9D6-AD98-4531-A423-4DDE90C54885}" type="pres">
      <dgm:prSet presAssocID="{D4E08D8F-578D-425F-AE98-135239150E9F}" presName="parentLeftMargin" presStyleLbl="node1" presStyleIdx="2" presStyleCnt="4"/>
      <dgm:spPr/>
    </dgm:pt>
    <dgm:pt modelId="{3F530199-301B-42F0-BE6E-46B0DDD85729}" type="pres">
      <dgm:prSet presAssocID="{D4E08D8F-578D-425F-AE98-135239150E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3865CDA-79CB-4A6A-88F0-A02070688638}" type="pres">
      <dgm:prSet presAssocID="{D4E08D8F-578D-425F-AE98-135239150E9F}" presName="negativeSpace" presStyleCnt="0"/>
      <dgm:spPr/>
    </dgm:pt>
    <dgm:pt modelId="{ADDB3584-29D0-4758-87A8-0E36021FE9AE}" type="pres">
      <dgm:prSet presAssocID="{D4E08D8F-578D-425F-AE98-135239150E9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C60840C-39FD-402B-A9D3-9825764959B9}" srcId="{DB650DBD-0E01-4506-8222-14E02C7903D5}" destId="{D4E08D8F-578D-425F-AE98-135239150E9F}" srcOrd="3" destOrd="0" parTransId="{86ED5B16-5A13-47AE-9383-E87F8FEB51F4}" sibTransId="{93C9AB57-BBD8-40F1-879B-01E6C6E650A2}"/>
    <dgm:cxn modelId="{86FC9422-0B50-4B92-BD4C-F2B74098A4CA}" srcId="{DB650DBD-0E01-4506-8222-14E02C7903D5}" destId="{F873F077-4AF2-4311-A944-0F14523CE252}" srcOrd="0" destOrd="0" parTransId="{61B1F078-084D-41FA-BE76-37A9D5E167B1}" sibTransId="{FD4DF71A-C55F-4723-850A-8F26B89DA4DC}"/>
    <dgm:cxn modelId="{8FC86833-A1EF-49F9-BEB0-79BE5A914078}" type="presOf" srcId="{50779A08-2967-4192-ADB8-019FABC2CEAA}" destId="{8DA8EB3D-A161-4CA3-AF8C-05E439398C99}" srcOrd="0" destOrd="0" presId="urn:microsoft.com/office/officeart/2005/8/layout/list1"/>
    <dgm:cxn modelId="{8541523B-815B-475F-A316-0CFFFAA1E1C1}" type="presOf" srcId="{50779A08-2967-4192-ADB8-019FABC2CEAA}" destId="{75E13681-F7BE-4953-AA7A-38AC8D6926C7}" srcOrd="1" destOrd="0" presId="urn:microsoft.com/office/officeart/2005/8/layout/list1"/>
    <dgm:cxn modelId="{ABEBF33F-ABDB-46E3-ACD3-1361D60E899E}" type="presOf" srcId="{D4E08D8F-578D-425F-AE98-135239150E9F}" destId="{3F530199-301B-42F0-BE6E-46B0DDD85729}" srcOrd="1" destOrd="0" presId="urn:microsoft.com/office/officeart/2005/8/layout/list1"/>
    <dgm:cxn modelId="{57526160-A8CC-4C55-916F-D6E49C12123D}" type="presOf" srcId="{DD94B227-055D-439A-8993-52B61D6F4F7B}" destId="{FF613BC5-DBD2-45B2-8D62-327AE6954E0E}" srcOrd="0" destOrd="0" presId="urn:microsoft.com/office/officeart/2005/8/layout/list1"/>
    <dgm:cxn modelId="{45B0D66C-00ED-4391-9511-633FDA901586}" type="presOf" srcId="{F873F077-4AF2-4311-A944-0F14523CE252}" destId="{42E0632D-3078-4F56-BE38-939952AA20EF}" srcOrd="1" destOrd="0" presId="urn:microsoft.com/office/officeart/2005/8/layout/list1"/>
    <dgm:cxn modelId="{A2DEF657-15AD-4225-8EA1-380B8CD3FD9E}" srcId="{DB650DBD-0E01-4506-8222-14E02C7903D5}" destId="{50779A08-2967-4192-ADB8-019FABC2CEAA}" srcOrd="2" destOrd="0" parTransId="{EC2FD0CA-C8DA-456E-B09B-21FB77C9B1EC}" sibTransId="{981C6F12-6D1B-47C3-8CFE-8E28643DFB39}"/>
    <dgm:cxn modelId="{C39E068E-7FFC-442D-9C52-F325152709EC}" srcId="{DB650DBD-0E01-4506-8222-14E02C7903D5}" destId="{DD94B227-055D-439A-8993-52B61D6F4F7B}" srcOrd="1" destOrd="0" parTransId="{EA35B646-2464-420B-A580-B55AA034C381}" sibTransId="{B8128F3C-3E0B-4CEB-8070-99FE91CCBBC4}"/>
    <dgm:cxn modelId="{41BAA4AD-A156-4D06-BCDB-9AA0A321B062}" type="presOf" srcId="{DD94B227-055D-439A-8993-52B61D6F4F7B}" destId="{2EBD23BC-3CDD-4E43-9FEC-CEB011A43569}" srcOrd="1" destOrd="0" presId="urn:microsoft.com/office/officeart/2005/8/layout/list1"/>
    <dgm:cxn modelId="{8F1407CA-E73D-45AE-A816-D71A33524980}" type="presOf" srcId="{D4E08D8F-578D-425F-AE98-135239150E9F}" destId="{C23FF9D6-AD98-4531-A423-4DDE90C54885}" srcOrd="0" destOrd="0" presId="urn:microsoft.com/office/officeart/2005/8/layout/list1"/>
    <dgm:cxn modelId="{F45A83F0-927F-41E1-93F0-CF9C37AEF8F3}" type="presOf" srcId="{F873F077-4AF2-4311-A944-0F14523CE252}" destId="{2D782AE1-5164-41B9-A6CF-B61F14BBE9BF}" srcOrd="0" destOrd="0" presId="urn:microsoft.com/office/officeart/2005/8/layout/list1"/>
    <dgm:cxn modelId="{47CE48FB-2E7F-49BD-9DF3-06F6EE2B3895}" type="presOf" srcId="{DB650DBD-0E01-4506-8222-14E02C7903D5}" destId="{1919F178-C35D-4F4A-B14E-B5204E5FAADA}" srcOrd="0" destOrd="0" presId="urn:microsoft.com/office/officeart/2005/8/layout/list1"/>
    <dgm:cxn modelId="{0DA1339D-3FAD-4812-81B1-73E1B27C19B3}" type="presParOf" srcId="{1919F178-C35D-4F4A-B14E-B5204E5FAADA}" destId="{8B37803E-C3DF-41D1-8FE2-090C232E8D6C}" srcOrd="0" destOrd="0" presId="urn:microsoft.com/office/officeart/2005/8/layout/list1"/>
    <dgm:cxn modelId="{5F53BC1D-124A-4AD5-A40A-F83BC1F2DBFB}" type="presParOf" srcId="{8B37803E-C3DF-41D1-8FE2-090C232E8D6C}" destId="{2D782AE1-5164-41B9-A6CF-B61F14BBE9BF}" srcOrd="0" destOrd="0" presId="urn:microsoft.com/office/officeart/2005/8/layout/list1"/>
    <dgm:cxn modelId="{E271B6C4-0BC9-478A-AB78-B417F47931BD}" type="presParOf" srcId="{8B37803E-C3DF-41D1-8FE2-090C232E8D6C}" destId="{42E0632D-3078-4F56-BE38-939952AA20EF}" srcOrd="1" destOrd="0" presId="urn:microsoft.com/office/officeart/2005/8/layout/list1"/>
    <dgm:cxn modelId="{429E76D2-F90B-4A55-A7FC-267AD0E6B76F}" type="presParOf" srcId="{1919F178-C35D-4F4A-B14E-B5204E5FAADA}" destId="{FE208241-8B67-4187-96FC-B7C68C5FBA42}" srcOrd="1" destOrd="0" presId="urn:microsoft.com/office/officeart/2005/8/layout/list1"/>
    <dgm:cxn modelId="{E31FC4F6-FFFD-4A3F-BC54-59B2C506D305}" type="presParOf" srcId="{1919F178-C35D-4F4A-B14E-B5204E5FAADA}" destId="{1F33F805-F010-433C-8795-A92212849FD4}" srcOrd="2" destOrd="0" presId="urn:microsoft.com/office/officeart/2005/8/layout/list1"/>
    <dgm:cxn modelId="{CB4E7BF7-8EA1-4506-A31F-C98C613A2B29}" type="presParOf" srcId="{1919F178-C35D-4F4A-B14E-B5204E5FAADA}" destId="{B26D5F27-DB8B-4954-BA27-43319CF73BAF}" srcOrd="3" destOrd="0" presId="urn:microsoft.com/office/officeart/2005/8/layout/list1"/>
    <dgm:cxn modelId="{83D194C9-C1BD-4D80-921D-F9A3EB061E5F}" type="presParOf" srcId="{1919F178-C35D-4F4A-B14E-B5204E5FAADA}" destId="{8213E3CC-97B3-43E8-8F99-F7C4CB8FD431}" srcOrd="4" destOrd="0" presId="urn:microsoft.com/office/officeart/2005/8/layout/list1"/>
    <dgm:cxn modelId="{0B40C58C-BBD8-41AD-9B18-C25347503BEE}" type="presParOf" srcId="{8213E3CC-97B3-43E8-8F99-F7C4CB8FD431}" destId="{FF613BC5-DBD2-45B2-8D62-327AE6954E0E}" srcOrd="0" destOrd="0" presId="urn:microsoft.com/office/officeart/2005/8/layout/list1"/>
    <dgm:cxn modelId="{6EA2EC4D-1698-4842-81E5-6C7D494C8624}" type="presParOf" srcId="{8213E3CC-97B3-43E8-8F99-F7C4CB8FD431}" destId="{2EBD23BC-3CDD-4E43-9FEC-CEB011A43569}" srcOrd="1" destOrd="0" presId="urn:microsoft.com/office/officeart/2005/8/layout/list1"/>
    <dgm:cxn modelId="{B16177D2-B8FE-41BC-81A1-8CD110656AA0}" type="presParOf" srcId="{1919F178-C35D-4F4A-B14E-B5204E5FAADA}" destId="{82CD61CE-D407-4821-B166-DE68A7E22E08}" srcOrd="5" destOrd="0" presId="urn:microsoft.com/office/officeart/2005/8/layout/list1"/>
    <dgm:cxn modelId="{499004F3-BA8C-4358-AF37-FE4ED47E4282}" type="presParOf" srcId="{1919F178-C35D-4F4A-B14E-B5204E5FAADA}" destId="{57C30984-7E0E-468D-B775-ED19558B2734}" srcOrd="6" destOrd="0" presId="urn:microsoft.com/office/officeart/2005/8/layout/list1"/>
    <dgm:cxn modelId="{5EE4DF31-3288-4361-A3BD-3A3D2A1D9BAA}" type="presParOf" srcId="{1919F178-C35D-4F4A-B14E-B5204E5FAADA}" destId="{A3F536D6-29DC-47FA-A281-DFA2E1838AAA}" srcOrd="7" destOrd="0" presId="urn:microsoft.com/office/officeart/2005/8/layout/list1"/>
    <dgm:cxn modelId="{18119D77-3CC9-4549-9182-2F7E8FE9C1DA}" type="presParOf" srcId="{1919F178-C35D-4F4A-B14E-B5204E5FAADA}" destId="{D60845DF-F8E5-4A02-BA9C-324C4409626F}" srcOrd="8" destOrd="0" presId="urn:microsoft.com/office/officeart/2005/8/layout/list1"/>
    <dgm:cxn modelId="{3971E17E-A4BA-4E03-B578-96A6657DDC27}" type="presParOf" srcId="{D60845DF-F8E5-4A02-BA9C-324C4409626F}" destId="{8DA8EB3D-A161-4CA3-AF8C-05E439398C99}" srcOrd="0" destOrd="0" presId="urn:microsoft.com/office/officeart/2005/8/layout/list1"/>
    <dgm:cxn modelId="{806B87DB-C73B-4E6C-9278-81337CD5F037}" type="presParOf" srcId="{D60845DF-F8E5-4A02-BA9C-324C4409626F}" destId="{75E13681-F7BE-4953-AA7A-38AC8D6926C7}" srcOrd="1" destOrd="0" presId="urn:microsoft.com/office/officeart/2005/8/layout/list1"/>
    <dgm:cxn modelId="{B0CD1FF4-BB5F-4FB6-98F9-92E1197017BC}" type="presParOf" srcId="{1919F178-C35D-4F4A-B14E-B5204E5FAADA}" destId="{3DD9EE6B-7A96-4E19-9979-732406BF44B1}" srcOrd="9" destOrd="0" presId="urn:microsoft.com/office/officeart/2005/8/layout/list1"/>
    <dgm:cxn modelId="{7E33D7FF-3470-482B-9FB5-A429651ED608}" type="presParOf" srcId="{1919F178-C35D-4F4A-B14E-B5204E5FAADA}" destId="{85A623E0-780F-4211-B407-615A313BB578}" srcOrd="10" destOrd="0" presId="urn:microsoft.com/office/officeart/2005/8/layout/list1"/>
    <dgm:cxn modelId="{33657A52-AA70-482E-8DCC-620A452632A0}" type="presParOf" srcId="{1919F178-C35D-4F4A-B14E-B5204E5FAADA}" destId="{7BC21415-DE6B-482F-A9FF-D2FD26B9E10E}" srcOrd="11" destOrd="0" presId="urn:microsoft.com/office/officeart/2005/8/layout/list1"/>
    <dgm:cxn modelId="{F411A438-691A-4D0D-B696-47EFD7FF9A1D}" type="presParOf" srcId="{1919F178-C35D-4F4A-B14E-B5204E5FAADA}" destId="{C3F29C60-19DC-4ECF-9C20-01FA1D91FA93}" srcOrd="12" destOrd="0" presId="urn:microsoft.com/office/officeart/2005/8/layout/list1"/>
    <dgm:cxn modelId="{7D5C37B4-94E5-445B-932C-9EB8C256C62C}" type="presParOf" srcId="{C3F29C60-19DC-4ECF-9C20-01FA1D91FA93}" destId="{C23FF9D6-AD98-4531-A423-4DDE90C54885}" srcOrd="0" destOrd="0" presId="urn:microsoft.com/office/officeart/2005/8/layout/list1"/>
    <dgm:cxn modelId="{C8D7D25B-2474-4549-A363-84A9D7DEEB22}" type="presParOf" srcId="{C3F29C60-19DC-4ECF-9C20-01FA1D91FA93}" destId="{3F530199-301B-42F0-BE6E-46B0DDD85729}" srcOrd="1" destOrd="0" presId="urn:microsoft.com/office/officeart/2005/8/layout/list1"/>
    <dgm:cxn modelId="{9DF4A780-B70D-4FFC-B6A5-4C2CFAE6A1D8}" type="presParOf" srcId="{1919F178-C35D-4F4A-B14E-B5204E5FAADA}" destId="{E3865CDA-79CB-4A6A-88F0-A02070688638}" srcOrd="13" destOrd="0" presId="urn:microsoft.com/office/officeart/2005/8/layout/list1"/>
    <dgm:cxn modelId="{57A6DE9A-3470-4976-957A-C42CB251288D}" type="presParOf" srcId="{1919F178-C35D-4F4A-B14E-B5204E5FAADA}" destId="{ADDB3584-29D0-4758-87A8-0E36021FE9A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235F2-91F0-44A3-8D6C-1FD3F8B138A6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9AEEB94-0094-4836-8CC3-22A13A67719C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微服务建设（短期）</a:t>
          </a:r>
        </a:p>
      </dgm:t>
    </dgm:pt>
    <dgm:pt modelId="{E5CA0DB6-EE61-47A3-9AB2-C2B17C12C772}" type="parTrans" cxnId="{06B51592-67DA-4AFB-A545-B36F2628C05B}">
      <dgm:prSet/>
      <dgm:spPr/>
      <dgm:t>
        <a:bodyPr/>
        <a:lstStyle/>
        <a:p>
          <a:endParaRPr lang="zh-CN" altLang="en-US"/>
        </a:p>
      </dgm:t>
    </dgm:pt>
    <dgm:pt modelId="{88B43BF5-C8EA-4850-ADD2-C126FF4F0A5E}" type="sibTrans" cxnId="{06B51592-67DA-4AFB-A545-B36F2628C05B}">
      <dgm:prSet/>
      <dgm:spPr/>
      <dgm:t>
        <a:bodyPr/>
        <a:lstStyle/>
        <a:p>
          <a:endParaRPr lang="zh-CN" altLang="en-US"/>
        </a:p>
      </dgm:t>
    </dgm:pt>
    <dgm:pt modelId="{A451837E-6BED-4F83-B27B-DA11BFEF0EE9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抽取行业对象及需求，提炼成中台能力需求集</a:t>
          </a:r>
        </a:p>
      </dgm:t>
    </dgm:pt>
    <dgm:pt modelId="{39359800-381F-43D4-B68E-F2F4C597506B}" type="parTrans" cxnId="{CBCA3250-8C5C-4B1A-BD86-3679C20F7344}">
      <dgm:prSet/>
      <dgm:spPr/>
      <dgm:t>
        <a:bodyPr/>
        <a:lstStyle/>
        <a:p>
          <a:endParaRPr lang="zh-CN" altLang="en-US"/>
        </a:p>
      </dgm:t>
    </dgm:pt>
    <dgm:pt modelId="{3EBFEC18-919C-4C85-9AAB-2D4DAB4B308C}" type="sibTrans" cxnId="{CBCA3250-8C5C-4B1A-BD86-3679C20F7344}">
      <dgm:prSet/>
      <dgm:spPr/>
      <dgm:t>
        <a:bodyPr/>
        <a:lstStyle/>
        <a:p>
          <a:endParaRPr lang="zh-CN" altLang="en-US"/>
        </a:p>
      </dgm:t>
    </dgm:pt>
    <dgm:pt modelId="{8C26CB92-E568-459B-AF49-5529C685B29D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按中台规范改造已实现的能力和开发新的能力</a:t>
          </a:r>
        </a:p>
      </dgm:t>
    </dgm:pt>
    <dgm:pt modelId="{5CAE8973-386F-457D-BD89-C3980397EA01}" type="parTrans" cxnId="{0C8F4BA5-8023-40C7-ADE2-6F03FC955BDD}">
      <dgm:prSet/>
      <dgm:spPr/>
      <dgm:t>
        <a:bodyPr/>
        <a:lstStyle/>
        <a:p>
          <a:endParaRPr lang="zh-CN" altLang="en-US"/>
        </a:p>
      </dgm:t>
    </dgm:pt>
    <dgm:pt modelId="{BCCEF04A-6CF0-4A80-A3DF-DAD99B9275E0}" type="sibTrans" cxnId="{0C8F4BA5-8023-40C7-ADE2-6F03FC955BDD}">
      <dgm:prSet/>
      <dgm:spPr/>
      <dgm:t>
        <a:bodyPr/>
        <a:lstStyle/>
        <a:p>
          <a:endParaRPr lang="zh-CN" altLang="en-US"/>
        </a:p>
      </dgm:t>
    </dgm:pt>
    <dgm:pt modelId="{BECB9D25-E85A-44B7-9346-A659EA301FF6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多维度能力（中期）</a:t>
          </a:r>
        </a:p>
      </dgm:t>
    </dgm:pt>
    <dgm:pt modelId="{2ABD090C-4777-4F40-94D5-20BB0068903A}" type="parTrans" cxnId="{6F555104-14C4-4CF3-B5D9-78BE30D36520}">
      <dgm:prSet/>
      <dgm:spPr/>
      <dgm:t>
        <a:bodyPr/>
        <a:lstStyle/>
        <a:p>
          <a:endParaRPr lang="zh-CN" altLang="en-US"/>
        </a:p>
      </dgm:t>
    </dgm:pt>
    <dgm:pt modelId="{78169411-BC21-4550-ABE5-FDB4B5E5E30F}" type="sibTrans" cxnId="{6F555104-14C4-4CF3-B5D9-78BE30D36520}">
      <dgm:prSet/>
      <dgm:spPr/>
      <dgm:t>
        <a:bodyPr/>
        <a:lstStyle/>
        <a:p>
          <a:endParaRPr lang="zh-CN" altLang="en-US"/>
        </a:p>
      </dgm:t>
    </dgm:pt>
    <dgm:pt modelId="{2A036113-CF70-475B-A463-31596517E2FA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新行业孵化（长期）</a:t>
          </a:r>
        </a:p>
      </dgm:t>
    </dgm:pt>
    <dgm:pt modelId="{D868C9FE-5F95-4BBB-8110-5D0B5E9DFCA1}" type="parTrans" cxnId="{792F1F84-6B0B-4CE8-A94C-ACAE95F04332}">
      <dgm:prSet/>
      <dgm:spPr/>
      <dgm:t>
        <a:bodyPr/>
        <a:lstStyle/>
        <a:p>
          <a:endParaRPr lang="zh-CN" altLang="en-US"/>
        </a:p>
      </dgm:t>
    </dgm:pt>
    <dgm:pt modelId="{92E16B01-1D88-41BF-8B04-169E1D777378}" type="sibTrans" cxnId="{792F1F84-6B0B-4CE8-A94C-ACAE95F04332}">
      <dgm:prSet/>
      <dgm:spPr/>
      <dgm:t>
        <a:bodyPr/>
        <a:lstStyle/>
        <a:p>
          <a:endParaRPr lang="zh-CN" altLang="en-US"/>
        </a:p>
      </dgm:t>
    </dgm:pt>
    <dgm:pt modelId="{348C3D47-E4F1-49E6-BEA0-5FF85BB6FA0D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打造生态圈（自研，外部，合作）</a:t>
          </a:r>
        </a:p>
      </dgm:t>
    </dgm:pt>
    <dgm:pt modelId="{EF153E56-C117-4EE0-8BC2-2F2D1A9323E6}" type="parTrans" cxnId="{E031FADC-C635-48F1-BAC5-FCFA42DF17F0}">
      <dgm:prSet/>
      <dgm:spPr/>
      <dgm:t>
        <a:bodyPr/>
        <a:lstStyle/>
        <a:p>
          <a:endParaRPr lang="zh-CN" altLang="en-US"/>
        </a:p>
      </dgm:t>
    </dgm:pt>
    <dgm:pt modelId="{3F112421-EF73-483C-95A5-09EA36F60341}" type="sibTrans" cxnId="{E031FADC-C635-48F1-BAC5-FCFA42DF17F0}">
      <dgm:prSet/>
      <dgm:spPr/>
      <dgm:t>
        <a:bodyPr/>
        <a:lstStyle/>
        <a:p>
          <a:endParaRPr lang="zh-CN" altLang="en-US"/>
        </a:p>
      </dgm:t>
    </dgm:pt>
    <dgm:pt modelId="{A1233BFB-9647-46BF-B534-9470ADA1E1C1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构建能力开放平台</a:t>
          </a:r>
        </a:p>
      </dgm:t>
    </dgm:pt>
    <dgm:pt modelId="{0AC7A0F1-7DDA-4F96-996D-747B8B2D5DBF}" type="parTrans" cxnId="{69CD330C-DF1C-417D-89CA-036BA4948BED}">
      <dgm:prSet/>
      <dgm:spPr/>
      <dgm:t>
        <a:bodyPr/>
        <a:lstStyle/>
        <a:p>
          <a:endParaRPr lang="zh-CN" altLang="en-US"/>
        </a:p>
      </dgm:t>
    </dgm:pt>
    <dgm:pt modelId="{4691D5ED-65AC-4E14-98D1-0A3CC0F02AB4}" type="sibTrans" cxnId="{69CD330C-DF1C-417D-89CA-036BA4948BED}">
      <dgm:prSet/>
      <dgm:spPr/>
      <dgm:t>
        <a:bodyPr/>
        <a:lstStyle/>
        <a:p>
          <a:endParaRPr lang="zh-CN" altLang="en-US"/>
        </a:p>
      </dgm:t>
    </dgm:pt>
    <dgm:pt modelId="{711C0F1F-5D52-47E7-AA1D-83AC3AB3E508}">
      <dgm:prSet phldrT="[文本]"/>
      <dgm:spPr/>
      <dgm:t>
        <a:bodyPr/>
        <a:lstStyle/>
        <a:p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AI</a:t>
          </a:r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结合视频数据实现业务再造和流程优化</a:t>
          </a:r>
        </a:p>
      </dgm:t>
    </dgm:pt>
    <dgm:pt modelId="{376448C6-0371-4ECF-9AAB-23906D0B2351}" type="parTrans" cxnId="{A1386997-8528-4DDA-8BB5-4C55D371EDA5}">
      <dgm:prSet/>
      <dgm:spPr/>
      <dgm:t>
        <a:bodyPr/>
        <a:lstStyle/>
        <a:p>
          <a:endParaRPr lang="zh-CN" altLang="en-US"/>
        </a:p>
      </dgm:t>
    </dgm:pt>
    <dgm:pt modelId="{A00A2C55-7D67-4EA5-8A71-4605A5439252}" type="sibTrans" cxnId="{A1386997-8528-4DDA-8BB5-4C55D371EDA5}">
      <dgm:prSet/>
      <dgm:spPr/>
      <dgm:t>
        <a:bodyPr/>
        <a:lstStyle/>
        <a:p>
          <a:endParaRPr lang="zh-CN" altLang="en-US"/>
        </a:p>
      </dgm:t>
    </dgm:pt>
    <dgm:pt modelId="{72CED1F3-5DEE-4475-946F-C9D085927C39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多维数据融合满足场景化需求</a:t>
          </a:r>
        </a:p>
      </dgm:t>
    </dgm:pt>
    <dgm:pt modelId="{03DA9F1C-79BB-4067-B338-A37022B1DB74}" type="parTrans" cxnId="{D23B6B37-8CE3-4832-B9F1-9492432859CC}">
      <dgm:prSet/>
      <dgm:spPr/>
      <dgm:t>
        <a:bodyPr/>
        <a:lstStyle/>
        <a:p>
          <a:endParaRPr lang="zh-CN" altLang="en-US"/>
        </a:p>
      </dgm:t>
    </dgm:pt>
    <dgm:pt modelId="{ED1A7F0D-09BC-4739-A07B-2FB1D50D3C28}" type="sibTrans" cxnId="{D23B6B37-8CE3-4832-B9F1-9492432859CC}">
      <dgm:prSet/>
      <dgm:spPr/>
      <dgm:t>
        <a:bodyPr/>
        <a:lstStyle/>
        <a:p>
          <a:endParaRPr lang="zh-CN" altLang="en-US"/>
        </a:p>
      </dgm:t>
    </dgm:pt>
    <dgm:pt modelId="{4448A552-EE4B-41F4-AEBA-EAC07F2D4426}" type="pres">
      <dgm:prSet presAssocID="{035235F2-91F0-44A3-8D6C-1FD3F8B138A6}" presName="rootnode" presStyleCnt="0">
        <dgm:presLayoutVars>
          <dgm:chMax/>
          <dgm:chPref/>
          <dgm:dir/>
          <dgm:animLvl val="lvl"/>
        </dgm:presLayoutVars>
      </dgm:prSet>
      <dgm:spPr/>
    </dgm:pt>
    <dgm:pt modelId="{7ED52842-4E38-4142-81CF-2BE06D891B0B}" type="pres">
      <dgm:prSet presAssocID="{59AEEB94-0094-4836-8CC3-22A13A67719C}" presName="composite" presStyleCnt="0"/>
      <dgm:spPr/>
    </dgm:pt>
    <dgm:pt modelId="{3D9F6E59-3955-4857-A585-C270C99D3655}" type="pres">
      <dgm:prSet presAssocID="{59AEEB94-0094-4836-8CC3-22A13A67719C}" presName="LShape" presStyleLbl="alignNode1" presStyleIdx="0" presStyleCnt="5"/>
      <dgm:spPr/>
    </dgm:pt>
    <dgm:pt modelId="{39315C2A-F2EF-4574-BA0E-89E7D091D234}" type="pres">
      <dgm:prSet presAssocID="{59AEEB94-0094-4836-8CC3-22A13A67719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6A34FAD-8C91-4524-A6AF-4B5EA86092BF}" type="pres">
      <dgm:prSet presAssocID="{59AEEB94-0094-4836-8CC3-22A13A67719C}" presName="Triangle" presStyleLbl="alignNode1" presStyleIdx="1" presStyleCnt="5"/>
      <dgm:spPr/>
    </dgm:pt>
    <dgm:pt modelId="{3F8A25F5-E022-40AC-833B-D790509D7933}" type="pres">
      <dgm:prSet presAssocID="{88B43BF5-C8EA-4850-ADD2-C126FF4F0A5E}" presName="sibTrans" presStyleCnt="0"/>
      <dgm:spPr/>
    </dgm:pt>
    <dgm:pt modelId="{B97AC223-3792-40AE-9193-027509634230}" type="pres">
      <dgm:prSet presAssocID="{88B43BF5-C8EA-4850-ADD2-C126FF4F0A5E}" presName="space" presStyleCnt="0"/>
      <dgm:spPr/>
    </dgm:pt>
    <dgm:pt modelId="{6F1CD021-E45D-4610-9456-12FE274942E1}" type="pres">
      <dgm:prSet presAssocID="{BECB9D25-E85A-44B7-9346-A659EA301FF6}" presName="composite" presStyleCnt="0"/>
      <dgm:spPr/>
    </dgm:pt>
    <dgm:pt modelId="{DDE53ED1-7E34-4C49-938E-F303BB9262B7}" type="pres">
      <dgm:prSet presAssocID="{BECB9D25-E85A-44B7-9346-A659EA301FF6}" presName="LShape" presStyleLbl="alignNode1" presStyleIdx="2" presStyleCnt="5"/>
      <dgm:spPr/>
    </dgm:pt>
    <dgm:pt modelId="{F6D291E2-1BC5-4F40-B9BB-97DF38BF5E90}" type="pres">
      <dgm:prSet presAssocID="{BECB9D25-E85A-44B7-9346-A659EA301FF6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7BC0B0B-3966-497C-9D99-F83148AEAAC8}" type="pres">
      <dgm:prSet presAssocID="{BECB9D25-E85A-44B7-9346-A659EA301FF6}" presName="Triangle" presStyleLbl="alignNode1" presStyleIdx="3" presStyleCnt="5"/>
      <dgm:spPr/>
    </dgm:pt>
    <dgm:pt modelId="{8ADC9856-D150-42C9-9D57-DC9B7378F59C}" type="pres">
      <dgm:prSet presAssocID="{78169411-BC21-4550-ABE5-FDB4B5E5E30F}" presName="sibTrans" presStyleCnt="0"/>
      <dgm:spPr/>
    </dgm:pt>
    <dgm:pt modelId="{EE2B84E9-F6B8-4381-9FB5-5C4A7C4DE08B}" type="pres">
      <dgm:prSet presAssocID="{78169411-BC21-4550-ABE5-FDB4B5E5E30F}" presName="space" presStyleCnt="0"/>
      <dgm:spPr/>
    </dgm:pt>
    <dgm:pt modelId="{047864AD-1E57-44BF-A70A-8938BFE0C936}" type="pres">
      <dgm:prSet presAssocID="{2A036113-CF70-475B-A463-31596517E2FA}" presName="composite" presStyleCnt="0"/>
      <dgm:spPr/>
    </dgm:pt>
    <dgm:pt modelId="{8DAD20D7-CCB1-430E-9843-CBB3FBBB9EED}" type="pres">
      <dgm:prSet presAssocID="{2A036113-CF70-475B-A463-31596517E2FA}" presName="LShape" presStyleLbl="alignNode1" presStyleIdx="4" presStyleCnt="5"/>
      <dgm:spPr/>
    </dgm:pt>
    <dgm:pt modelId="{18FD0CE3-92AE-4177-BE20-E6AF24330652}" type="pres">
      <dgm:prSet presAssocID="{2A036113-CF70-475B-A463-31596517E2F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F555104-14C4-4CF3-B5D9-78BE30D36520}" srcId="{035235F2-91F0-44A3-8D6C-1FD3F8B138A6}" destId="{BECB9D25-E85A-44B7-9346-A659EA301FF6}" srcOrd="1" destOrd="0" parTransId="{2ABD090C-4777-4F40-94D5-20BB0068903A}" sibTransId="{78169411-BC21-4550-ABE5-FDB4B5E5E30F}"/>
    <dgm:cxn modelId="{69CD330C-DF1C-417D-89CA-036BA4948BED}" srcId="{2A036113-CF70-475B-A463-31596517E2FA}" destId="{A1233BFB-9647-46BF-B534-9470ADA1E1C1}" srcOrd="1" destOrd="0" parTransId="{0AC7A0F1-7DDA-4F96-996D-747B8B2D5DBF}" sibTransId="{4691D5ED-65AC-4E14-98D1-0A3CC0F02AB4}"/>
    <dgm:cxn modelId="{33140124-7CA2-4F41-BA7C-A8948EFA7733}" type="presOf" srcId="{59AEEB94-0094-4836-8CC3-22A13A67719C}" destId="{39315C2A-F2EF-4574-BA0E-89E7D091D234}" srcOrd="0" destOrd="0" presId="urn:microsoft.com/office/officeart/2009/3/layout/StepUpProcess"/>
    <dgm:cxn modelId="{D23B6B37-8CE3-4832-B9F1-9492432859CC}" srcId="{BECB9D25-E85A-44B7-9346-A659EA301FF6}" destId="{72CED1F3-5DEE-4475-946F-C9D085927C39}" srcOrd="1" destOrd="0" parTransId="{03DA9F1C-79BB-4067-B338-A37022B1DB74}" sibTransId="{ED1A7F0D-09BC-4739-A07B-2FB1D50D3C28}"/>
    <dgm:cxn modelId="{566C215E-64AD-415E-B894-C7CA008370B0}" type="presOf" srcId="{8C26CB92-E568-459B-AF49-5529C685B29D}" destId="{39315C2A-F2EF-4574-BA0E-89E7D091D234}" srcOrd="0" destOrd="2" presId="urn:microsoft.com/office/officeart/2009/3/layout/StepUpProcess"/>
    <dgm:cxn modelId="{6B64975F-A01D-4B9E-AEB2-18E3709E8065}" type="presOf" srcId="{2A036113-CF70-475B-A463-31596517E2FA}" destId="{18FD0CE3-92AE-4177-BE20-E6AF24330652}" srcOrd="0" destOrd="0" presId="urn:microsoft.com/office/officeart/2009/3/layout/StepUpProcess"/>
    <dgm:cxn modelId="{2FAB0944-A537-4425-B331-F41B4BF0EFF4}" type="presOf" srcId="{BECB9D25-E85A-44B7-9346-A659EA301FF6}" destId="{F6D291E2-1BC5-4F40-B9BB-97DF38BF5E90}" srcOrd="0" destOrd="0" presId="urn:microsoft.com/office/officeart/2009/3/layout/StepUpProcess"/>
    <dgm:cxn modelId="{CBCA3250-8C5C-4B1A-BD86-3679C20F7344}" srcId="{59AEEB94-0094-4836-8CC3-22A13A67719C}" destId="{A451837E-6BED-4F83-B27B-DA11BFEF0EE9}" srcOrd="0" destOrd="0" parTransId="{39359800-381F-43D4-B68E-F2F4C597506B}" sibTransId="{3EBFEC18-919C-4C85-9AAB-2D4DAB4B308C}"/>
    <dgm:cxn modelId="{FAA1907A-744B-48D6-97BE-E9E013F31B35}" type="presOf" srcId="{A1233BFB-9647-46BF-B534-9470ADA1E1C1}" destId="{18FD0CE3-92AE-4177-BE20-E6AF24330652}" srcOrd="0" destOrd="2" presId="urn:microsoft.com/office/officeart/2009/3/layout/StepUpProcess"/>
    <dgm:cxn modelId="{792F1F84-6B0B-4CE8-A94C-ACAE95F04332}" srcId="{035235F2-91F0-44A3-8D6C-1FD3F8B138A6}" destId="{2A036113-CF70-475B-A463-31596517E2FA}" srcOrd="2" destOrd="0" parTransId="{D868C9FE-5F95-4BBB-8110-5D0B5E9DFCA1}" sibTransId="{92E16B01-1D88-41BF-8B04-169E1D777378}"/>
    <dgm:cxn modelId="{06B51592-67DA-4AFB-A545-B36F2628C05B}" srcId="{035235F2-91F0-44A3-8D6C-1FD3F8B138A6}" destId="{59AEEB94-0094-4836-8CC3-22A13A67719C}" srcOrd="0" destOrd="0" parTransId="{E5CA0DB6-EE61-47A3-9AB2-C2B17C12C772}" sibTransId="{88B43BF5-C8EA-4850-ADD2-C126FF4F0A5E}"/>
    <dgm:cxn modelId="{A1386997-8528-4DDA-8BB5-4C55D371EDA5}" srcId="{BECB9D25-E85A-44B7-9346-A659EA301FF6}" destId="{711C0F1F-5D52-47E7-AA1D-83AC3AB3E508}" srcOrd="0" destOrd="0" parTransId="{376448C6-0371-4ECF-9AAB-23906D0B2351}" sibTransId="{A00A2C55-7D67-4EA5-8A71-4605A5439252}"/>
    <dgm:cxn modelId="{0C8F4BA5-8023-40C7-ADE2-6F03FC955BDD}" srcId="{59AEEB94-0094-4836-8CC3-22A13A67719C}" destId="{8C26CB92-E568-459B-AF49-5529C685B29D}" srcOrd="1" destOrd="0" parTransId="{5CAE8973-386F-457D-BD89-C3980397EA01}" sibTransId="{BCCEF04A-6CF0-4A80-A3DF-DAD99B9275E0}"/>
    <dgm:cxn modelId="{FA63C9A6-8B59-4A99-97E4-C7F116A59D4A}" type="presOf" srcId="{348C3D47-E4F1-49E6-BEA0-5FF85BB6FA0D}" destId="{18FD0CE3-92AE-4177-BE20-E6AF24330652}" srcOrd="0" destOrd="1" presId="urn:microsoft.com/office/officeart/2009/3/layout/StepUpProcess"/>
    <dgm:cxn modelId="{2CD3B7B9-2085-4B0A-A532-F508408CAA09}" type="presOf" srcId="{035235F2-91F0-44A3-8D6C-1FD3F8B138A6}" destId="{4448A552-EE4B-41F4-AEBA-EAC07F2D4426}" srcOrd="0" destOrd="0" presId="urn:microsoft.com/office/officeart/2009/3/layout/StepUpProcess"/>
    <dgm:cxn modelId="{3927A0CF-B699-4137-A314-4C011CF42665}" type="presOf" srcId="{711C0F1F-5D52-47E7-AA1D-83AC3AB3E508}" destId="{F6D291E2-1BC5-4F40-B9BB-97DF38BF5E90}" srcOrd="0" destOrd="1" presId="urn:microsoft.com/office/officeart/2009/3/layout/StepUpProcess"/>
    <dgm:cxn modelId="{E031FADC-C635-48F1-BAC5-FCFA42DF17F0}" srcId="{2A036113-CF70-475B-A463-31596517E2FA}" destId="{348C3D47-E4F1-49E6-BEA0-5FF85BB6FA0D}" srcOrd="0" destOrd="0" parTransId="{EF153E56-C117-4EE0-8BC2-2F2D1A9323E6}" sibTransId="{3F112421-EF73-483C-95A5-09EA36F60341}"/>
    <dgm:cxn modelId="{1DD68CE9-CD04-4B61-AF1B-D9B473E05FF6}" type="presOf" srcId="{72CED1F3-5DEE-4475-946F-C9D085927C39}" destId="{F6D291E2-1BC5-4F40-B9BB-97DF38BF5E90}" srcOrd="0" destOrd="2" presId="urn:microsoft.com/office/officeart/2009/3/layout/StepUpProcess"/>
    <dgm:cxn modelId="{1A3070FD-0D62-4081-950D-F587C4B4BC68}" type="presOf" srcId="{A451837E-6BED-4F83-B27B-DA11BFEF0EE9}" destId="{39315C2A-F2EF-4574-BA0E-89E7D091D234}" srcOrd="0" destOrd="1" presId="urn:microsoft.com/office/officeart/2009/3/layout/StepUpProcess"/>
    <dgm:cxn modelId="{DAF8E920-6C1F-4476-9ECA-4CE883B93D9B}" type="presParOf" srcId="{4448A552-EE4B-41F4-AEBA-EAC07F2D4426}" destId="{7ED52842-4E38-4142-81CF-2BE06D891B0B}" srcOrd="0" destOrd="0" presId="urn:microsoft.com/office/officeart/2009/3/layout/StepUpProcess"/>
    <dgm:cxn modelId="{36F8B386-1327-4586-A458-730C80895BDE}" type="presParOf" srcId="{7ED52842-4E38-4142-81CF-2BE06D891B0B}" destId="{3D9F6E59-3955-4857-A585-C270C99D3655}" srcOrd="0" destOrd="0" presId="urn:microsoft.com/office/officeart/2009/3/layout/StepUpProcess"/>
    <dgm:cxn modelId="{B689F55B-B161-4A46-80AE-23AA7185962B}" type="presParOf" srcId="{7ED52842-4E38-4142-81CF-2BE06D891B0B}" destId="{39315C2A-F2EF-4574-BA0E-89E7D091D234}" srcOrd="1" destOrd="0" presId="urn:microsoft.com/office/officeart/2009/3/layout/StepUpProcess"/>
    <dgm:cxn modelId="{D6CC8175-4934-417D-BB52-2BD87BEE2E38}" type="presParOf" srcId="{7ED52842-4E38-4142-81CF-2BE06D891B0B}" destId="{16A34FAD-8C91-4524-A6AF-4B5EA86092BF}" srcOrd="2" destOrd="0" presId="urn:microsoft.com/office/officeart/2009/3/layout/StepUpProcess"/>
    <dgm:cxn modelId="{E96486D7-1629-484F-8DFE-E0D55724B5E0}" type="presParOf" srcId="{4448A552-EE4B-41F4-AEBA-EAC07F2D4426}" destId="{3F8A25F5-E022-40AC-833B-D790509D7933}" srcOrd="1" destOrd="0" presId="urn:microsoft.com/office/officeart/2009/3/layout/StepUpProcess"/>
    <dgm:cxn modelId="{D8F05F75-98A5-4E5E-9FB0-13C4CF27398F}" type="presParOf" srcId="{3F8A25F5-E022-40AC-833B-D790509D7933}" destId="{B97AC223-3792-40AE-9193-027509634230}" srcOrd="0" destOrd="0" presId="urn:microsoft.com/office/officeart/2009/3/layout/StepUpProcess"/>
    <dgm:cxn modelId="{DB6EBE58-9F51-44D2-9F45-BB70043A5705}" type="presParOf" srcId="{4448A552-EE4B-41F4-AEBA-EAC07F2D4426}" destId="{6F1CD021-E45D-4610-9456-12FE274942E1}" srcOrd="2" destOrd="0" presId="urn:microsoft.com/office/officeart/2009/3/layout/StepUpProcess"/>
    <dgm:cxn modelId="{BFBC7E60-6743-441E-A148-D7B3310416D1}" type="presParOf" srcId="{6F1CD021-E45D-4610-9456-12FE274942E1}" destId="{DDE53ED1-7E34-4C49-938E-F303BB9262B7}" srcOrd="0" destOrd="0" presId="urn:microsoft.com/office/officeart/2009/3/layout/StepUpProcess"/>
    <dgm:cxn modelId="{0B197F37-6F68-4B08-9892-A6C8E6E9DD45}" type="presParOf" srcId="{6F1CD021-E45D-4610-9456-12FE274942E1}" destId="{F6D291E2-1BC5-4F40-B9BB-97DF38BF5E90}" srcOrd="1" destOrd="0" presId="urn:microsoft.com/office/officeart/2009/3/layout/StepUpProcess"/>
    <dgm:cxn modelId="{B0D8FC93-027C-4C8D-97ED-E4B2AD1960BD}" type="presParOf" srcId="{6F1CD021-E45D-4610-9456-12FE274942E1}" destId="{07BC0B0B-3966-497C-9D99-F83148AEAAC8}" srcOrd="2" destOrd="0" presId="urn:microsoft.com/office/officeart/2009/3/layout/StepUpProcess"/>
    <dgm:cxn modelId="{1091ECB8-E400-4EFC-BA26-3B1066AA5BBC}" type="presParOf" srcId="{4448A552-EE4B-41F4-AEBA-EAC07F2D4426}" destId="{8ADC9856-D150-42C9-9D57-DC9B7378F59C}" srcOrd="3" destOrd="0" presId="urn:microsoft.com/office/officeart/2009/3/layout/StepUpProcess"/>
    <dgm:cxn modelId="{3E3EF2F5-2631-4265-8F4F-2D4820FB405B}" type="presParOf" srcId="{8ADC9856-D150-42C9-9D57-DC9B7378F59C}" destId="{EE2B84E9-F6B8-4381-9FB5-5C4A7C4DE08B}" srcOrd="0" destOrd="0" presId="urn:microsoft.com/office/officeart/2009/3/layout/StepUpProcess"/>
    <dgm:cxn modelId="{5637C33F-40BB-4AC9-87F8-0AF140E41A88}" type="presParOf" srcId="{4448A552-EE4B-41F4-AEBA-EAC07F2D4426}" destId="{047864AD-1E57-44BF-A70A-8938BFE0C936}" srcOrd="4" destOrd="0" presId="urn:microsoft.com/office/officeart/2009/3/layout/StepUpProcess"/>
    <dgm:cxn modelId="{83F91BDB-3922-44CF-8CFA-D79B289FC04B}" type="presParOf" srcId="{047864AD-1E57-44BF-A70A-8938BFE0C936}" destId="{8DAD20D7-CCB1-430E-9843-CBB3FBBB9EED}" srcOrd="0" destOrd="0" presId="urn:microsoft.com/office/officeart/2009/3/layout/StepUpProcess"/>
    <dgm:cxn modelId="{2848FD50-3AEE-4168-BF55-8BD531C6ECBA}" type="presParOf" srcId="{047864AD-1E57-44BF-A70A-8938BFE0C936}" destId="{18FD0CE3-92AE-4177-BE20-E6AF243306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17077-8BF5-4597-BEDA-90A872DBB69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5E0AA0E-A2EF-40CA-A0B7-70675D6F9A96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能力</a:t>
          </a:r>
        </a:p>
      </dgm:t>
    </dgm:pt>
    <dgm:pt modelId="{4DF1ADDA-B59F-49AF-A1E5-D4B75C68E71D}" type="parTrans" cxnId="{D8670534-2F03-4E37-9FA6-92A48C60DFCE}">
      <dgm:prSet/>
      <dgm:spPr/>
      <dgm:t>
        <a:bodyPr/>
        <a:lstStyle/>
        <a:p>
          <a:endParaRPr lang="zh-CN" altLang="en-US"/>
        </a:p>
      </dgm:t>
    </dgm:pt>
    <dgm:pt modelId="{44CBBED0-E7FF-4A83-B325-74B98013DCAF}" type="sibTrans" cxnId="{D8670534-2F03-4E37-9FA6-92A48C60DFCE}">
      <dgm:prSet/>
      <dgm:spPr/>
      <dgm:t>
        <a:bodyPr/>
        <a:lstStyle/>
        <a:p>
          <a:endParaRPr lang="zh-CN" altLang="en-US"/>
        </a:p>
      </dgm:t>
    </dgm:pt>
    <dgm:pt modelId="{03AB86EA-602F-4674-B8C9-7E7E816A52BE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业务</a:t>
          </a:r>
        </a:p>
      </dgm:t>
    </dgm:pt>
    <dgm:pt modelId="{FE022C1B-F904-48A1-B709-6D9FF6F9802F}" type="parTrans" cxnId="{6A103270-60F7-4196-9225-FB17F90EC636}">
      <dgm:prSet/>
      <dgm:spPr/>
      <dgm:t>
        <a:bodyPr/>
        <a:lstStyle/>
        <a:p>
          <a:endParaRPr lang="zh-CN" altLang="en-US"/>
        </a:p>
      </dgm:t>
    </dgm:pt>
    <dgm:pt modelId="{F45E1599-4C5E-41EB-8A31-1658B81362EB}" type="sibTrans" cxnId="{6A103270-60F7-4196-9225-FB17F90EC636}">
      <dgm:prSet/>
      <dgm:spPr/>
      <dgm:t>
        <a:bodyPr/>
        <a:lstStyle/>
        <a:p>
          <a:endParaRPr lang="zh-CN" altLang="en-US"/>
        </a:p>
      </dgm:t>
    </dgm:pt>
    <dgm:pt modelId="{6E27F9AD-6189-40F8-AC9C-EE2BE1764E4B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对象</a:t>
          </a:r>
        </a:p>
      </dgm:t>
    </dgm:pt>
    <dgm:pt modelId="{186E84AF-AE50-4728-A158-DE5C91F75FD5}" type="parTrans" cxnId="{33BD9F02-976C-4D13-9D67-40EF50670BA0}">
      <dgm:prSet/>
      <dgm:spPr/>
      <dgm:t>
        <a:bodyPr/>
        <a:lstStyle/>
        <a:p>
          <a:endParaRPr lang="zh-CN" altLang="en-US"/>
        </a:p>
      </dgm:t>
    </dgm:pt>
    <dgm:pt modelId="{021EC79D-F1D7-45AA-BF5C-F51BF820368B}" type="sibTrans" cxnId="{33BD9F02-976C-4D13-9D67-40EF50670BA0}">
      <dgm:prSet/>
      <dgm:spPr/>
      <dgm:t>
        <a:bodyPr/>
        <a:lstStyle/>
        <a:p>
          <a:endParaRPr lang="zh-CN" altLang="en-US"/>
        </a:p>
      </dgm:t>
    </dgm:pt>
    <dgm:pt modelId="{868DE555-870A-4056-AE85-88E990A96ED1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</a:t>
          </a:r>
        </a:p>
      </dgm:t>
    </dgm:pt>
    <dgm:pt modelId="{FD3A3499-BDCA-4D9C-944A-A94634FDC6CB}" type="parTrans" cxnId="{74A32A6C-32FC-402F-9269-BF0EEECC8491}">
      <dgm:prSet/>
      <dgm:spPr/>
      <dgm:t>
        <a:bodyPr/>
        <a:lstStyle/>
        <a:p>
          <a:endParaRPr lang="zh-CN" altLang="en-US"/>
        </a:p>
      </dgm:t>
    </dgm:pt>
    <dgm:pt modelId="{59A3CECF-8558-47C2-9957-8347291385E0}" type="sibTrans" cxnId="{74A32A6C-32FC-402F-9269-BF0EEECC8491}">
      <dgm:prSet/>
      <dgm:spPr/>
      <dgm:t>
        <a:bodyPr/>
        <a:lstStyle/>
        <a:p>
          <a:endParaRPr lang="zh-CN" altLang="en-US"/>
        </a:p>
      </dgm:t>
    </dgm:pt>
    <dgm:pt modelId="{3FAA150C-9D0A-49C2-818A-1CD21B549F03}" type="pres">
      <dgm:prSet presAssocID="{E5F17077-8BF5-4597-BEDA-90A872DBB69A}" presName="Name0" presStyleCnt="0">
        <dgm:presLayoutVars>
          <dgm:dir/>
          <dgm:animLvl val="lvl"/>
          <dgm:resizeHandles val="exact"/>
        </dgm:presLayoutVars>
      </dgm:prSet>
      <dgm:spPr/>
    </dgm:pt>
    <dgm:pt modelId="{27593A42-3501-4C29-9440-14E1296F6E35}" type="pres">
      <dgm:prSet presAssocID="{6E27F9AD-6189-40F8-AC9C-EE2BE1764E4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AC21A1-A769-4BB5-ABE9-DD91C486759B}" type="pres">
      <dgm:prSet presAssocID="{021EC79D-F1D7-45AA-BF5C-F51BF820368B}" presName="parTxOnlySpace" presStyleCnt="0"/>
      <dgm:spPr/>
    </dgm:pt>
    <dgm:pt modelId="{735A8253-E634-46C9-8693-29739C3221A0}" type="pres">
      <dgm:prSet presAssocID="{868DE555-870A-4056-AE85-88E990A96ED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3C4FB33-10BE-4D25-B8F4-D9CA8CE3BA31}" type="pres">
      <dgm:prSet presAssocID="{59A3CECF-8558-47C2-9957-8347291385E0}" presName="parTxOnlySpace" presStyleCnt="0"/>
      <dgm:spPr/>
    </dgm:pt>
    <dgm:pt modelId="{BE846A00-2142-4507-9823-F5C664A229E9}" type="pres">
      <dgm:prSet presAssocID="{F5E0AA0E-A2EF-40CA-A0B7-70675D6F9A9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88666B-B5A6-4F15-8D49-55F29CE080B2}" type="pres">
      <dgm:prSet presAssocID="{44CBBED0-E7FF-4A83-B325-74B98013DCAF}" presName="parTxOnlySpace" presStyleCnt="0"/>
      <dgm:spPr/>
    </dgm:pt>
    <dgm:pt modelId="{2FFED8FB-3FF1-4ADE-828F-798C98517625}" type="pres">
      <dgm:prSet presAssocID="{03AB86EA-602F-4674-B8C9-7E7E816A52B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3BD9F02-976C-4D13-9D67-40EF50670BA0}" srcId="{E5F17077-8BF5-4597-BEDA-90A872DBB69A}" destId="{6E27F9AD-6189-40F8-AC9C-EE2BE1764E4B}" srcOrd="0" destOrd="0" parTransId="{186E84AF-AE50-4728-A158-DE5C91F75FD5}" sibTransId="{021EC79D-F1D7-45AA-BF5C-F51BF820368B}"/>
    <dgm:cxn modelId="{80DFD617-E387-4A55-856F-1D014552EA6F}" type="presOf" srcId="{03AB86EA-602F-4674-B8C9-7E7E816A52BE}" destId="{2FFED8FB-3FF1-4ADE-828F-798C98517625}" srcOrd="0" destOrd="0" presId="urn:microsoft.com/office/officeart/2005/8/layout/chevron1"/>
    <dgm:cxn modelId="{D8670534-2F03-4E37-9FA6-92A48C60DFCE}" srcId="{E5F17077-8BF5-4597-BEDA-90A872DBB69A}" destId="{F5E0AA0E-A2EF-40CA-A0B7-70675D6F9A96}" srcOrd="2" destOrd="0" parTransId="{4DF1ADDA-B59F-49AF-A1E5-D4B75C68E71D}" sibTransId="{44CBBED0-E7FF-4A83-B325-74B98013DCAF}"/>
    <dgm:cxn modelId="{C944A035-BBFE-4893-B4DE-CDBCF8EECE1B}" type="presOf" srcId="{F5E0AA0E-A2EF-40CA-A0B7-70675D6F9A96}" destId="{BE846A00-2142-4507-9823-F5C664A229E9}" srcOrd="0" destOrd="0" presId="urn:microsoft.com/office/officeart/2005/8/layout/chevron1"/>
    <dgm:cxn modelId="{D66AAC66-C6DB-44EA-B181-39538DD580B4}" type="presOf" srcId="{868DE555-870A-4056-AE85-88E990A96ED1}" destId="{735A8253-E634-46C9-8693-29739C3221A0}" srcOrd="0" destOrd="0" presId="urn:microsoft.com/office/officeart/2005/8/layout/chevron1"/>
    <dgm:cxn modelId="{74A32A6C-32FC-402F-9269-BF0EEECC8491}" srcId="{E5F17077-8BF5-4597-BEDA-90A872DBB69A}" destId="{868DE555-870A-4056-AE85-88E990A96ED1}" srcOrd="1" destOrd="0" parTransId="{FD3A3499-BDCA-4D9C-944A-A94634FDC6CB}" sibTransId="{59A3CECF-8558-47C2-9957-8347291385E0}"/>
    <dgm:cxn modelId="{6A103270-60F7-4196-9225-FB17F90EC636}" srcId="{E5F17077-8BF5-4597-BEDA-90A872DBB69A}" destId="{03AB86EA-602F-4674-B8C9-7E7E816A52BE}" srcOrd="3" destOrd="0" parTransId="{FE022C1B-F904-48A1-B709-6D9FF6F9802F}" sibTransId="{F45E1599-4C5E-41EB-8A31-1658B81362EB}"/>
    <dgm:cxn modelId="{CE3FC477-82F0-4555-A628-815A8F0BAF8E}" type="presOf" srcId="{6E27F9AD-6189-40F8-AC9C-EE2BE1764E4B}" destId="{27593A42-3501-4C29-9440-14E1296F6E35}" srcOrd="0" destOrd="0" presId="urn:microsoft.com/office/officeart/2005/8/layout/chevron1"/>
    <dgm:cxn modelId="{566756C3-2C85-4708-87BC-7836132D071C}" type="presOf" srcId="{E5F17077-8BF5-4597-BEDA-90A872DBB69A}" destId="{3FAA150C-9D0A-49C2-818A-1CD21B549F03}" srcOrd="0" destOrd="0" presId="urn:microsoft.com/office/officeart/2005/8/layout/chevron1"/>
    <dgm:cxn modelId="{1CE70F3B-4120-45C6-B9CB-EDE736617B4F}" type="presParOf" srcId="{3FAA150C-9D0A-49C2-818A-1CD21B549F03}" destId="{27593A42-3501-4C29-9440-14E1296F6E35}" srcOrd="0" destOrd="0" presId="urn:microsoft.com/office/officeart/2005/8/layout/chevron1"/>
    <dgm:cxn modelId="{1F226635-BE1D-4E6B-ADD7-DC9B510AD37D}" type="presParOf" srcId="{3FAA150C-9D0A-49C2-818A-1CD21B549F03}" destId="{37AC21A1-A769-4BB5-ABE9-DD91C486759B}" srcOrd="1" destOrd="0" presId="urn:microsoft.com/office/officeart/2005/8/layout/chevron1"/>
    <dgm:cxn modelId="{BEE09EE2-AC1F-4841-A91A-0D863606F7B4}" type="presParOf" srcId="{3FAA150C-9D0A-49C2-818A-1CD21B549F03}" destId="{735A8253-E634-46C9-8693-29739C3221A0}" srcOrd="2" destOrd="0" presId="urn:microsoft.com/office/officeart/2005/8/layout/chevron1"/>
    <dgm:cxn modelId="{11D7C456-3670-4254-8960-146066AD0C8B}" type="presParOf" srcId="{3FAA150C-9D0A-49C2-818A-1CD21B549F03}" destId="{43C4FB33-10BE-4D25-B8F4-D9CA8CE3BA31}" srcOrd="3" destOrd="0" presId="urn:microsoft.com/office/officeart/2005/8/layout/chevron1"/>
    <dgm:cxn modelId="{64174237-0124-4AB2-973C-941AB4FCD46B}" type="presParOf" srcId="{3FAA150C-9D0A-49C2-818A-1CD21B549F03}" destId="{BE846A00-2142-4507-9823-F5C664A229E9}" srcOrd="4" destOrd="0" presId="urn:microsoft.com/office/officeart/2005/8/layout/chevron1"/>
    <dgm:cxn modelId="{7EEE5815-52C8-443B-B462-4086711A7CF1}" type="presParOf" srcId="{3FAA150C-9D0A-49C2-818A-1CD21B549F03}" destId="{9D88666B-B5A6-4F15-8D49-55F29CE080B2}" srcOrd="5" destOrd="0" presId="urn:microsoft.com/office/officeart/2005/8/layout/chevron1"/>
    <dgm:cxn modelId="{B325EAA7-BAAB-4A34-8D78-00D8177FD0C2}" type="presParOf" srcId="{3FAA150C-9D0A-49C2-818A-1CD21B549F03}" destId="{2FFED8FB-3FF1-4ADE-828F-798C9851762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E091EB-C299-4CED-9878-866024B3CCD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65FA5517-8BB7-4A66-A0F1-4C5E67FDF1BB}">
      <dgm:prSet phldrT="[文本]" custT="1"/>
      <dgm:spPr/>
      <dgm:t>
        <a:bodyPr/>
        <a:lstStyle/>
        <a:p>
          <a:r>
            <a:rPr lang="zh-CN" altLang="en-US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需求</a:t>
          </a:r>
        </a:p>
      </dgm:t>
    </dgm:pt>
    <dgm:pt modelId="{EFCD1C91-932C-4243-B673-FBF25785F507}" type="parTrans" cxnId="{1C42D402-A85C-44CB-9D70-BC0210DAF025}">
      <dgm:prSet/>
      <dgm:spPr/>
      <dgm:t>
        <a:bodyPr/>
        <a:lstStyle/>
        <a:p>
          <a:endParaRPr lang="zh-CN" altLang="en-US" sz="1600"/>
        </a:p>
      </dgm:t>
    </dgm:pt>
    <dgm:pt modelId="{F4E969AB-FDE7-47E6-B51B-3CF794C46B17}" type="sibTrans" cxnId="{1C42D402-A85C-44CB-9D70-BC0210DAF025}">
      <dgm:prSet/>
      <dgm:spPr/>
      <dgm:t>
        <a:bodyPr/>
        <a:lstStyle/>
        <a:p>
          <a:endParaRPr lang="zh-CN" altLang="en-US" sz="1600"/>
        </a:p>
      </dgm:t>
    </dgm:pt>
    <dgm:pt modelId="{3052EB16-9271-44AB-A65D-317E489BF437}">
      <dgm:prSet phldrT="[文本]" custT="1"/>
      <dgm:spPr/>
      <dgm:t>
        <a:bodyPr/>
        <a:lstStyle/>
        <a:p>
          <a:r>
            <a:rPr lang="zh-CN" altLang="en-US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设计</a:t>
          </a:r>
        </a:p>
      </dgm:t>
    </dgm:pt>
    <dgm:pt modelId="{5AD80FBD-7326-4B29-808C-B0AFE9227016}" type="parTrans" cxnId="{636B827B-7E25-40EE-98EF-B4B417814E0E}">
      <dgm:prSet/>
      <dgm:spPr/>
      <dgm:t>
        <a:bodyPr/>
        <a:lstStyle/>
        <a:p>
          <a:endParaRPr lang="zh-CN" altLang="en-US" sz="1600"/>
        </a:p>
      </dgm:t>
    </dgm:pt>
    <dgm:pt modelId="{E9659601-2E1A-43D9-AE5F-8611F5C95C3C}" type="sibTrans" cxnId="{636B827B-7E25-40EE-98EF-B4B417814E0E}">
      <dgm:prSet/>
      <dgm:spPr/>
      <dgm:t>
        <a:bodyPr/>
        <a:lstStyle/>
        <a:p>
          <a:endParaRPr lang="zh-CN" altLang="en-US" sz="1600"/>
        </a:p>
      </dgm:t>
    </dgm:pt>
    <dgm:pt modelId="{CC0AC704-BE90-4074-B267-0904BA8F373E}">
      <dgm:prSet phldrT="[文本]" custT="1"/>
      <dgm:spPr/>
      <dgm:t>
        <a:bodyPr/>
        <a:lstStyle/>
        <a:p>
          <a:r>
            <a:rPr lang="zh-CN" altLang="en-US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开发</a:t>
          </a:r>
        </a:p>
      </dgm:t>
    </dgm:pt>
    <dgm:pt modelId="{1947ECC8-FC03-424A-AAA1-ED778601B373}" type="parTrans" cxnId="{374CDE76-F4C6-45E4-8565-B1EB3EF0AFCD}">
      <dgm:prSet/>
      <dgm:spPr/>
      <dgm:t>
        <a:bodyPr/>
        <a:lstStyle/>
        <a:p>
          <a:endParaRPr lang="zh-CN" altLang="en-US" sz="1600"/>
        </a:p>
      </dgm:t>
    </dgm:pt>
    <dgm:pt modelId="{E1238B7D-C316-45A6-B52D-4EEF88E382A2}" type="sibTrans" cxnId="{374CDE76-F4C6-45E4-8565-B1EB3EF0AFCD}">
      <dgm:prSet/>
      <dgm:spPr/>
      <dgm:t>
        <a:bodyPr/>
        <a:lstStyle/>
        <a:p>
          <a:endParaRPr lang="zh-CN" altLang="en-US" sz="1600"/>
        </a:p>
      </dgm:t>
    </dgm:pt>
    <dgm:pt modelId="{79C57492-CFE9-4F85-84BE-399C1E254640}">
      <dgm:prSet phldrT="[文本]" custT="1"/>
      <dgm:spPr/>
      <dgm:t>
        <a:bodyPr/>
        <a:lstStyle/>
        <a:p>
          <a:r>
            <a:rPr lang="zh-CN" altLang="en-US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测试</a:t>
          </a:r>
        </a:p>
      </dgm:t>
    </dgm:pt>
    <dgm:pt modelId="{40FAFCD1-3D1A-4BFA-9176-35A1E510C0FB}" type="parTrans" cxnId="{6AE3FE71-E714-4768-B1B1-B3B08C9B037E}">
      <dgm:prSet/>
      <dgm:spPr/>
      <dgm:t>
        <a:bodyPr/>
        <a:lstStyle/>
        <a:p>
          <a:endParaRPr lang="zh-CN" altLang="en-US" sz="1600"/>
        </a:p>
      </dgm:t>
    </dgm:pt>
    <dgm:pt modelId="{E662BB2E-6671-47C8-9A7B-87C16B57657D}" type="sibTrans" cxnId="{6AE3FE71-E714-4768-B1B1-B3B08C9B037E}">
      <dgm:prSet/>
      <dgm:spPr/>
      <dgm:t>
        <a:bodyPr/>
        <a:lstStyle/>
        <a:p>
          <a:endParaRPr lang="zh-CN" altLang="en-US" sz="1600"/>
        </a:p>
      </dgm:t>
    </dgm:pt>
    <dgm:pt modelId="{9CA35402-A4D5-459E-8EE4-D0CA26756AE0}">
      <dgm:prSet phldrT="[文本]" custT="1"/>
      <dgm:spPr/>
      <dgm:t>
        <a:bodyPr/>
        <a:lstStyle/>
        <a:p>
          <a:r>
            <a:rPr lang="zh-CN" altLang="en-US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交付</a:t>
          </a:r>
        </a:p>
      </dgm:t>
    </dgm:pt>
    <dgm:pt modelId="{0A469708-678A-4517-981E-73A6950E1281}" type="parTrans" cxnId="{443ACE32-139D-473D-B55F-0B98519B3522}">
      <dgm:prSet/>
      <dgm:spPr/>
      <dgm:t>
        <a:bodyPr/>
        <a:lstStyle/>
        <a:p>
          <a:endParaRPr lang="zh-CN" altLang="en-US" sz="1600"/>
        </a:p>
      </dgm:t>
    </dgm:pt>
    <dgm:pt modelId="{BB65FDB1-C70B-412E-869E-36AEE26ECF6E}" type="sibTrans" cxnId="{443ACE32-139D-473D-B55F-0B98519B3522}">
      <dgm:prSet/>
      <dgm:spPr/>
      <dgm:t>
        <a:bodyPr/>
        <a:lstStyle/>
        <a:p>
          <a:endParaRPr lang="zh-CN" altLang="en-US" sz="1600"/>
        </a:p>
      </dgm:t>
    </dgm:pt>
    <dgm:pt modelId="{40A7B85B-4BAD-471A-9609-60A68FE27F76}">
      <dgm:prSet phldrT="[文本]" custT="1"/>
      <dgm:spPr/>
      <dgm:t>
        <a:bodyPr/>
        <a:lstStyle/>
        <a:p>
          <a:r>
            <a:rPr lang="zh-CN" altLang="en-US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维护</a:t>
          </a:r>
        </a:p>
      </dgm:t>
    </dgm:pt>
    <dgm:pt modelId="{D7F92462-E9FF-4D0B-89A9-58F65B6E3BF4}" type="parTrans" cxnId="{0DB318C5-73A6-41E8-A6B9-8CAC07EF394A}">
      <dgm:prSet/>
      <dgm:spPr/>
      <dgm:t>
        <a:bodyPr/>
        <a:lstStyle/>
        <a:p>
          <a:endParaRPr lang="zh-CN" altLang="en-US" sz="1600"/>
        </a:p>
      </dgm:t>
    </dgm:pt>
    <dgm:pt modelId="{DF188281-D60A-4046-B9E6-D180C8A50D37}" type="sibTrans" cxnId="{0DB318C5-73A6-41E8-A6B9-8CAC07EF394A}">
      <dgm:prSet/>
      <dgm:spPr/>
      <dgm:t>
        <a:bodyPr/>
        <a:lstStyle/>
        <a:p>
          <a:endParaRPr lang="zh-CN" altLang="en-US" sz="1600"/>
        </a:p>
      </dgm:t>
    </dgm:pt>
    <dgm:pt modelId="{391ED419-1D90-460F-A2E1-083D3986AD86}">
      <dgm:prSet phldrT="[文本]" custT="1"/>
      <dgm:spPr/>
      <dgm:t>
        <a:bodyPr/>
        <a:lstStyle/>
        <a:p>
          <a:r>
            <a:rPr lang="zh-CN" altLang="en-US" sz="16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规划</a:t>
          </a:r>
        </a:p>
      </dgm:t>
    </dgm:pt>
    <dgm:pt modelId="{67B4A058-A614-48B3-9569-1D754C40E60A}" type="parTrans" cxnId="{B73AB390-5603-4DE9-A4EC-84B9AAE26F9E}">
      <dgm:prSet/>
      <dgm:spPr/>
      <dgm:t>
        <a:bodyPr/>
        <a:lstStyle/>
        <a:p>
          <a:endParaRPr lang="zh-CN" altLang="en-US" sz="1600"/>
        </a:p>
      </dgm:t>
    </dgm:pt>
    <dgm:pt modelId="{DA6AC0BF-F9AD-4254-8298-0EEDD707069B}" type="sibTrans" cxnId="{B73AB390-5603-4DE9-A4EC-84B9AAE26F9E}">
      <dgm:prSet/>
      <dgm:spPr/>
      <dgm:t>
        <a:bodyPr/>
        <a:lstStyle/>
        <a:p>
          <a:endParaRPr lang="zh-CN" altLang="en-US" sz="1600"/>
        </a:p>
      </dgm:t>
    </dgm:pt>
    <dgm:pt modelId="{F486056E-5B1E-4F2B-B6C4-61A6A481CD54}" type="pres">
      <dgm:prSet presAssocID="{23E091EB-C299-4CED-9878-866024B3CCD0}" presName="Name0" presStyleCnt="0">
        <dgm:presLayoutVars>
          <dgm:dir/>
          <dgm:animLvl val="lvl"/>
          <dgm:resizeHandles val="exact"/>
        </dgm:presLayoutVars>
      </dgm:prSet>
      <dgm:spPr/>
    </dgm:pt>
    <dgm:pt modelId="{5CED01BD-4FC3-4AE4-BB88-D181DBF03B92}" type="pres">
      <dgm:prSet presAssocID="{391ED419-1D90-460F-A2E1-083D3986AD86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0FA36808-DE14-4042-B040-635B2ED76407}" type="pres">
      <dgm:prSet presAssocID="{DA6AC0BF-F9AD-4254-8298-0EEDD707069B}" presName="parTxOnlySpace" presStyleCnt="0"/>
      <dgm:spPr/>
    </dgm:pt>
    <dgm:pt modelId="{EAFB4A32-2A02-42A1-AF11-E25A13F68D38}" type="pres">
      <dgm:prSet presAssocID="{65FA5517-8BB7-4A66-A0F1-4C5E67FDF1BB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BFBE07A-106F-45CF-83A8-7C77E9B608A4}" type="pres">
      <dgm:prSet presAssocID="{F4E969AB-FDE7-47E6-B51B-3CF794C46B17}" presName="parTxOnlySpace" presStyleCnt="0"/>
      <dgm:spPr/>
    </dgm:pt>
    <dgm:pt modelId="{4967E819-78CC-49FA-A7F7-7CD4F0184827}" type="pres">
      <dgm:prSet presAssocID="{3052EB16-9271-44AB-A65D-317E489BF437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500E302-6BED-4790-B6FC-3D1B748CBC8C}" type="pres">
      <dgm:prSet presAssocID="{E9659601-2E1A-43D9-AE5F-8611F5C95C3C}" presName="parTxOnlySpace" presStyleCnt="0"/>
      <dgm:spPr/>
    </dgm:pt>
    <dgm:pt modelId="{D8A7A4FD-4134-482D-875D-60093AB720AD}" type="pres">
      <dgm:prSet presAssocID="{CC0AC704-BE90-4074-B267-0904BA8F373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1ECDECB-F306-49FD-A527-A4BC6D69B7A3}" type="pres">
      <dgm:prSet presAssocID="{E1238B7D-C316-45A6-B52D-4EEF88E382A2}" presName="parTxOnlySpace" presStyleCnt="0"/>
      <dgm:spPr/>
    </dgm:pt>
    <dgm:pt modelId="{DAAD7ED9-A979-401F-B119-DE5FC729B33A}" type="pres">
      <dgm:prSet presAssocID="{79C57492-CFE9-4F85-84BE-399C1E25464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48204120-6F7A-49FE-BE03-15B33C76980F}" type="pres">
      <dgm:prSet presAssocID="{E662BB2E-6671-47C8-9A7B-87C16B57657D}" presName="parTxOnlySpace" presStyleCnt="0"/>
      <dgm:spPr/>
    </dgm:pt>
    <dgm:pt modelId="{69F6FBD7-C8C9-430C-AB78-96A64C9CB6D9}" type="pres">
      <dgm:prSet presAssocID="{9CA35402-A4D5-459E-8EE4-D0CA26756AE0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19351019-DD5B-490B-89BA-80113F4D2C25}" type="pres">
      <dgm:prSet presAssocID="{BB65FDB1-C70B-412E-869E-36AEE26ECF6E}" presName="parTxOnlySpace" presStyleCnt="0"/>
      <dgm:spPr/>
    </dgm:pt>
    <dgm:pt modelId="{5FFB53B2-2D2F-484F-8DC6-C346216317C8}" type="pres">
      <dgm:prSet presAssocID="{40A7B85B-4BAD-471A-9609-60A68FE27F76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1C42D402-A85C-44CB-9D70-BC0210DAF025}" srcId="{23E091EB-C299-4CED-9878-866024B3CCD0}" destId="{65FA5517-8BB7-4A66-A0F1-4C5E67FDF1BB}" srcOrd="1" destOrd="0" parTransId="{EFCD1C91-932C-4243-B673-FBF25785F507}" sibTransId="{F4E969AB-FDE7-47E6-B51B-3CF794C46B17}"/>
    <dgm:cxn modelId="{97374010-4521-4646-BD55-2C80531993E0}" type="presOf" srcId="{9CA35402-A4D5-459E-8EE4-D0CA26756AE0}" destId="{69F6FBD7-C8C9-430C-AB78-96A64C9CB6D9}" srcOrd="0" destOrd="0" presId="urn:microsoft.com/office/officeart/2005/8/layout/chevron1"/>
    <dgm:cxn modelId="{45701A25-985F-4D09-820F-6A9ED33C6A5E}" type="presOf" srcId="{23E091EB-C299-4CED-9878-866024B3CCD0}" destId="{F486056E-5B1E-4F2B-B6C4-61A6A481CD54}" srcOrd="0" destOrd="0" presId="urn:microsoft.com/office/officeart/2005/8/layout/chevron1"/>
    <dgm:cxn modelId="{443ACE32-139D-473D-B55F-0B98519B3522}" srcId="{23E091EB-C299-4CED-9878-866024B3CCD0}" destId="{9CA35402-A4D5-459E-8EE4-D0CA26756AE0}" srcOrd="5" destOrd="0" parTransId="{0A469708-678A-4517-981E-73A6950E1281}" sibTransId="{BB65FDB1-C70B-412E-869E-36AEE26ECF6E}"/>
    <dgm:cxn modelId="{017CA267-5056-4A61-97A5-F405D1FA4C16}" type="presOf" srcId="{CC0AC704-BE90-4074-B267-0904BA8F373E}" destId="{D8A7A4FD-4134-482D-875D-60093AB720AD}" srcOrd="0" destOrd="0" presId="urn:microsoft.com/office/officeart/2005/8/layout/chevron1"/>
    <dgm:cxn modelId="{BD05D84B-B9EF-40C4-BA2A-59DBAD313186}" type="presOf" srcId="{65FA5517-8BB7-4A66-A0F1-4C5E67FDF1BB}" destId="{EAFB4A32-2A02-42A1-AF11-E25A13F68D38}" srcOrd="0" destOrd="0" presId="urn:microsoft.com/office/officeart/2005/8/layout/chevron1"/>
    <dgm:cxn modelId="{6AE3FE71-E714-4768-B1B1-B3B08C9B037E}" srcId="{23E091EB-C299-4CED-9878-866024B3CCD0}" destId="{79C57492-CFE9-4F85-84BE-399C1E254640}" srcOrd="4" destOrd="0" parTransId="{40FAFCD1-3D1A-4BFA-9176-35A1E510C0FB}" sibTransId="{E662BB2E-6671-47C8-9A7B-87C16B57657D}"/>
    <dgm:cxn modelId="{374CDE76-F4C6-45E4-8565-B1EB3EF0AFCD}" srcId="{23E091EB-C299-4CED-9878-866024B3CCD0}" destId="{CC0AC704-BE90-4074-B267-0904BA8F373E}" srcOrd="3" destOrd="0" parTransId="{1947ECC8-FC03-424A-AAA1-ED778601B373}" sibTransId="{E1238B7D-C316-45A6-B52D-4EEF88E382A2}"/>
    <dgm:cxn modelId="{636B827B-7E25-40EE-98EF-B4B417814E0E}" srcId="{23E091EB-C299-4CED-9878-866024B3CCD0}" destId="{3052EB16-9271-44AB-A65D-317E489BF437}" srcOrd="2" destOrd="0" parTransId="{5AD80FBD-7326-4B29-808C-B0AFE9227016}" sibTransId="{E9659601-2E1A-43D9-AE5F-8611F5C95C3C}"/>
    <dgm:cxn modelId="{B73AB390-5603-4DE9-A4EC-84B9AAE26F9E}" srcId="{23E091EB-C299-4CED-9878-866024B3CCD0}" destId="{391ED419-1D90-460F-A2E1-083D3986AD86}" srcOrd="0" destOrd="0" parTransId="{67B4A058-A614-48B3-9569-1D754C40E60A}" sibTransId="{DA6AC0BF-F9AD-4254-8298-0EEDD707069B}"/>
    <dgm:cxn modelId="{3436559F-90AC-4578-90F1-8C89DE84728E}" type="presOf" srcId="{391ED419-1D90-460F-A2E1-083D3986AD86}" destId="{5CED01BD-4FC3-4AE4-BB88-D181DBF03B92}" srcOrd="0" destOrd="0" presId="urn:microsoft.com/office/officeart/2005/8/layout/chevron1"/>
    <dgm:cxn modelId="{182914AE-349F-4F29-853C-414499D6FDA9}" type="presOf" srcId="{79C57492-CFE9-4F85-84BE-399C1E254640}" destId="{DAAD7ED9-A979-401F-B119-DE5FC729B33A}" srcOrd="0" destOrd="0" presId="urn:microsoft.com/office/officeart/2005/8/layout/chevron1"/>
    <dgm:cxn modelId="{94FCEAB3-DC5C-4615-A557-690E895BAE98}" type="presOf" srcId="{40A7B85B-4BAD-471A-9609-60A68FE27F76}" destId="{5FFB53B2-2D2F-484F-8DC6-C346216317C8}" srcOrd="0" destOrd="0" presId="urn:microsoft.com/office/officeart/2005/8/layout/chevron1"/>
    <dgm:cxn modelId="{0DB318C5-73A6-41E8-A6B9-8CAC07EF394A}" srcId="{23E091EB-C299-4CED-9878-866024B3CCD0}" destId="{40A7B85B-4BAD-471A-9609-60A68FE27F76}" srcOrd="6" destOrd="0" parTransId="{D7F92462-E9FF-4D0B-89A9-58F65B6E3BF4}" sibTransId="{DF188281-D60A-4046-B9E6-D180C8A50D37}"/>
    <dgm:cxn modelId="{F4DED2F3-E645-423E-A531-4F00E9B7C548}" type="presOf" srcId="{3052EB16-9271-44AB-A65D-317E489BF437}" destId="{4967E819-78CC-49FA-A7F7-7CD4F0184827}" srcOrd="0" destOrd="0" presId="urn:microsoft.com/office/officeart/2005/8/layout/chevron1"/>
    <dgm:cxn modelId="{900BD036-88D2-4EE9-A49F-9FD68537A1B7}" type="presParOf" srcId="{F486056E-5B1E-4F2B-B6C4-61A6A481CD54}" destId="{5CED01BD-4FC3-4AE4-BB88-D181DBF03B92}" srcOrd="0" destOrd="0" presId="urn:microsoft.com/office/officeart/2005/8/layout/chevron1"/>
    <dgm:cxn modelId="{4DF6E356-9E72-4B19-B5B6-D112F98DA709}" type="presParOf" srcId="{F486056E-5B1E-4F2B-B6C4-61A6A481CD54}" destId="{0FA36808-DE14-4042-B040-635B2ED76407}" srcOrd="1" destOrd="0" presId="urn:microsoft.com/office/officeart/2005/8/layout/chevron1"/>
    <dgm:cxn modelId="{4406D4F6-3DC9-486D-82E2-9EB288EC3313}" type="presParOf" srcId="{F486056E-5B1E-4F2B-B6C4-61A6A481CD54}" destId="{EAFB4A32-2A02-42A1-AF11-E25A13F68D38}" srcOrd="2" destOrd="0" presId="urn:microsoft.com/office/officeart/2005/8/layout/chevron1"/>
    <dgm:cxn modelId="{FD2B7950-AE3B-42D9-BE73-965537F836FE}" type="presParOf" srcId="{F486056E-5B1E-4F2B-B6C4-61A6A481CD54}" destId="{9BFBE07A-106F-45CF-83A8-7C77E9B608A4}" srcOrd="3" destOrd="0" presId="urn:microsoft.com/office/officeart/2005/8/layout/chevron1"/>
    <dgm:cxn modelId="{74E0984C-1367-4B9E-A6AD-0661D24ED902}" type="presParOf" srcId="{F486056E-5B1E-4F2B-B6C4-61A6A481CD54}" destId="{4967E819-78CC-49FA-A7F7-7CD4F0184827}" srcOrd="4" destOrd="0" presId="urn:microsoft.com/office/officeart/2005/8/layout/chevron1"/>
    <dgm:cxn modelId="{E2CE3BF0-BC7C-4F13-87CB-468A5903AA55}" type="presParOf" srcId="{F486056E-5B1E-4F2B-B6C4-61A6A481CD54}" destId="{D500E302-6BED-4790-B6FC-3D1B748CBC8C}" srcOrd="5" destOrd="0" presId="urn:microsoft.com/office/officeart/2005/8/layout/chevron1"/>
    <dgm:cxn modelId="{17026CAA-709A-4FB3-B30E-23E0A1C0567F}" type="presParOf" srcId="{F486056E-5B1E-4F2B-B6C4-61A6A481CD54}" destId="{D8A7A4FD-4134-482D-875D-60093AB720AD}" srcOrd="6" destOrd="0" presId="urn:microsoft.com/office/officeart/2005/8/layout/chevron1"/>
    <dgm:cxn modelId="{1AA310D6-2D28-4F39-9BFD-656A9E331BB1}" type="presParOf" srcId="{F486056E-5B1E-4F2B-B6C4-61A6A481CD54}" destId="{51ECDECB-F306-49FD-A527-A4BC6D69B7A3}" srcOrd="7" destOrd="0" presId="urn:microsoft.com/office/officeart/2005/8/layout/chevron1"/>
    <dgm:cxn modelId="{20A9D166-0777-453F-AC2C-06299D9308D5}" type="presParOf" srcId="{F486056E-5B1E-4F2B-B6C4-61A6A481CD54}" destId="{DAAD7ED9-A979-401F-B119-DE5FC729B33A}" srcOrd="8" destOrd="0" presId="urn:microsoft.com/office/officeart/2005/8/layout/chevron1"/>
    <dgm:cxn modelId="{75BCC981-C3AF-4775-8C9D-DA69CBCE9A26}" type="presParOf" srcId="{F486056E-5B1E-4F2B-B6C4-61A6A481CD54}" destId="{48204120-6F7A-49FE-BE03-15B33C76980F}" srcOrd="9" destOrd="0" presId="urn:microsoft.com/office/officeart/2005/8/layout/chevron1"/>
    <dgm:cxn modelId="{76A89E91-04E7-4A0D-BC75-2D1C35E03868}" type="presParOf" srcId="{F486056E-5B1E-4F2B-B6C4-61A6A481CD54}" destId="{69F6FBD7-C8C9-430C-AB78-96A64C9CB6D9}" srcOrd="10" destOrd="0" presId="urn:microsoft.com/office/officeart/2005/8/layout/chevron1"/>
    <dgm:cxn modelId="{4E107569-7BE7-4A6D-ABAA-85E4AE5822E5}" type="presParOf" srcId="{F486056E-5B1E-4F2B-B6C4-61A6A481CD54}" destId="{19351019-DD5B-490B-89BA-80113F4D2C25}" srcOrd="11" destOrd="0" presId="urn:microsoft.com/office/officeart/2005/8/layout/chevron1"/>
    <dgm:cxn modelId="{F2D75C56-4490-430C-91F2-2B7C377B2A70}" type="presParOf" srcId="{F486056E-5B1E-4F2B-B6C4-61A6A481CD54}" destId="{5FFB53B2-2D2F-484F-8DC6-C346216317C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F2D8F5-B69B-4EAC-AB05-85FB1AD58CE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5A85FBE-C0DE-45FA-9D2B-AA5F986E9C92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设计语言（</a:t>
          </a:r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05/18</a:t>
          </a:r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）</a:t>
          </a:r>
        </a:p>
      </dgm:t>
    </dgm:pt>
    <dgm:pt modelId="{B0F16385-F716-4D94-B2B7-E043E7D48B4D}" type="parTrans" cxnId="{78E28296-741A-4249-9202-B5C586D60B4C}">
      <dgm:prSet/>
      <dgm:spPr/>
      <dgm:t>
        <a:bodyPr/>
        <a:lstStyle/>
        <a:p>
          <a:endParaRPr lang="zh-CN" altLang="en-US"/>
        </a:p>
      </dgm:t>
    </dgm:pt>
    <dgm:pt modelId="{67F1A374-421F-4305-A288-FACE317C6A42}" type="sibTrans" cxnId="{78E28296-741A-4249-9202-B5C586D60B4C}">
      <dgm:prSet/>
      <dgm:spPr/>
      <dgm:t>
        <a:bodyPr/>
        <a:lstStyle/>
        <a:p>
          <a:endParaRPr lang="zh-CN" altLang="en-US"/>
        </a:p>
      </dgm:t>
    </dgm:pt>
    <dgm:pt modelId="{20B03A40-C160-40AA-B230-BBDA630AFA77}">
      <dgm:prSet phldrT="[文本]"/>
      <dgm:spPr/>
      <dgm:t>
        <a:bodyPr/>
        <a:lstStyle/>
        <a:p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UI</a:t>
          </a:r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（侯冲）</a:t>
          </a:r>
        </a:p>
      </dgm:t>
    </dgm:pt>
    <dgm:pt modelId="{83C08ADE-4CB6-4C27-9647-4D50B5F62143}" type="parTrans" cxnId="{19EE4598-9142-4170-9D8B-A5F909603A36}">
      <dgm:prSet/>
      <dgm:spPr/>
      <dgm:t>
        <a:bodyPr/>
        <a:lstStyle/>
        <a:p>
          <a:endParaRPr lang="zh-CN" altLang="en-US"/>
        </a:p>
      </dgm:t>
    </dgm:pt>
    <dgm:pt modelId="{D0B2C99B-DBBD-49CE-B389-A607BA705C17}" type="sibTrans" cxnId="{19EE4598-9142-4170-9D8B-A5F909603A36}">
      <dgm:prSet/>
      <dgm:spPr/>
      <dgm:t>
        <a:bodyPr/>
        <a:lstStyle/>
        <a:p>
          <a:endParaRPr lang="zh-CN" altLang="en-US"/>
        </a:p>
      </dgm:t>
    </dgm:pt>
    <dgm:pt modelId="{5725CC73-238D-4D6B-BE78-D4857C615FE9}">
      <dgm:prSet phldrT="[文本]"/>
      <dgm:spPr/>
      <dgm:t>
        <a:bodyPr/>
        <a:lstStyle/>
        <a:p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Web</a:t>
          </a:r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（谭乾仕、冉小丽）</a:t>
          </a:r>
        </a:p>
      </dgm:t>
    </dgm:pt>
    <dgm:pt modelId="{D1EBD0F1-60B9-4E25-96B5-B512730979F4}" type="parTrans" cxnId="{5BE1A791-0AE7-4C21-AB14-1C31039C0915}">
      <dgm:prSet/>
      <dgm:spPr/>
      <dgm:t>
        <a:bodyPr/>
        <a:lstStyle/>
        <a:p>
          <a:endParaRPr lang="zh-CN" altLang="en-US"/>
        </a:p>
      </dgm:t>
    </dgm:pt>
    <dgm:pt modelId="{B45C1862-BB50-4592-9DCF-5B57E8924075}" type="sibTrans" cxnId="{5BE1A791-0AE7-4C21-AB14-1C31039C0915}">
      <dgm:prSet/>
      <dgm:spPr/>
      <dgm:t>
        <a:bodyPr/>
        <a:lstStyle/>
        <a:p>
          <a:endParaRPr lang="zh-CN" altLang="en-US"/>
        </a:p>
      </dgm:t>
    </dgm:pt>
    <dgm:pt modelId="{B80D1E13-B7D7-43B9-91A8-6E2177EC60D2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数据模型（</a:t>
          </a:r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05/31</a:t>
          </a:r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）</a:t>
          </a:r>
        </a:p>
      </dgm:t>
    </dgm:pt>
    <dgm:pt modelId="{A848D96C-FC8D-4F75-B663-EE202744B094}" type="parTrans" cxnId="{B146E625-C425-46A9-A2DD-77492AF277C0}">
      <dgm:prSet/>
      <dgm:spPr/>
      <dgm:t>
        <a:bodyPr/>
        <a:lstStyle/>
        <a:p>
          <a:endParaRPr lang="zh-CN" altLang="en-US"/>
        </a:p>
      </dgm:t>
    </dgm:pt>
    <dgm:pt modelId="{4E202C39-026B-4817-8270-06445050067E}" type="sibTrans" cxnId="{B146E625-C425-46A9-A2DD-77492AF277C0}">
      <dgm:prSet/>
      <dgm:spPr/>
      <dgm:t>
        <a:bodyPr/>
        <a:lstStyle/>
        <a:p>
          <a:endParaRPr lang="zh-CN" altLang="en-US"/>
        </a:p>
      </dgm:t>
    </dgm:pt>
    <dgm:pt modelId="{057109AE-FED0-4AA0-8268-DCD9C4D4A686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支持行业数据团队模型</a:t>
          </a:r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Web</a:t>
          </a:r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界面开发</a:t>
          </a:r>
        </a:p>
      </dgm:t>
    </dgm:pt>
    <dgm:pt modelId="{D18550C5-2846-43D9-93EC-29DAA38813A1}" type="parTrans" cxnId="{B5319614-1A9A-4A15-9D75-294A59986AF4}">
      <dgm:prSet/>
      <dgm:spPr/>
      <dgm:t>
        <a:bodyPr/>
        <a:lstStyle/>
        <a:p>
          <a:endParaRPr lang="zh-CN" altLang="en-US"/>
        </a:p>
      </dgm:t>
    </dgm:pt>
    <dgm:pt modelId="{968E17C6-D719-4C22-85A5-89D9367D3C9B}" type="sibTrans" cxnId="{B5319614-1A9A-4A15-9D75-294A59986AF4}">
      <dgm:prSet/>
      <dgm:spPr/>
      <dgm:t>
        <a:bodyPr/>
        <a:lstStyle/>
        <a:p>
          <a:endParaRPr lang="zh-CN" altLang="en-US"/>
        </a:p>
      </dgm:t>
    </dgm:pt>
    <dgm:pt modelId="{F75E0593-A0AB-4BD0-A474-16511886ABE6}">
      <dgm:prSet phldrT="[文本]"/>
      <dgm:spPr/>
      <dgm:t>
        <a:bodyPr/>
        <a:lstStyle/>
        <a:p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UE</a:t>
          </a:r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（程智强）</a:t>
          </a:r>
        </a:p>
      </dgm:t>
    </dgm:pt>
    <dgm:pt modelId="{5E4DEE25-B4C0-4A5F-AB56-A02E77242874}" type="parTrans" cxnId="{3BB45275-F0CA-4187-8D63-B0B88B8130DD}">
      <dgm:prSet/>
      <dgm:spPr/>
      <dgm:t>
        <a:bodyPr/>
        <a:lstStyle/>
        <a:p>
          <a:endParaRPr lang="zh-CN" altLang="en-US"/>
        </a:p>
      </dgm:t>
    </dgm:pt>
    <dgm:pt modelId="{44E02B20-258E-4553-A2A4-6CB9D9B4AFED}" type="sibTrans" cxnId="{3BB45275-F0CA-4187-8D63-B0B88B8130DD}">
      <dgm:prSet/>
      <dgm:spPr/>
      <dgm:t>
        <a:bodyPr/>
        <a:lstStyle/>
        <a:p>
          <a:endParaRPr lang="zh-CN" altLang="en-US"/>
        </a:p>
      </dgm:t>
    </dgm:pt>
    <dgm:pt modelId="{08C36270-F144-4C24-9E67-169A5C3A5194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直接对接姜皓的需求</a:t>
          </a:r>
        </a:p>
      </dgm:t>
    </dgm:pt>
    <dgm:pt modelId="{1B4E3E7D-4BDF-4E12-8D5A-C2D62B980504}" type="parTrans" cxnId="{DC223AEF-9D66-4C7A-8286-7526C6C23C70}">
      <dgm:prSet/>
      <dgm:spPr/>
      <dgm:t>
        <a:bodyPr/>
        <a:lstStyle/>
        <a:p>
          <a:endParaRPr lang="zh-CN" altLang="en-US"/>
        </a:p>
      </dgm:t>
    </dgm:pt>
    <dgm:pt modelId="{9BDD29E0-1F24-4C17-AE42-2FA757F7FC42}" type="sibTrans" cxnId="{DC223AEF-9D66-4C7A-8286-7526C6C23C70}">
      <dgm:prSet/>
      <dgm:spPr/>
      <dgm:t>
        <a:bodyPr/>
        <a:lstStyle/>
        <a:p>
          <a:endParaRPr lang="zh-CN" altLang="en-US"/>
        </a:p>
      </dgm:t>
    </dgm:pt>
    <dgm:pt modelId="{2B24793F-18E5-42EB-81FC-EE6B7CFC4E84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测试支持（</a:t>
          </a:r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05/31</a:t>
          </a:r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）</a:t>
          </a:r>
        </a:p>
      </dgm:t>
    </dgm:pt>
    <dgm:pt modelId="{C8F7B9DB-436C-4DD9-9DFC-284F8692F37D}" type="parTrans" cxnId="{997B14CA-635F-4B61-B099-998B025AACA1}">
      <dgm:prSet/>
      <dgm:spPr/>
      <dgm:t>
        <a:bodyPr/>
        <a:lstStyle/>
        <a:p>
          <a:endParaRPr lang="zh-CN" altLang="en-US"/>
        </a:p>
      </dgm:t>
    </dgm:pt>
    <dgm:pt modelId="{D9144239-F626-42E4-9B9B-EDA46A87092A}" type="sibTrans" cxnId="{997B14CA-635F-4B61-B099-998B025AACA1}">
      <dgm:prSet/>
      <dgm:spPr/>
      <dgm:t>
        <a:bodyPr/>
        <a:lstStyle/>
        <a:p>
          <a:endParaRPr lang="zh-CN" altLang="en-US"/>
        </a:p>
      </dgm:t>
    </dgm:pt>
    <dgm:pt modelId="{AECBE34B-F8F1-464C-9A83-DB23A7C58E28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明厨亮灶</a:t>
          </a:r>
        </a:p>
      </dgm:t>
    </dgm:pt>
    <dgm:pt modelId="{657E5592-3C48-4564-BED0-B83FF8D74071}" type="parTrans" cxnId="{7A683A16-E9AC-43EB-BC0E-E04EA6772560}">
      <dgm:prSet/>
      <dgm:spPr/>
      <dgm:t>
        <a:bodyPr/>
        <a:lstStyle/>
        <a:p>
          <a:endParaRPr lang="zh-CN" altLang="en-US"/>
        </a:p>
      </dgm:t>
    </dgm:pt>
    <dgm:pt modelId="{DD715CDB-B8D5-44F2-ADD2-18D2A55E2EFC}" type="sibTrans" cxnId="{7A683A16-E9AC-43EB-BC0E-E04EA6772560}">
      <dgm:prSet/>
      <dgm:spPr/>
      <dgm:t>
        <a:bodyPr/>
        <a:lstStyle/>
        <a:p>
          <a:endParaRPr lang="zh-CN" altLang="en-US"/>
        </a:p>
      </dgm:t>
    </dgm:pt>
    <dgm:pt modelId="{FA98C2AB-12D3-405C-A26E-642C3264C5F0}">
      <dgm:prSet phldrT="[文本]"/>
      <dgm:spPr/>
      <dgm:t>
        <a:bodyPr/>
        <a:lstStyle/>
        <a:p>
          <a:r>
            <a: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TBD</a:t>
          </a:r>
          <a:endParaRPr lang="zh-CN" altLang="en-US" dirty="0">
            <a:latin typeface="Arial" panose="020B0604020202020204" pitchFamily="34" charset="0"/>
            <a:ea typeface="Microsoft YaHei" panose="020B0503020204020204" pitchFamily="34" charset="-122"/>
            <a:sym typeface="Arial" panose="020B0604020202020204" pitchFamily="34" charset="0"/>
          </a:endParaRPr>
        </a:p>
      </dgm:t>
    </dgm:pt>
    <dgm:pt modelId="{795FD20A-6953-48C3-9F10-623F3332FFC1}" type="parTrans" cxnId="{8E57B4E7-9C96-4F17-AA01-5EDBDA4F1758}">
      <dgm:prSet/>
      <dgm:spPr/>
      <dgm:t>
        <a:bodyPr/>
        <a:lstStyle/>
        <a:p>
          <a:endParaRPr lang="zh-CN" altLang="en-US"/>
        </a:p>
      </dgm:t>
    </dgm:pt>
    <dgm:pt modelId="{1D1D8C07-5E81-46B3-BD40-14A81675BE1F}" type="sibTrans" cxnId="{8E57B4E7-9C96-4F17-AA01-5EDBDA4F1758}">
      <dgm:prSet/>
      <dgm:spPr/>
      <dgm:t>
        <a:bodyPr/>
        <a:lstStyle/>
        <a:p>
          <a:endParaRPr lang="zh-CN" altLang="en-US"/>
        </a:p>
      </dgm:t>
    </dgm:pt>
    <dgm:pt modelId="{E151DF59-2EC5-4816-A29A-2E3F5F11C80D}">
      <dgm:prSet phldrT="[文本]"/>
      <dgm:spPr/>
      <dgm:t>
        <a:bodyPr/>
        <a:lstStyle/>
        <a:p>
          <a:r>
            <a: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能力提取（</a:t>
          </a:r>
          <a:r>
            <a:rPr lang="en-US" altLang="zh-CN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05/15</a:t>
          </a:r>
          <a:r>
            <a: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）</a:t>
          </a:r>
          <a:endParaRPr lang="zh-CN" altLang="en-US" dirty="0">
            <a:latin typeface="Arial" panose="020B0604020202020204" pitchFamily="34" charset="0"/>
            <a:ea typeface="Microsoft YaHei" panose="020B0503020204020204" pitchFamily="34" charset="-122"/>
            <a:sym typeface="Arial" panose="020B0604020202020204" pitchFamily="34" charset="0"/>
          </a:endParaRPr>
        </a:p>
      </dgm:t>
    </dgm:pt>
    <dgm:pt modelId="{5EB300BF-220D-4488-B276-1D9A7F9A9C23}" type="parTrans" cxnId="{97A12678-9007-4CB2-97FA-251368445E64}">
      <dgm:prSet/>
      <dgm:spPr/>
      <dgm:t>
        <a:bodyPr/>
        <a:lstStyle/>
        <a:p>
          <a:endParaRPr lang="zh-CN" altLang="en-US"/>
        </a:p>
      </dgm:t>
    </dgm:pt>
    <dgm:pt modelId="{1B688865-AF21-42D8-8BED-C2CA35AA7223}" type="sibTrans" cxnId="{97A12678-9007-4CB2-97FA-251368445E64}">
      <dgm:prSet/>
      <dgm:spPr/>
      <dgm:t>
        <a:bodyPr/>
        <a:lstStyle/>
        <a:p>
          <a:endParaRPr lang="zh-CN" altLang="en-US"/>
        </a:p>
      </dgm:t>
    </dgm:pt>
    <dgm:pt modelId="{D25D8DBC-DAB4-43B0-BB65-2637FB8F9BB2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按原始部门分组提炼各行业可纳入中台的能力</a:t>
          </a:r>
        </a:p>
      </dgm:t>
    </dgm:pt>
    <dgm:pt modelId="{203D5B78-B69E-4B6E-8C23-8FB0FC81A718}" type="parTrans" cxnId="{A5AED549-D6D2-4BF9-80CA-898F2CBF0674}">
      <dgm:prSet/>
      <dgm:spPr/>
      <dgm:t>
        <a:bodyPr/>
        <a:lstStyle/>
        <a:p>
          <a:endParaRPr lang="zh-CN" altLang="en-US"/>
        </a:p>
      </dgm:t>
    </dgm:pt>
    <dgm:pt modelId="{E13A0AC8-DE9C-408D-AC17-7FA0F9A56359}" type="sibTrans" cxnId="{A5AED549-D6D2-4BF9-80CA-898F2CBF0674}">
      <dgm:prSet/>
      <dgm:spPr/>
      <dgm:t>
        <a:bodyPr/>
        <a:lstStyle/>
        <a:p>
          <a:endParaRPr lang="zh-CN" altLang="en-US"/>
        </a:p>
      </dgm:t>
    </dgm:pt>
    <dgm:pt modelId="{0E94A43C-F216-4FDB-84D5-3723DF08E2AD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汇总到刘平平，统一拉动所有需求</a:t>
          </a:r>
        </a:p>
      </dgm:t>
    </dgm:pt>
    <dgm:pt modelId="{F5652692-CBA5-4FC1-AC31-82405546D9CB}" type="parTrans" cxnId="{4F0E3283-3623-4632-9FB7-2446EA3285AB}">
      <dgm:prSet/>
      <dgm:spPr/>
      <dgm:t>
        <a:bodyPr/>
        <a:lstStyle/>
        <a:p>
          <a:endParaRPr lang="zh-CN" altLang="en-US"/>
        </a:p>
      </dgm:t>
    </dgm:pt>
    <dgm:pt modelId="{E1948BC3-8356-473E-9240-F8DF8FFC23BA}" type="sibTrans" cxnId="{4F0E3283-3623-4632-9FB7-2446EA3285AB}">
      <dgm:prSet/>
      <dgm:spPr/>
      <dgm:t>
        <a:bodyPr/>
        <a:lstStyle/>
        <a:p>
          <a:endParaRPr lang="zh-CN" altLang="en-US"/>
        </a:p>
      </dgm:t>
    </dgm:pt>
    <dgm:pt modelId="{CA1C04F2-B985-417F-9D6A-87002B0CB63E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工作量评估与开发计划排期</a:t>
          </a:r>
        </a:p>
      </dgm:t>
    </dgm:pt>
    <dgm:pt modelId="{93AD4566-1EAB-429F-BC9A-177EED4F92D2}" type="parTrans" cxnId="{13B7C2DF-F22B-4350-A9F8-70C3D510DE0D}">
      <dgm:prSet/>
      <dgm:spPr/>
      <dgm:t>
        <a:bodyPr/>
        <a:lstStyle/>
        <a:p>
          <a:endParaRPr lang="zh-CN" altLang="en-US"/>
        </a:p>
      </dgm:t>
    </dgm:pt>
    <dgm:pt modelId="{34F230C5-BF1C-4549-A451-53C048C8C268}" type="sibTrans" cxnId="{13B7C2DF-F22B-4350-A9F8-70C3D510DE0D}">
      <dgm:prSet/>
      <dgm:spPr/>
      <dgm:t>
        <a:bodyPr/>
        <a:lstStyle/>
        <a:p>
          <a:endParaRPr lang="zh-CN" altLang="en-US"/>
        </a:p>
      </dgm:t>
    </dgm:pt>
    <dgm:pt modelId="{CBE1F9F6-6AEB-4DFE-9F3C-05C0EC011669}" type="pres">
      <dgm:prSet presAssocID="{DCF2D8F5-B69B-4EAC-AB05-85FB1AD58CE7}" presName="linear" presStyleCnt="0">
        <dgm:presLayoutVars>
          <dgm:animLvl val="lvl"/>
          <dgm:resizeHandles val="exact"/>
        </dgm:presLayoutVars>
      </dgm:prSet>
      <dgm:spPr/>
    </dgm:pt>
    <dgm:pt modelId="{71A2FB32-B74C-418F-B308-664A6DC2DF39}" type="pres">
      <dgm:prSet presAssocID="{65A85FBE-C0DE-45FA-9D2B-AA5F986E9C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C01AE-9292-4684-80B5-E01EC3A36694}" type="pres">
      <dgm:prSet presAssocID="{65A85FBE-C0DE-45FA-9D2B-AA5F986E9C92}" presName="childText" presStyleLbl="revTx" presStyleIdx="0" presStyleCnt="4">
        <dgm:presLayoutVars>
          <dgm:bulletEnabled val="1"/>
        </dgm:presLayoutVars>
      </dgm:prSet>
      <dgm:spPr/>
    </dgm:pt>
    <dgm:pt modelId="{AC8479AD-1943-4493-A512-E37FC0E3269C}" type="pres">
      <dgm:prSet presAssocID="{B80D1E13-B7D7-43B9-91A8-6E2177EC60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04F2E8-BADD-41AB-A401-73A255E53903}" type="pres">
      <dgm:prSet presAssocID="{B80D1E13-B7D7-43B9-91A8-6E2177EC60D2}" presName="childText" presStyleLbl="revTx" presStyleIdx="1" presStyleCnt="4">
        <dgm:presLayoutVars>
          <dgm:bulletEnabled val="1"/>
        </dgm:presLayoutVars>
      </dgm:prSet>
      <dgm:spPr/>
    </dgm:pt>
    <dgm:pt modelId="{AA62347D-22DE-44B2-A851-F562DF2EA579}" type="pres">
      <dgm:prSet presAssocID="{2B24793F-18E5-42EB-81FC-EE6B7CFC4E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0EE814-61F7-4D85-A195-A7CF4092EF89}" type="pres">
      <dgm:prSet presAssocID="{2B24793F-18E5-42EB-81FC-EE6B7CFC4E84}" presName="childText" presStyleLbl="revTx" presStyleIdx="2" presStyleCnt="4">
        <dgm:presLayoutVars>
          <dgm:bulletEnabled val="1"/>
        </dgm:presLayoutVars>
      </dgm:prSet>
      <dgm:spPr/>
    </dgm:pt>
    <dgm:pt modelId="{D782DA5B-1593-4A4A-B6EF-AAE9E8F8219A}" type="pres">
      <dgm:prSet presAssocID="{E151DF59-2EC5-4816-A29A-2E3F5F11C8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5DB40F0-7108-4C1E-B09D-D5F7F801DB1F}" type="pres">
      <dgm:prSet presAssocID="{E151DF59-2EC5-4816-A29A-2E3F5F11C80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36E2D0F-A1A3-4807-B987-2D5AA5670596}" type="presOf" srcId="{CA1C04F2-B985-417F-9D6A-87002B0CB63E}" destId="{45DB40F0-7108-4C1E-B09D-D5F7F801DB1F}" srcOrd="0" destOrd="2" presId="urn:microsoft.com/office/officeart/2005/8/layout/vList2"/>
    <dgm:cxn modelId="{B5319614-1A9A-4A15-9D75-294A59986AF4}" srcId="{B80D1E13-B7D7-43B9-91A8-6E2177EC60D2}" destId="{057109AE-FED0-4AA0-8268-DCD9C4D4A686}" srcOrd="0" destOrd="0" parTransId="{D18550C5-2846-43D9-93EC-29DAA38813A1}" sibTransId="{968E17C6-D719-4C22-85A5-89D9367D3C9B}"/>
    <dgm:cxn modelId="{7A683A16-E9AC-43EB-BC0E-E04EA6772560}" srcId="{2B24793F-18E5-42EB-81FC-EE6B7CFC4E84}" destId="{AECBE34B-F8F1-464C-9A83-DB23A7C58E28}" srcOrd="0" destOrd="0" parTransId="{657E5592-3C48-4564-BED0-B83FF8D74071}" sibTransId="{DD715CDB-B8D5-44F2-ADD2-18D2A55E2EFC}"/>
    <dgm:cxn modelId="{2B89F81C-E209-4C6F-9B28-8977A5BB39CE}" type="presOf" srcId="{D25D8DBC-DAB4-43B0-BB65-2637FB8F9BB2}" destId="{45DB40F0-7108-4C1E-B09D-D5F7F801DB1F}" srcOrd="0" destOrd="0" presId="urn:microsoft.com/office/officeart/2005/8/layout/vList2"/>
    <dgm:cxn modelId="{B146E625-C425-46A9-A2DD-77492AF277C0}" srcId="{DCF2D8F5-B69B-4EAC-AB05-85FB1AD58CE7}" destId="{B80D1E13-B7D7-43B9-91A8-6E2177EC60D2}" srcOrd="1" destOrd="0" parTransId="{A848D96C-FC8D-4F75-B663-EE202744B094}" sibTransId="{4E202C39-026B-4817-8270-06445050067E}"/>
    <dgm:cxn modelId="{D623A12D-CF95-48BD-A1B8-34EB370BB053}" type="presOf" srcId="{0E94A43C-F216-4FDB-84D5-3723DF08E2AD}" destId="{45DB40F0-7108-4C1E-B09D-D5F7F801DB1F}" srcOrd="0" destOrd="1" presId="urn:microsoft.com/office/officeart/2005/8/layout/vList2"/>
    <dgm:cxn modelId="{8DE4FE3F-1FCB-4AF8-B735-B8FDCE67527C}" type="presOf" srcId="{B80D1E13-B7D7-43B9-91A8-6E2177EC60D2}" destId="{AC8479AD-1943-4493-A512-E37FC0E3269C}" srcOrd="0" destOrd="0" presId="urn:microsoft.com/office/officeart/2005/8/layout/vList2"/>
    <dgm:cxn modelId="{5B69F25B-A5C3-469A-9BCB-646E905F928B}" type="presOf" srcId="{DCF2D8F5-B69B-4EAC-AB05-85FB1AD58CE7}" destId="{CBE1F9F6-6AEB-4DFE-9F3C-05C0EC011669}" srcOrd="0" destOrd="0" presId="urn:microsoft.com/office/officeart/2005/8/layout/vList2"/>
    <dgm:cxn modelId="{99248D61-68A0-4AF5-A94F-AF95954B10AA}" type="presOf" srcId="{20B03A40-C160-40AA-B230-BBDA630AFA77}" destId="{F8DC01AE-9292-4684-80B5-E01EC3A36694}" srcOrd="0" destOrd="0" presId="urn:microsoft.com/office/officeart/2005/8/layout/vList2"/>
    <dgm:cxn modelId="{60E41063-DC91-4B0C-B04E-621AC06CC64C}" type="presOf" srcId="{FA98C2AB-12D3-405C-A26E-642C3264C5F0}" destId="{FB0EE814-61F7-4D85-A195-A7CF4092EF89}" srcOrd="0" destOrd="1" presId="urn:microsoft.com/office/officeart/2005/8/layout/vList2"/>
    <dgm:cxn modelId="{3D6DC743-2AEC-476C-B4C8-AD1D7B67D447}" type="presOf" srcId="{5725CC73-238D-4D6B-BE78-D4857C615FE9}" destId="{F8DC01AE-9292-4684-80B5-E01EC3A36694}" srcOrd="0" destOrd="2" presId="urn:microsoft.com/office/officeart/2005/8/layout/vList2"/>
    <dgm:cxn modelId="{A5AED549-D6D2-4BF9-80CA-898F2CBF0674}" srcId="{E151DF59-2EC5-4816-A29A-2E3F5F11C80D}" destId="{D25D8DBC-DAB4-43B0-BB65-2637FB8F9BB2}" srcOrd="0" destOrd="0" parTransId="{203D5B78-B69E-4B6E-8C23-8FB0FC81A718}" sibTransId="{E13A0AC8-DE9C-408D-AC17-7FA0F9A56359}"/>
    <dgm:cxn modelId="{3BB45275-F0CA-4187-8D63-B0B88B8130DD}" srcId="{65A85FBE-C0DE-45FA-9D2B-AA5F986E9C92}" destId="{F75E0593-A0AB-4BD0-A474-16511886ABE6}" srcOrd="1" destOrd="0" parTransId="{5E4DEE25-B4C0-4A5F-AB56-A02E77242874}" sibTransId="{44E02B20-258E-4553-A2A4-6CB9D9B4AFED}"/>
    <dgm:cxn modelId="{58B59955-52CC-4F5A-8104-E7BBE1CF4319}" type="presOf" srcId="{E151DF59-2EC5-4816-A29A-2E3F5F11C80D}" destId="{D782DA5B-1593-4A4A-B6EF-AAE9E8F8219A}" srcOrd="0" destOrd="0" presId="urn:microsoft.com/office/officeart/2005/8/layout/vList2"/>
    <dgm:cxn modelId="{97A12678-9007-4CB2-97FA-251368445E64}" srcId="{DCF2D8F5-B69B-4EAC-AB05-85FB1AD58CE7}" destId="{E151DF59-2EC5-4816-A29A-2E3F5F11C80D}" srcOrd="3" destOrd="0" parTransId="{5EB300BF-220D-4488-B276-1D9A7F9A9C23}" sibTransId="{1B688865-AF21-42D8-8BED-C2CA35AA7223}"/>
    <dgm:cxn modelId="{4F0E3283-3623-4632-9FB7-2446EA3285AB}" srcId="{E151DF59-2EC5-4816-A29A-2E3F5F11C80D}" destId="{0E94A43C-F216-4FDB-84D5-3723DF08E2AD}" srcOrd="1" destOrd="0" parTransId="{F5652692-CBA5-4FC1-AC31-82405546D9CB}" sibTransId="{E1948BC3-8356-473E-9240-F8DF8FFC23BA}"/>
    <dgm:cxn modelId="{F8C22B8A-9836-4ACD-A061-165D34E2EC88}" type="presOf" srcId="{AECBE34B-F8F1-464C-9A83-DB23A7C58E28}" destId="{FB0EE814-61F7-4D85-A195-A7CF4092EF89}" srcOrd="0" destOrd="0" presId="urn:microsoft.com/office/officeart/2005/8/layout/vList2"/>
    <dgm:cxn modelId="{5BE1A791-0AE7-4C21-AB14-1C31039C0915}" srcId="{65A85FBE-C0DE-45FA-9D2B-AA5F986E9C92}" destId="{5725CC73-238D-4D6B-BE78-D4857C615FE9}" srcOrd="2" destOrd="0" parTransId="{D1EBD0F1-60B9-4E25-96B5-B512730979F4}" sibTransId="{B45C1862-BB50-4592-9DCF-5B57E8924075}"/>
    <dgm:cxn modelId="{78E28296-741A-4249-9202-B5C586D60B4C}" srcId="{DCF2D8F5-B69B-4EAC-AB05-85FB1AD58CE7}" destId="{65A85FBE-C0DE-45FA-9D2B-AA5F986E9C92}" srcOrd="0" destOrd="0" parTransId="{B0F16385-F716-4D94-B2B7-E043E7D48B4D}" sibTransId="{67F1A374-421F-4305-A288-FACE317C6A42}"/>
    <dgm:cxn modelId="{19EE4598-9142-4170-9D8B-A5F909603A36}" srcId="{65A85FBE-C0DE-45FA-9D2B-AA5F986E9C92}" destId="{20B03A40-C160-40AA-B230-BBDA630AFA77}" srcOrd="0" destOrd="0" parTransId="{83C08ADE-4CB6-4C27-9647-4D50B5F62143}" sibTransId="{D0B2C99B-DBBD-49CE-B389-A607BA705C17}"/>
    <dgm:cxn modelId="{1EC3139A-72A4-45E3-8CE1-16430D61E74C}" type="presOf" srcId="{F75E0593-A0AB-4BD0-A474-16511886ABE6}" destId="{F8DC01AE-9292-4684-80B5-E01EC3A36694}" srcOrd="0" destOrd="1" presId="urn:microsoft.com/office/officeart/2005/8/layout/vList2"/>
    <dgm:cxn modelId="{F1C565A8-9D3D-41C9-891E-D7802CAF21F4}" type="presOf" srcId="{08C36270-F144-4C24-9E67-169A5C3A5194}" destId="{4E04F2E8-BADD-41AB-A401-73A255E53903}" srcOrd="0" destOrd="1" presId="urn:microsoft.com/office/officeart/2005/8/layout/vList2"/>
    <dgm:cxn modelId="{A2593ABA-95B8-409A-9C52-71F8E38114B3}" type="presOf" srcId="{057109AE-FED0-4AA0-8268-DCD9C4D4A686}" destId="{4E04F2E8-BADD-41AB-A401-73A255E53903}" srcOrd="0" destOrd="0" presId="urn:microsoft.com/office/officeart/2005/8/layout/vList2"/>
    <dgm:cxn modelId="{997B14CA-635F-4B61-B099-998B025AACA1}" srcId="{DCF2D8F5-B69B-4EAC-AB05-85FB1AD58CE7}" destId="{2B24793F-18E5-42EB-81FC-EE6B7CFC4E84}" srcOrd="2" destOrd="0" parTransId="{C8F7B9DB-436C-4DD9-9DFC-284F8692F37D}" sibTransId="{D9144239-F626-42E4-9B9B-EDA46A87092A}"/>
    <dgm:cxn modelId="{13B7C2DF-F22B-4350-A9F8-70C3D510DE0D}" srcId="{E151DF59-2EC5-4816-A29A-2E3F5F11C80D}" destId="{CA1C04F2-B985-417F-9D6A-87002B0CB63E}" srcOrd="2" destOrd="0" parTransId="{93AD4566-1EAB-429F-BC9A-177EED4F92D2}" sibTransId="{34F230C5-BF1C-4549-A451-53C048C8C268}"/>
    <dgm:cxn modelId="{8E57B4E7-9C96-4F17-AA01-5EDBDA4F1758}" srcId="{2B24793F-18E5-42EB-81FC-EE6B7CFC4E84}" destId="{FA98C2AB-12D3-405C-A26E-642C3264C5F0}" srcOrd="1" destOrd="0" parTransId="{795FD20A-6953-48C3-9F10-623F3332FFC1}" sibTransId="{1D1D8C07-5E81-46B3-BD40-14A81675BE1F}"/>
    <dgm:cxn modelId="{6C9D6AED-2B9B-40C6-BF8B-87F7597D64B7}" type="presOf" srcId="{65A85FBE-C0DE-45FA-9D2B-AA5F986E9C92}" destId="{71A2FB32-B74C-418F-B308-664A6DC2DF39}" srcOrd="0" destOrd="0" presId="urn:microsoft.com/office/officeart/2005/8/layout/vList2"/>
    <dgm:cxn modelId="{DC223AEF-9D66-4C7A-8286-7526C6C23C70}" srcId="{B80D1E13-B7D7-43B9-91A8-6E2177EC60D2}" destId="{08C36270-F144-4C24-9E67-169A5C3A5194}" srcOrd="1" destOrd="0" parTransId="{1B4E3E7D-4BDF-4E12-8D5A-C2D62B980504}" sibTransId="{9BDD29E0-1F24-4C17-AE42-2FA757F7FC42}"/>
    <dgm:cxn modelId="{02F3C3EF-4F06-4ED2-BC6E-51233F7DA6BB}" type="presOf" srcId="{2B24793F-18E5-42EB-81FC-EE6B7CFC4E84}" destId="{AA62347D-22DE-44B2-A851-F562DF2EA579}" srcOrd="0" destOrd="0" presId="urn:microsoft.com/office/officeart/2005/8/layout/vList2"/>
    <dgm:cxn modelId="{441BE624-50AF-4753-8F65-67557E58A8BA}" type="presParOf" srcId="{CBE1F9F6-6AEB-4DFE-9F3C-05C0EC011669}" destId="{71A2FB32-B74C-418F-B308-664A6DC2DF39}" srcOrd="0" destOrd="0" presId="urn:microsoft.com/office/officeart/2005/8/layout/vList2"/>
    <dgm:cxn modelId="{086EEBBE-10ED-4843-916C-0218F22C69CD}" type="presParOf" srcId="{CBE1F9F6-6AEB-4DFE-9F3C-05C0EC011669}" destId="{F8DC01AE-9292-4684-80B5-E01EC3A36694}" srcOrd="1" destOrd="0" presId="urn:microsoft.com/office/officeart/2005/8/layout/vList2"/>
    <dgm:cxn modelId="{10DBBBC8-2161-4424-8DCA-8FB9EB5DE830}" type="presParOf" srcId="{CBE1F9F6-6AEB-4DFE-9F3C-05C0EC011669}" destId="{AC8479AD-1943-4493-A512-E37FC0E3269C}" srcOrd="2" destOrd="0" presId="urn:microsoft.com/office/officeart/2005/8/layout/vList2"/>
    <dgm:cxn modelId="{FA4022EF-1343-4881-997D-AAF020577C12}" type="presParOf" srcId="{CBE1F9F6-6AEB-4DFE-9F3C-05C0EC011669}" destId="{4E04F2E8-BADD-41AB-A401-73A255E53903}" srcOrd="3" destOrd="0" presId="urn:microsoft.com/office/officeart/2005/8/layout/vList2"/>
    <dgm:cxn modelId="{523AFEDC-0FDD-47C9-BF30-4D61E646A789}" type="presParOf" srcId="{CBE1F9F6-6AEB-4DFE-9F3C-05C0EC011669}" destId="{AA62347D-22DE-44B2-A851-F562DF2EA579}" srcOrd="4" destOrd="0" presId="urn:microsoft.com/office/officeart/2005/8/layout/vList2"/>
    <dgm:cxn modelId="{BDA1CFFD-5AB1-4A05-87A0-53C8A956C898}" type="presParOf" srcId="{CBE1F9F6-6AEB-4DFE-9F3C-05C0EC011669}" destId="{FB0EE814-61F7-4D85-A195-A7CF4092EF89}" srcOrd="5" destOrd="0" presId="urn:microsoft.com/office/officeart/2005/8/layout/vList2"/>
    <dgm:cxn modelId="{44409A73-4B05-4D39-AF18-742B55D1238D}" type="presParOf" srcId="{CBE1F9F6-6AEB-4DFE-9F3C-05C0EC011669}" destId="{D782DA5B-1593-4A4A-B6EF-AAE9E8F8219A}" srcOrd="6" destOrd="0" presId="urn:microsoft.com/office/officeart/2005/8/layout/vList2"/>
    <dgm:cxn modelId="{A4EDB31C-7B8B-4D39-A53A-99EC4D8FB984}" type="presParOf" srcId="{CBE1F9F6-6AEB-4DFE-9F3C-05C0EC011669}" destId="{45DB40F0-7108-4C1E-B09D-D5F7F801DB1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B33FC6-2293-480E-BD97-E37C53D52C7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7EDFA8CD-4193-4D20-BE86-05D299E73424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数据抽取</a:t>
          </a:r>
        </a:p>
      </dgm:t>
    </dgm:pt>
    <dgm:pt modelId="{6DC93F94-88F6-477E-BAFA-729B5B75FE5F}" type="parTrans" cxnId="{A67FCB7D-9C4C-44E8-960B-684BE258D588}">
      <dgm:prSet/>
      <dgm:spPr/>
      <dgm:t>
        <a:bodyPr/>
        <a:lstStyle/>
        <a:p>
          <a:endParaRPr lang="zh-CN" altLang="en-US"/>
        </a:p>
      </dgm:t>
    </dgm:pt>
    <dgm:pt modelId="{9DE63D16-A201-4A5F-A6FD-D6522A777731}" type="sibTrans" cxnId="{A67FCB7D-9C4C-44E8-960B-684BE258D588}">
      <dgm:prSet/>
      <dgm:spPr/>
      <dgm:t>
        <a:bodyPr/>
        <a:lstStyle/>
        <a:p>
          <a:endParaRPr lang="zh-CN" altLang="en-US"/>
        </a:p>
      </dgm:t>
    </dgm:pt>
    <dgm:pt modelId="{690CB35D-80DB-4E3B-930C-13DF1FE6FD28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数据加载</a:t>
          </a:r>
        </a:p>
      </dgm:t>
    </dgm:pt>
    <dgm:pt modelId="{893BA39A-9EF5-46F7-828E-AB46C15553C3}" type="parTrans" cxnId="{C67C0327-7AE4-4648-9056-FCE609CD4147}">
      <dgm:prSet/>
      <dgm:spPr/>
      <dgm:t>
        <a:bodyPr/>
        <a:lstStyle/>
        <a:p>
          <a:endParaRPr lang="zh-CN" altLang="en-US"/>
        </a:p>
      </dgm:t>
    </dgm:pt>
    <dgm:pt modelId="{01D1E281-3661-4EF6-8453-DFF4AC326BA3}" type="sibTrans" cxnId="{C67C0327-7AE4-4648-9056-FCE609CD4147}">
      <dgm:prSet/>
      <dgm:spPr/>
      <dgm:t>
        <a:bodyPr/>
        <a:lstStyle/>
        <a:p>
          <a:endParaRPr lang="zh-CN" altLang="en-US"/>
        </a:p>
      </dgm:t>
    </dgm:pt>
    <dgm:pt modelId="{BCA10A97-644B-4BB2-ACD1-84CD6BD35F69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清洗转换</a:t>
          </a:r>
        </a:p>
      </dgm:t>
    </dgm:pt>
    <dgm:pt modelId="{82DE0C18-A9E4-4A05-8D94-3F22C5994F97}" type="parTrans" cxnId="{081B285B-0F22-415B-8FB6-49CEC0B9701A}">
      <dgm:prSet/>
      <dgm:spPr/>
      <dgm:t>
        <a:bodyPr/>
        <a:lstStyle/>
        <a:p>
          <a:endParaRPr lang="zh-CN" altLang="en-US"/>
        </a:p>
      </dgm:t>
    </dgm:pt>
    <dgm:pt modelId="{0D410D6B-B1F7-4056-9585-3DDBAC527187}" type="sibTrans" cxnId="{081B285B-0F22-415B-8FB6-49CEC0B9701A}">
      <dgm:prSet/>
      <dgm:spPr/>
      <dgm:t>
        <a:bodyPr/>
        <a:lstStyle/>
        <a:p>
          <a:endParaRPr lang="zh-CN" altLang="en-US"/>
        </a:p>
      </dgm:t>
    </dgm:pt>
    <dgm:pt modelId="{C1B48462-7E08-4FE1-AE0D-DFF8A83E2EF4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数据碰撞</a:t>
          </a:r>
        </a:p>
      </dgm:t>
    </dgm:pt>
    <dgm:pt modelId="{4B60C7B1-9CC5-4934-9759-B724D3C2A6CF}" type="parTrans" cxnId="{045EA0D6-5431-47ED-B3E4-709FAA46F4CD}">
      <dgm:prSet/>
      <dgm:spPr/>
      <dgm:t>
        <a:bodyPr/>
        <a:lstStyle/>
        <a:p>
          <a:endParaRPr lang="zh-CN" altLang="en-US"/>
        </a:p>
      </dgm:t>
    </dgm:pt>
    <dgm:pt modelId="{01B97BA1-9C38-408F-A70E-E69CF6F4870F}" type="sibTrans" cxnId="{045EA0D6-5431-47ED-B3E4-709FAA46F4CD}">
      <dgm:prSet/>
      <dgm:spPr/>
      <dgm:t>
        <a:bodyPr/>
        <a:lstStyle/>
        <a:p>
          <a:endParaRPr lang="zh-CN" altLang="en-US"/>
        </a:p>
      </dgm:t>
    </dgm:pt>
    <dgm:pt modelId="{98E91BC9-7515-4022-A5CC-5F33074C6320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图谱生成</a:t>
          </a:r>
        </a:p>
      </dgm:t>
    </dgm:pt>
    <dgm:pt modelId="{04339156-4B5F-4A37-8710-BFA79DBBA958}" type="parTrans" cxnId="{6EB3271B-ACF2-498E-BF38-72DE536113B4}">
      <dgm:prSet/>
      <dgm:spPr/>
      <dgm:t>
        <a:bodyPr/>
        <a:lstStyle/>
        <a:p>
          <a:endParaRPr lang="zh-CN" altLang="en-US"/>
        </a:p>
      </dgm:t>
    </dgm:pt>
    <dgm:pt modelId="{2E700773-0EF7-4F13-86F1-D182E037D1B8}" type="sibTrans" cxnId="{6EB3271B-ACF2-498E-BF38-72DE536113B4}">
      <dgm:prSet/>
      <dgm:spPr/>
      <dgm:t>
        <a:bodyPr/>
        <a:lstStyle/>
        <a:p>
          <a:endParaRPr lang="zh-CN" altLang="en-US"/>
        </a:p>
      </dgm:t>
    </dgm:pt>
    <dgm:pt modelId="{16148E9E-2890-4F2C-B2F7-29E359B2E41A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打标签</a:t>
          </a:r>
        </a:p>
      </dgm:t>
    </dgm:pt>
    <dgm:pt modelId="{F78310D7-F037-4DA4-AE5E-6DA5FED39A75}" type="parTrans" cxnId="{1E971B19-BC22-47B2-A14C-0BC3323D48AB}">
      <dgm:prSet/>
      <dgm:spPr/>
      <dgm:t>
        <a:bodyPr/>
        <a:lstStyle/>
        <a:p>
          <a:endParaRPr lang="zh-CN" altLang="en-US"/>
        </a:p>
      </dgm:t>
    </dgm:pt>
    <dgm:pt modelId="{7163644F-F98B-4597-A3FA-6DD63BCACCBE}" type="sibTrans" cxnId="{1E971B19-BC22-47B2-A14C-0BC3323D48AB}">
      <dgm:prSet/>
      <dgm:spPr/>
      <dgm:t>
        <a:bodyPr/>
        <a:lstStyle/>
        <a:p>
          <a:endParaRPr lang="zh-CN" altLang="en-US"/>
        </a:p>
      </dgm:t>
    </dgm:pt>
    <dgm:pt modelId="{AB5CDF11-57D1-42AB-B50C-67033B4AC72A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数据呈现</a:t>
          </a:r>
        </a:p>
      </dgm:t>
    </dgm:pt>
    <dgm:pt modelId="{94593421-0948-4226-93A9-BDC7FA55B24E}" type="parTrans" cxnId="{B42D7D4D-3119-4327-AC0B-957ABA18B09A}">
      <dgm:prSet/>
      <dgm:spPr/>
      <dgm:t>
        <a:bodyPr/>
        <a:lstStyle/>
        <a:p>
          <a:endParaRPr lang="zh-CN" altLang="en-US"/>
        </a:p>
      </dgm:t>
    </dgm:pt>
    <dgm:pt modelId="{BD1D7B1B-B2D0-4836-BE1D-E237276D9C9A}" type="sibTrans" cxnId="{B42D7D4D-3119-4327-AC0B-957ABA18B09A}">
      <dgm:prSet/>
      <dgm:spPr/>
      <dgm:t>
        <a:bodyPr/>
        <a:lstStyle/>
        <a:p>
          <a:endParaRPr lang="zh-CN" altLang="en-US"/>
        </a:p>
      </dgm:t>
    </dgm:pt>
    <dgm:pt modelId="{B7289871-4589-40F1-89AB-E26CA8BEA312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结束</a:t>
          </a:r>
        </a:p>
      </dgm:t>
    </dgm:pt>
    <dgm:pt modelId="{DF0FE26F-69F5-4AC1-A19D-D4F5AB3B5259}" type="parTrans" cxnId="{36E42D90-6D7C-4C76-BB12-761519850AEF}">
      <dgm:prSet/>
      <dgm:spPr/>
      <dgm:t>
        <a:bodyPr/>
        <a:lstStyle/>
        <a:p>
          <a:endParaRPr lang="zh-CN" altLang="en-US"/>
        </a:p>
      </dgm:t>
    </dgm:pt>
    <dgm:pt modelId="{6E10E2EB-98EA-4B5C-9F67-54E7588333A3}" type="sibTrans" cxnId="{36E42D90-6D7C-4C76-BB12-761519850AEF}">
      <dgm:prSet/>
      <dgm:spPr/>
      <dgm:t>
        <a:bodyPr/>
        <a:lstStyle/>
        <a:p>
          <a:endParaRPr lang="zh-CN" altLang="en-US"/>
        </a:p>
      </dgm:t>
    </dgm:pt>
    <dgm:pt modelId="{7BEA9E21-4EA7-4162-9270-8E6E9705F3D5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开始</a:t>
          </a:r>
        </a:p>
      </dgm:t>
    </dgm:pt>
    <dgm:pt modelId="{4A45EB7C-66E9-4B80-91E2-43FA840DDF94}" type="parTrans" cxnId="{8D4D5DC0-F7F7-4483-95A3-B0B83C565872}">
      <dgm:prSet/>
      <dgm:spPr/>
      <dgm:t>
        <a:bodyPr/>
        <a:lstStyle/>
        <a:p>
          <a:endParaRPr lang="zh-CN" altLang="en-US"/>
        </a:p>
      </dgm:t>
    </dgm:pt>
    <dgm:pt modelId="{B7F5F415-ED7B-4B34-AFD8-FE087C9A690D}" type="sibTrans" cxnId="{8D4D5DC0-F7F7-4483-95A3-B0B83C565872}">
      <dgm:prSet/>
      <dgm:spPr/>
      <dgm:t>
        <a:bodyPr/>
        <a:lstStyle/>
        <a:p>
          <a:endParaRPr lang="zh-CN" altLang="en-US"/>
        </a:p>
      </dgm:t>
    </dgm:pt>
    <dgm:pt modelId="{E1808E59-6E36-489A-9311-5FEFF453DB69}">
      <dgm:prSet phldrT="[文本]"/>
      <dgm:spPr/>
      <dgm:t>
        <a:bodyPr/>
        <a:lstStyle/>
        <a:p>
          <a:r>
            <a: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数据建模</a:t>
          </a:r>
        </a:p>
      </dgm:t>
    </dgm:pt>
    <dgm:pt modelId="{47D50B0F-841E-4D49-AE31-01BEBA2672C0}" type="parTrans" cxnId="{13D67148-219C-4E29-B4A0-21FE1C36165D}">
      <dgm:prSet/>
      <dgm:spPr/>
      <dgm:t>
        <a:bodyPr/>
        <a:lstStyle/>
        <a:p>
          <a:endParaRPr lang="zh-CN" altLang="en-US"/>
        </a:p>
      </dgm:t>
    </dgm:pt>
    <dgm:pt modelId="{20CEA68A-7F28-40BE-BAFC-365CB0404367}" type="sibTrans" cxnId="{13D67148-219C-4E29-B4A0-21FE1C36165D}">
      <dgm:prSet/>
      <dgm:spPr/>
      <dgm:t>
        <a:bodyPr/>
        <a:lstStyle/>
        <a:p>
          <a:endParaRPr lang="zh-CN" altLang="en-US"/>
        </a:p>
      </dgm:t>
    </dgm:pt>
    <dgm:pt modelId="{9C2922B0-A6AD-4B3F-88B6-2F29896309AA}" type="pres">
      <dgm:prSet presAssocID="{39B33FC6-2293-480E-BD97-E37C53D52C7B}" presName="Name0" presStyleCnt="0">
        <dgm:presLayoutVars>
          <dgm:dir/>
          <dgm:resizeHandles val="exact"/>
        </dgm:presLayoutVars>
      </dgm:prSet>
      <dgm:spPr/>
    </dgm:pt>
    <dgm:pt modelId="{FE6CE97D-8922-4854-8023-4D84BACA86B6}" type="pres">
      <dgm:prSet presAssocID="{7BEA9E21-4EA7-4162-9270-8E6E9705F3D5}" presName="node" presStyleLbl="node1" presStyleIdx="0" presStyleCnt="10">
        <dgm:presLayoutVars>
          <dgm:bulletEnabled val="1"/>
        </dgm:presLayoutVars>
      </dgm:prSet>
      <dgm:spPr/>
    </dgm:pt>
    <dgm:pt modelId="{39135BD2-A29D-4B7C-979E-72F6580A1D45}" type="pres">
      <dgm:prSet presAssocID="{B7F5F415-ED7B-4B34-AFD8-FE087C9A690D}" presName="sibTrans" presStyleLbl="sibTrans2D1" presStyleIdx="0" presStyleCnt="9"/>
      <dgm:spPr/>
    </dgm:pt>
    <dgm:pt modelId="{8C556728-5D8D-4D43-8085-963D14F7ADF9}" type="pres">
      <dgm:prSet presAssocID="{B7F5F415-ED7B-4B34-AFD8-FE087C9A690D}" presName="connectorText" presStyleLbl="sibTrans2D1" presStyleIdx="0" presStyleCnt="9"/>
      <dgm:spPr/>
    </dgm:pt>
    <dgm:pt modelId="{49066930-C818-4E63-B196-DED3C86A9D91}" type="pres">
      <dgm:prSet presAssocID="{7EDFA8CD-4193-4D20-BE86-05D299E73424}" presName="node" presStyleLbl="node1" presStyleIdx="1" presStyleCnt="10">
        <dgm:presLayoutVars>
          <dgm:bulletEnabled val="1"/>
        </dgm:presLayoutVars>
      </dgm:prSet>
      <dgm:spPr/>
    </dgm:pt>
    <dgm:pt modelId="{A5A1F690-2926-4E1E-846B-7E41695F2DDE}" type="pres">
      <dgm:prSet presAssocID="{9DE63D16-A201-4A5F-A6FD-D6522A777731}" presName="sibTrans" presStyleLbl="sibTrans2D1" presStyleIdx="1" presStyleCnt="9"/>
      <dgm:spPr/>
    </dgm:pt>
    <dgm:pt modelId="{4EF3C630-4761-42F8-9314-7687EE298D9A}" type="pres">
      <dgm:prSet presAssocID="{9DE63D16-A201-4A5F-A6FD-D6522A777731}" presName="connectorText" presStyleLbl="sibTrans2D1" presStyleIdx="1" presStyleCnt="9"/>
      <dgm:spPr/>
    </dgm:pt>
    <dgm:pt modelId="{D2B1E7B0-E0B1-4277-8BB3-D5D2BFB43F34}" type="pres">
      <dgm:prSet presAssocID="{690CB35D-80DB-4E3B-930C-13DF1FE6FD28}" presName="node" presStyleLbl="node1" presStyleIdx="2" presStyleCnt="10">
        <dgm:presLayoutVars>
          <dgm:bulletEnabled val="1"/>
        </dgm:presLayoutVars>
      </dgm:prSet>
      <dgm:spPr/>
    </dgm:pt>
    <dgm:pt modelId="{4ED2FBC2-E1B3-4C19-8046-9FB471CBBF38}" type="pres">
      <dgm:prSet presAssocID="{01D1E281-3661-4EF6-8453-DFF4AC326BA3}" presName="sibTrans" presStyleLbl="sibTrans2D1" presStyleIdx="2" presStyleCnt="9"/>
      <dgm:spPr/>
    </dgm:pt>
    <dgm:pt modelId="{FC13FE20-6A7E-412B-9755-418ECB4FD052}" type="pres">
      <dgm:prSet presAssocID="{01D1E281-3661-4EF6-8453-DFF4AC326BA3}" presName="connectorText" presStyleLbl="sibTrans2D1" presStyleIdx="2" presStyleCnt="9"/>
      <dgm:spPr/>
    </dgm:pt>
    <dgm:pt modelId="{64C3ADED-CA38-4F51-A63B-E59A25FD7BAB}" type="pres">
      <dgm:prSet presAssocID="{BCA10A97-644B-4BB2-ACD1-84CD6BD35F69}" presName="node" presStyleLbl="node1" presStyleIdx="3" presStyleCnt="10">
        <dgm:presLayoutVars>
          <dgm:bulletEnabled val="1"/>
        </dgm:presLayoutVars>
      </dgm:prSet>
      <dgm:spPr/>
    </dgm:pt>
    <dgm:pt modelId="{875546D8-F138-4F48-93AD-C674B2951524}" type="pres">
      <dgm:prSet presAssocID="{0D410D6B-B1F7-4056-9585-3DDBAC527187}" presName="sibTrans" presStyleLbl="sibTrans2D1" presStyleIdx="3" presStyleCnt="9"/>
      <dgm:spPr/>
    </dgm:pt>
    <dgm:pt modelId="{A22B1941-8E58-46CC-A650-2443553633CC}" type="pres">
      <dgm:prSet presAssocID="{0D410D6B-B1F7-4056-9585-3DDBAC527187}" presName="connectorText" presStyleLbl="sibTrans2D1" presStyleIdx="3" presStyleCnt="9"/>
      <dgm:spPr/>
    </dgm:pt>
    <dgm:pt modelId="{D902A6D6-538C-465F-865D-574ABCAFED18}" type="pres">
      <dgm:prSet presAssocID="{C1B48462-7E08-4FE1-AE0D-DFF8A83E2EF4}" presName="node" presStyleLbl="node1" presStyleIdx="4" presStyleCnt="10">
        <dgm:presLayoutVars>
          <dgm:bulletEnabled val="1"/>
        </dgm:presLayoutVars>
      </dgm:prSet>
      <dgm:spPr/>
    </dgm:pt>
    <dgm:pt modelId="{9B7BEAE5-A3AC-496B-BD0C-ED73337FA206}" type="pres">
      <dgm:prSet presAssocID="{01B97BA1-9C38-408F-A70E-E69CF6F4870F}" presName="sibTrans" presStyleLbl="sibTrans2D1" presStyleIdx="4" presStyleCnt="9"/>
      <dgm:spPr/>
    </dgm:pt>
    <dgm:pt modelId="{88C7ECDA-028E-4275-9155-E0A005BF1A00}" type="pres">
      <dgm:prSet presAssocID="{01B97BA1-9C38-408F-A70E-E69CF6F4870F}" presName="connectorText" presStyleLbl="sibTrans2D1" presStyleIdx="4" presStyleCnt="9"/>
      <dgm:spPr/>
    </dgm:pt>
    <dgm:pt modelId="{51FED3C4-7FA6-43A8-9086-D8D6F770A5AE}" type="pres">
      <dgm:prSet presAssocID="{98E91BC9-7515-4022-A5CC-5F33074C6320}" presName="node" presStyleLbl="node1" presStyleIdx="5" presStyleCnt="10">
        <dgm:presLayoutVars>
          <dgm:bulletEnabled val="1"/>
        </dgm:presLayoutVars>
      </dgm:prSet>
      <dgm:spPr/>
    </dgm:pt>
    <dgm:pt modelId="{8C66503E-FB9C-40CF-B471-7B12E2188FA8}" type="pres">
      <dgm:prSet presAssocID="{2E700773-0EF7-4F13-86F1-D182E037D1B8}" presName="sibTrans" presStyleLbl="sibTrans2D1" presStyleIdx="5" presStyleCnt="9"/>
      <dgm:spPr/>
    </dgm:pt>
    <dgm:pt modelId="{F790E396-6A2E-4A88-ADE4-3064EE68EC1C}" type="pres">
      <dgm:prSet presAssocID="{2E700773-0EF7-4F13-86F1-D182E037D1B8}" presName="connectorText" presStyleLbl="sibTrans2D1" presStyleIdx="5" presStyleCnt="9"/>
      <dgm:spPr/>
    </dgm:pt>
    <dgm:pt modelId="{779B82F6-CAAE-4F6C-903F-9CF57C1C7668}" type="pres">
      <dgm:prSet presAssocID="{E1808E59-6E36-489A-9311-5FEFF453DB69}" presName="node" presStyleLbl="node1" presStyleIdx="6" presStyleCnt="10">
        <dgm:presLayoutVars>
          <dgm:bulletEnabled val="1"/>
        </dgm:presLayoutVars>
      </dgm:prSet>
      <dgm:spPr/>
    </dgm:pt>
    <dgm:pt modelId="{9890D354-5BB5-46A4-B0E7-031126458A56}" type="pres">
      <dgm:prSet presAssocID="{20CEA68A-7F28-40BE-BAFC-365CB0404367}" presName="sibTrans" presStyleLbl="sibTrans2D1" presStyleIdx="6" presStyleCnt="9"/>
      <dgm:spPr/>
    </dgm:pt>
    <dgm:pt modelId="{05C6E5F9-4AF2-43D6-A0AE-194B605E4B4C}" type="pres">
      <dgm:prSet presAssocID="{20CEA68A-7F28-40BE-BAFC-365CB0404367}" presName="connectorText" presStyleLbl="sibTrans2D1" presStyleIdx="6" presStyleCnt="9"/>
      <dgm:spPr/>
    </dgm:pt>
    <dgm:pt modelId="{0FCDD9F4-4B69-459C-B694-8CAE6958DF20}" type="pres">
      <dgm:prSet presAssocID="{16148E9E-2890-4F2C-B2F7-29E359B2E41A}" presName="node" presStyleLbl="node1" presStyleIdx="7" presStyleCnt="10">
        <dgm:presLayoutVars>
          <dgm:bulletEnabled val="1"/>
        </dgm:presLayoutVars>
      </dgm:prSet>
      <dgm:spPr/>
    </dgm:pt>
    <dgm:pt modelId="{341EDF1B-921F-434C-875D-C554C06A6B88}" type="pres">
      <dgm:prSet presAssocID="{7163644F-F98B-4597-A3FA-6DD63BCACCBE}" presName="sibTrans" presStyleLbl="sibTrans2D1" presStyleIdx="7" presStyleCnt="9"/>
      <dgm:spPr/>
    </dgm:pt>
    <dgm:pt modelId="{F76050CF-7AE9-46E0-927C-D4601A11351E}" type="pres">
      <dgm:prSet presAssocID="{7163644F-F98B-4597-A3FA-6DD63BCACCBE}" presName="connectorText" presStyleLbl="sibTrans2D1" presStyleIdx="7" presStyleCnt="9"/>
      <dgm:spPr/>
    </dgm:pt>
    <dgm:pt modelId="{DB984E90-7309-41C1-A431-D1305AE875F1}" type="pres">
      <dgm:prSet presAssocID="{AB5CDF11-57D1-42AB-B50C-67033B4AC72A}" presName="node" presStyleLbl="node1" presStyleIdx="8" presStyleCnt="10">
        <dgm:presLayoutVars>
          <dgm:bulletEnabled val="1"/>
        </dgm:presLayoutVars>
      </dgm:prSet>
      <dgm:spPr/>
    </dgm:pt>
    <dgm:pt modelId="{487A0082-B300-4D31-9D85-4AC48850BA08}" type="pres">
      <dgm:prSet presAssocID="{BD1D7B1B-B2D0-4836-BE1D-E237276D9C9A}" presName="sibTrans" presStyleLbl="sibTrans2D1" presStyleIdx="8" presStyleCnt="9"/>
      <dgm:spPr/>
    </dgm:pt>
    <dgm:pt modelId="{6AC005C5-3B9D-4E14-A9E6-4EEE9E6A22DC}" type="pres">
      <dgm:prSet presAssocID="{BD1D7B1B-B2D0-4836-BE1D-E237276D9C9A}" presName="connectorText" presStyleLbl="sibTrans2D1" presStyleIdx="8" presStyleCnt="9"/>
      <dgm:spPr/>
    </dgm:pt>
    <dgm:pt modelId="{5CA3FABD-69C2-4A82-9F6C-5625774444A7}" type="pres">
      <dgm:prSet presAssocID="{B7289871-4589-40F1-89AB-E26CA8BEA312}" presName="node" presStyleLbl="node1" presStyleIdx="9" presStyleCnt="10">
        <dgm:presLayoutVars>
          <dgm:bulletEnabled val="1"/>
        </dgm:presLayoutVars>
      </dgm:prSet>
      <dgm:spPr/>
    </dgm:pt>
  </dgm:ptLst>
  <dgm:cxnLst>
    <dgm:cxn modelId="{4DC5CE0E-9D83-4954-960A-9AACEBC48E7C}" type="presOf" srcId="{0D410D6B-B1F7-4056-9585-3DDBAC527187}" destId="{A22B1941-8E58-46CC-A650-2443553633CC}" srcOrd="1" destOrd="0" presId="urn:microsoft.com/office/officeart/2005/8/layout/process1"/>
    <dgm:cxn modelId="{1E971B19-BC22-47B2-A14C-0BC3323D48AB}" srcId="{39B33FC6-2293-480E-BD97-E37C53D52C7B}" destId="{16148E9E-2890-4F2C-B2F7-29E359B2E41A}" srcOrd="7" destOrd="0" parTransId="{F78310D7-F037-4DA4-AE5E-6DA5FED39A75}" sibTransId="{7163644F-F98B-4597-A3FA-6DD63BCACCBE}"/>
    <dgm:cxn modelId="{DC49AE19-CCE9-4877-BC6C-9847B715EC48}" type="presOf" srcId="{690CB35D-80DB-4E3B-930C-13DF1FE6FD28}" destId="{D2B1E7B0-E0B1-4277-8BB3-D5D2BFB43F34}" srcOrd="0" destOrd="0" presId="urn:microsoft.com/office/officeart/2005/8/layout/process1"/>
    <dgm:cxn modelId="{6EB3271B-ACF2-498E-BF38-72DE536113B4}" srcId="{39B33FC6-2293-480E-BD97-E37C53D52C7B}" destId="{98E91BC9-7515-4022-A5CC-5F33074C6320}" srcOrd="5" destOrd="0" parTransId="{04339156-4B5F-4A37-8710-BFA79DBBA958}" sibTransId="{2E700773-0EF7-4F13-86F1-D182E037D1B8}"/>
    <dgm:cxn modelId="{1C417320-8C73-4B40-A2E5-06161C45DEC6}" type="presOf" srcId="{98E91BC9-7515-4022-A5CC-5F33074C6320}" destId="{51FED3C4-7FA6-43A8-9086-D8D6F770A5AE}" srcOrd="0" destOrd="0" presId="urn:microsoft.com/office/officeart/2005/8/layout/process1"/>
    <dgm:cxn modelId="{C67C0327-7AE4-4648-9056-FCE609CD4147}" srcId="{39B33FC6-2293-480E-BD97-E37C53D52C7B}" destId="{690CB35D-80DB-4E3B-930C-13DF1FE6FD28}" srcOrd="2" destOrd="0" parTransId="{893BA39A-9EF5-46F7-828E-AB46C15553C3}" sibTransId="{01D1E281-3661-4EF6-8453-DFF4AC326BA3}"/>
    <dgm:cxn modelId="{97567B30-DC32-4596-9BDC-51229A8A52F9}" type="presOf" srcId="{20CEA68A-7F28-40BE-BAFC-365CB0404367}" destId="{05C6E5F9-4AF2-43D6-A0AE-194B605E4B4C}" srcOrd="1" destOrd="0" presId="urn:microsoft.com/office/officeart/2005/8/layout/process1"/>
    <dgm:cxn modelId="{D915E039-CB27-41A6-8DDB-3F7E41AD2CF3}" type="presOf" srcId="{BD1D7B1B-B2D0-4836-BE1D-E237276D9C9A}" destId="{487A0082-B300-4D31-9D85-4AC48850BA08}" srcOrd="0" destOrd="0" presId="urn:microsoft.com/office/officeart/2005/8/layout/process1"/>
    <dgm:cxn modelId="{4C8C683F-4135-4DC6-A927-9E2E5207315B}" type="presOf" srcId="{01B97BA1-9C38-408F-A70E-E69CF6F4870F}" destId="{88C7ECDA-028E-4275-9155-E0A005BF1A00}" srcOrd="1" destOrd="0" presId="urn:microsoft.com/office/officeart/2005/8/layout/process1"/>
    <dgm:cxn modelId="{081B285B-0F22-415B-8FB6-49CEC0B9701A}" srcId="{39B33FC6-2293-480E-BD97-E37C53D52C7B}" destId="{BCA10A97-644B-4BB2-ACD1-84CD6BD35F69}" srcOrd="3" destOrd="0" parTransId="{82DE0C18-A9E4-4A05-8D94-3F22C5994F97}" sibTransId="{0D410D6B-B1F7-4056-9585-3DDBAC527187}"/>
    <dgm:cxn modelId="{9399B261-2C59-4A45-9D23-F1A820387BAF}" type="presOf" srcId="{7163644F-F98B-4597-A3FA-6DD63BCACCBE}" destId="{341EDF1B-921F-434C-875D-C554C06A6B88}" srcOrd="0" destOrd="0" presId="urn:microsoft.com/office/officeart/2005/8/layout/process1"/>
    <dgm:cxn modelId="{D5DE4142-E06A-4EB0-A282-763DC87E3D79}" type="presOf" srcId="{E1808E59-6E36-489A-9311-5FEFF453DB69}" destId="{779B82F6-CAAE-4F6C-903F-9CF57C1C7668}" srcOrd="0" destOrd="0" presId="urn:microsoft.com/office/officeart/2005/8/layout/process1"/>
    <dgm:cxn modelId="{8BA47444-1AA8-4121-A41F-5BC34AE64791}" type="presOf" srcId="{B7F5F415-ED7B-4B34-AFD8-FE087C9A690D}" destId="{8C556728-5D8D-4D43-8085-963D14F7ADF9}" srcOrd="1" destOrd="0" presId="urn:microsoft.com/office/officeart/2005/8/layout/process1"/>
    <dgm:cxn modelId="{C4F73666-05D5-474D-B6B9-03CA4FC480D3}" type="presOf" srcId="{C1B48462-7E08-4FE1-AE0D-DFF8A83E2EF4}" destId="{D902A6D6-538C-465F-865D-574ABCAFED18}" srcOrd="0" destOrd="0" presId="urn:microsoft.com/office/officeart/2005/8/layout/process1"/>
    <dgm:cxn modelId="{13D67148-219C-4E29-B4A0-21FE1C36165D}" srcId="{39B33FC6-2293-480E-BD97-E37C53D52C7B}" destId="{E1808E59-6E36-489A-9311-5FEFF453DB69}" srcOrd="6" destOrd="0" parTransId="{47D50B0F-841E-4D49-AE31-01BEBA2672C0}" sibTransId="{20CEA68A-7F28-40BE-BAFC-365CB0404367}"/>
    <dgm:cxn modelId="{6D780B69-582C-42CE-A5C6-DBB23A4B465B}" type="presOf" srcId="{2E700773-0EF7-4F13-86F1-D182E037D1B8}" destId="{8C66503E-FB9C-40CF-B471-7B12E2188FA8}" srcOrd="0" destOrd="0" presId="urn:microsoft.com/office/officeart/2005/8/layout/process1"/>
    <dgm:cxn modelId="{6D74894B-DDE0-461F-9ADB-7A5879163BF1}" type="presOf" srcId="{0D410D6B-B1F7-4056-9585-3DDBAC527187}" destId="{875546D8-F138-4F48-93AD-C674B2951524}" srcOrd="0" destOrd="0" presId="urn:microsoft.com/office/officeart/2005/8/layout/process1"/>
    <dgm:cxn modelId="{690B4D4C-6425-4754-B585-F1009A9E4AAE}" type="presOf" srcId="{AB5CDF11-57D1-42AB-B50C-67033B4AC72A}" destId="{DB984E90-7309-41C1-A431-D1305AE875F1}" srcOrd="0" destOrd="0" presId="urn:microsoft.com/office/officeart/2005/8/layout/process1"/>
    <dgm:cxn modelId="{B42D7D4D-3119-4327-AC0B-957ABA18B09A}" srcId="{39B33FC6-2293-480E-BD97-E37C53D52C7B}" destId="{AB5CDF11-57D1-42AB-B50C-67033B4AC72A}" srcOrd="8" destOrd="0" parTransId="{94593421-0948-4226-93A9-BDC7FA55B24E}" sibTransId="{BD1D7B1B-B2D0-4836-BE1D-E237276D9C9A}"/>
    <dgm:cxn modelId="{3964424F-3E49-4441-877A-8EBFD6D1C817}" type="presOf" srcId="{20CEA68A-7F28-40BE-BAFC-365CB0404367}" destId="{9890D354-5BB5-46A4-B0E7-031126458A56}" srcOrd="0" destOrd="0" presId="urn:microsoft.com/office/officeart/2005/8/layout/process1"/>
    <dgm:cxn modelId="{B56CD671-6A8B-4701-9E42-4C5FAD90EA0D}" type="presOf" srcId="{B7289871-4589-40F1-89AB-E26CA8BEA312}" destId="{5CA3FABD-69C2-4A82-9F6C-5625774444A7}" srcOrd="0" destOrd="0" presId="urn:microsoft.com/office/officeart/2005/8/layout/process1"/>
    <dgm:cxn modelId="{992D9D56-4856-4E49-8A70-EDC50720BD7E}" type="presOf" srcId="{BD1D7B1B-B2D0-4836-BE1D-E237276D9C9A}" destId="{6AC005C5-3B9D-4E14-A9E6-4EEE9E6A22DC}" srcOrd="1" destOrd="0" presId="urn:microsoft.com/office/officeart/2005/8/layout/process1"/>
    <dgm:cxn modelId="{A67FCB7D-9C4C-44E8-960B-684BE258D588}" srcId="{39B33FC6-2293-480E-BD97-E37C53D52C7B}" destId="{7EDFA8CD-4193-4D20-BE86-05D299E73424}" srcOrd="1" destOrd="0" parTransId="{6DC93F94-88F6-477E-BAFA-729B5B75FE5F}" sibTransId="{9DE63D16-A201-4A5F-A6FD-D6522A777731}"/>
    <dgm:cxn modelId="{20452681-F7E2-4454-897A-E520F4537413}" type="presOf" srcId="{B7F5F415-ED7B-4B34-AFD8-FE087C9A690D}" destId="{39135BD2-A29D-4B7C-979E-72F6580A1D45}" srcOrd="0" destOrd="0" presId="urn:microsoft.com/office/officeart/2005/8/layout/process1"/>
    <dgm:cxn modelId="{BECA2682-6932-490A-85D5-288B353FC61F}" type="presOf" srcId="{01B97BA1-9C38-408F-A70E-E69CF6F4870F}" destId="{9B7BEAE5-A3AC-496B-BD0C-ED73337FA206}" srcOrd="0" destOrd="0" presId="urn:microsoft.com/office/officeart/2005/8/layout/process1"/>
    <dgm:cxn modelId="{48FD5483-9582-4173-9A65-0AB74FFAF080}" type="presOf" srcId="{9DE63D16-A201-4A5F-A6FD-D6522A777731}" destId="{A5A1F690-2926-4E1E-846B-7E41695F2DDE}" srcOrd="0" destOrd="0" presId="urn:microsoft.com/office/officeart/2005/8/layout/process1"/>
    <dgm:cxn modelId="{36E42D90-6D7C-4C76-BB12-761519850AEF}" srcId="{39B33FC6-2293-480E-BD97-E37C53D52C7B}" destId="{B7289871-4589-40F1-89AB-E26CA8BEA312}" srcOrd="9" destOrd="0" parTransId="{DF0FE26F-69F5-4AC1-A19D-D4F5AB3B5259}" sibTransId="{6E10E2EB-98EA-4B5C-9F67-54E7588333A3}"/>
    <dgm:cxn modelId="{29879F90-F5ED-4C14-9392-D020C04B1FBD}" type="presOf" srcId="{2E700773-0EF7-4F13-86F1-D182E037D1B8}" destId="{F790E396-6A2E-4A88-ADE4-3064EE68EC1C}" srcOrd="1" destOrd="0" presId="urn:microsoft.com/office/officeart/2005/8/layout/process1"/>
    <dgm:cxn modelId="{3060DF92-537B-4FBF-B021-5D678C36FC71}" type="presOf" srcId="{16148E9E-2890-4F2C-B2F7-29E359B2E41A}" destId="{0FCDD9F4-4B69-459C-B694-8CAE6958DF20}" srcOrd="0" destOrd="0" presId="urn:microsoft.com/office/officeart/2005/8/layout/process1"/>
    <dgm:cxn modelId="{1A4B44A7-CC66-43ED-A3B4-EFD2C479853D}" type="presOf" srcId="{01D1E281-3661-4EF6-8453-DFF4AC326BA3}" destId="{4ED2FBC2-E1B3-4C19-8046-9FB471CBBF38}" srcOrd="0" destOrd="0" presId="urn:microsoft.com/office/officeart/2005/8/layout/process1"/>
    <dgm:cxn modelId="{4AC702A8-E03A-47DE-ACD1-C898C75949CB}" type="presOf" srcId="{7163644F-F98B-4597-A3FA-6DD63BCACCBE}" destId="{F76050CF-7AE9-46E0-927C-D4601A11351E}" srcOrd="1" destOrd="0" presId="urn:microsoft.com/office/officeart/2005/8/layout/process1"/>
    <dgm:cxn modelId="{F3665CAA-C89D-4D3C-BD47-B4C0598C629B}" type="presOf" srcId="{39B33FC6-2293-480E-BD97-E37C53D52C7B}" destId="{9C2922B0-A6AD-4B3F-88B6-2F29896309AA}" srcOrd="0" destOrd="0" presId="urn:microsoft.com/office/officeart/2005/8/layout/process1"/>
    <dgm:cxn modelId="{3C6798B3-3A8E-41B7-A85C-82C3B893D7F9}" type="presOf" srcId="{7BEA9E21-4EA7-4162-9270-8E6E9705F3D5}" destId="{FE6CE97D-8922-4854-8023-4D84BACA86B6}" srcOrd="0" destOrd="0" presId="urn:microsoft.com/office/officeart/2005/8/layout/process1"/>
    <dgm:cxn modelId="{7F7E84BC-5E0B-4C98-93B2-79518331F9EC}" type="presOf" srcId="{01D1E281-3661-4EF6-8453-DFF4AC326BA3}" destId="{FC13FE20-6A7E-412B-9755-418ECB4FD052}" srcOrd="1" destOrd="0" presId="urn:microsoft.com/office/officeart/2005/8/layout/process1"/>
    <dgm:cxn modelId="{8D4D5DC0-F7F7-4483-95A3-B0B83C565872}" srcId="{39B33FC6-2293-480E-BD97-E37C53D52C7B}" destId="{7BEA9E21-4EA7-4162-9270-8E6E9705F3D5}" srcOrd="0" destOrd="0" parTransId="{4A45EB7C-66E9-4B80-91E2-43FA840DDF94}" sibTransId="{B7F5F415-ED7B-4B34-AFD8-FE087C9A690D}"/>
    <dgm:cxn modelId="{9B353ED0-7E2B-44B6-B9C3-621767D0913D}" type="presOf" srcId="{7EDFA8CD-4193-4D20-BE86-05D299E73424}" destId="{49066930-C818-4E63-B196-DED3C86A9D91}" srcOrd="0" destOrd="0" presId="urn:microsoft.com/office/officeart/2005/8/layout/process1"/>
    <dgm:cxn modelId="{045EA0D6-5431-47ED-B3E4-709FAA46F4CD}" srcId="{39B33FC6-2293-480E-BD97-E37C53D52C7B}" destId="{C1B48462-7E08-4FE1-AE0D-DFF8A83E2EF4}" srcOrd="4" destOrd="0" parTransId="{4B60C7B1-9CC5-4934-9759-B724D3C2A6CF}" sibTransId="{01B97BA1-9C38-408F-A70E-E69CF6F4870F}"/>
    <dgm:cxn modelId="{B24297EE-9DD2-4676-9AA3-0424FA0B66BD}" type="presOf" srcId="{BCA10A97-644B-4BB2-ACD1-84CD6BD35F69}" destId="{64C3ADED-CA38-4F51-A63B-E59A25FD7BAB}" srcOrd="0" destOrd="0" presId="urn:microsoft.com/office/officeart/2005/8/layout/process1"/>
    <dgm:cxn modelId="{7FB0E7EE-265E-47EA-B5F6-EDC48B4ECB51}" type="presOf" srcId="{9DE63D16-A201-4A5F-A6FD-D6522A777731}" destId="{4EF3C630-4761-42F8-9314-7687EE298D9A}" srcOrd="1" destOrd="0" presId="urn:microsoft.com/office/officeart/2005/8/layout/process1"/>
    <dgm:cxn modelId="{9C87A6E9-428A-459F-A542-015329C83994}" type="presParOf" srcId="{9C2922B0-A6AD-4B3F-88B6-2F29896309AA}" destId="{FE6CE97D-8922-4854-8023-4D84BACA86B6}" srcOrd="0" destOrd="0" presId="urn:microsoft.com/office/officeart/2005/8/layout/process1"/>
    <dgm:cxn modelId="{7EB3F846-885C-412C-ACFA-689B51EB4A43}" type="presParOf" srcId="{9C2922B0-A6AD-4B3F-88B6-2F29896309AA}" destId="{39135BD2-A29D-4B7C-979E-72F6580A1D45}" srcOrd="1" destOrd="0" presId="urn:microsoft.com/office/officeart/2005/8/layout/process1"/>
    <dgm:cxn modelId="{0D59511F-B658-4F40-8BEA-2CC93BF0A38B}" type="presParOf" srcId="{39135BD2-A29D-4B7C-979E-72F6580A1D45}" destId="{8C556728-5D8D-4D43-8085-963D14F7ADF9}" srcOrd="0" destOrd="0" presId="urn:microsoft.com/office/officeart/2005/8/layout/process1"/>
    <dgm:cxn modelId="{91D06B00-F378-479E-9A2E-1937EAAEF7B5}" type="presParOf" srcId="{9C2922B0-A6AD-4B3F-88B6-2F29896309AA}" destId="{49066930-C818-4E63-B196-DED3C86A9D91}" srcOrd="2" destOrd="0" presId="urn:microsoft.com/office/officeart/2005/8/layout/process1"/>
    <dgm:cxn modelId="{50AE1DC0-32D2-4D62-87D7-9CB036187F85}" type="presParOf" srcId="{9C2922B0-A6AD-4B3F-88B6-2F29896309AA}" destId="{A5A1F690-2926-4E1E-846B-7E41695F2DDE}" srcOrd="3" destOrd="0" presId="urn:microsoft.com/office/officeart/2005/8/layout/process1"/>
    <dgm:cxn modelId="{FDC02C2E-DF8F-4179-8F70-E5A023A2AB83}" type="presParOf" srcId="{A5A1F690-2926-4E1E-846B-7E41695F2DDE}" destId="{4EF3C630-4761-42F8-9314-7687EE298D9A}" srcOrd="0" destOrd="0" presId="urn:microsoft.com/office/officeart/2005/8/layout/process1"/>
    <dgm:cxn modelId="{0D0D60C9-E081-492F-A821-A47BDDBE0997}" type="presParOf" srcId="{9C2922B0-A6AD-4B3F-88B6-2F29896309AA}" destId="{D2B1E7B0-E0B1-4277-8BB3-D5D2BFB43F34}" srcOrd="4" destOrd="0" presId="urn:microsoft.com/office/officeart/2005/8/layout/process1"/>
    <dgm:cxn modelId="{6893031C-6140-427B-B74C-AB24ADA2D3EF}" type="presParOf" srcId="{9C2922B0-A6AD-4B3F-88B6-2F29896309AA}" destId="{4ED2FBC2-E1B3-4C19-8046-9FB471CBBF38}" srcOrd="5" destOrd="0" presId="urn:microsoft.com/office/officeart/2005/8/layout/process1"/>
    <dgm:cxn modelId="{2E22C54B-C35F-4319-BF3D-F840152EDC40}" type="presParOf" srcId="{4ED2FBC2-E1B3-4C19-8046-9FB471CBBF38}" destId="{FC13FE20-6A7E-412B-9755-418ECB4FD052}" srcOrd="0" destOrd="0" presId="urn:microsoft.com/office/officeart/2005/8/layout/process1"/>
    <dgm:cxn modelId="{4F6074ED-FA88-4AA8-ACFB-85605AD87428}" type="presParOf" srcId="{9C2922B0-A6AD-4B3F-88B6-2F29896309AA}" destId="{64C3ADED-CA38-4F51-A63B-E59A25FD7BAB}" srcOrd="6" destOrd="0" presId="urn:microsoft.com/office/officeart/2005/8/layout/process1"/>
    <dgm:cxn modelId="{3CB36DE3-3DC4-415D-A5C0-DE09F363B670}" type="presParOf" srcId="{9C2922B0-A6AD-4B3F-88B6-2F29896309AA}" destId="{875546D8-F138-4F48-93AD-C674B2951524}" srcOrd="7" destOrd="0" presId="urn:microsoft.com/office/officeart/2005/8/layout/process1"/>
    <dgm:cxn modelId="{9F11655B-4E05-4E59-8C27-70B64A461D30}" type="presParOf" srcId="{875546D8-F138-4F48-93AD-C674B2951524}" destId="{A22B1941-8E58-46CC-A650-2443553633CC}" srcOrd="0" destOrd="0" presId="urn:microsoft.com/office/officeart/2005/8/layout/process1"/>
    <dgm:cxn modelId="{DCF0B9D9-17B5-4308-BD37-7280CAECFE69}" type="presParOf" srcId="{9C2922B0-A6AD-4B3F-88B6-2F29896309AA}" destId="{D902A6D6-538C-465F-865D-574ABCAFED18}" srcOrd="8" destOrd="0" presId="urn:microsoft.com/office/officeart/2005/8/layout/process1"/>
    <dgm:cxn modelId="{CB296B9D-4CF3-46BC-88F4-8F86B5E48E14}" type="presParOf" srcId="{9C2922B0-A6AD-4B3F-88B6-2F29896309AA}" destId="{9B7BEAE5-A3AC-496B-BD0C-ED73337FA206}" srcOrd="9" destOrd="0" presId="urn:microsoft.com/office/officeart/2005/8/layout/process1"/>
    <dgm:cxn modelId="{69F0B955-3660-416B-9B2E-5523C6162ED2}" type="presParOf" srcId="{9B7BEAE5-A3AC-496B-BD0C-ED73337FA206}" destId="{88C7ECDA-028E-4275-9155-E0A005BF1A00}" srcOrd="0" destOrd="0" presId="urn:microsoft.com/office/officeart/2005/8/layout/process1"/>
    <dgm:cxn modelId="{6AC4FECA-EA00-4824-88DA-DA5176F5CB3B}" type="presParOf" srcId="{9C2922B0-A6AD-4B3F-88B6-2F29896309AA}" destId="{51FED3C4-7FA6-43A8-9086-D8D6F770A5AE}" srcOrd="10" destOrd="0" presId="urn:microsoft.com/office/officeart/2005/8/layout/process1"/>
    <dgm:cxn modelId="{34D9F3BB-ADED-40FE-B1E7-028871FFEC7E}" type="presParOf" srcId="{9C2922B0-A6AD-4B3F-88B6-2F29896309AA}" destId="{8C66503E-FB9C-40CF-B471-7B12E2188FA8}" srcOrd="11" destOrd="0" presId="urn:microsoft.com/office/officeart/2005/8/layout/process1"/>
    <dgm:cxn modelId="{B8F11468-EA39-4B58-A0F7-23D8E6B906F4}" type="presParOf" srcId="{8C66503E-FB9C-40CF-B471-7B12E2188FA8}" destId="{F790E396-6A2E-4A88-ADE4-3064EE68EC1C}" srcOrd="0" destOrd="0" presId="urn:microsoft.com/office/officeart/2005/8/layout/process1"/>
    <dgm:cxn modelId="{E7CF7D5B-C034-4146-BE27-0D925618FAD8}" type="presParOf" srcId="{9C2922B0-A6AD-4B3F-88B6-2F29896309AA}" destId="{779B82F6-CAAE-4F6C-903F-9CF57C1C7668}" srcOrd="12" destOrd="0" presId="urn:microsoft.com/office/officeart/2005/8/layout/process1"/>
    <dgm:cxn modelId="{E7DD4A0F-7E20-4875-B2C7-A1F2D1EAD5D7}" type="presParOf" srcId="{9C2922B0-A6AD-4B3F-88B6-2F29896309AA}" destId="{9890D354-5BB5-46A4-B0E7-031126458A56}" srcOrd="13" destOrd="0" presId="urn:microsoft.com/office/officeart/2005/8/layout/process1"/>
    <dgm:cxn modelId="{5CB7F945-E0D8-479D-8D63-D27FD617668A}" type="presParOf" srcId="{9890D354-5BB5-46A4-B0E7-031126458A56}" destId="{05C6E5F9-4AF2-43D6-A0AE-194B605E4B4C}" srcOrd="0" destOrd="0" presId="urn:microsoft.com/office/officeart/2005/8/layout/process1"/>
    <dgm:cxn modelId="{EA54318B-3441-450E-995D-79F52FF9C122}" type="presParOf" srcId="{9C2922B0-A6AD-4B3F-88B6-2F29896309AA}" destId="{0FCDD9F4-4B69-459C-B694-8CAE6958DF20}" srcOrd="14" destOrd="0" presId="urn:microsoft.com/office/officeart/2005/8/layout/process1"/>
    <dgm:cxn modelId="{67562C52-E898-4CD1-A177-7749531EA5BA}" type="presParOf" srcId="{9C2922B0-A6AD-4B3F-88B6-2F29896309AA}" destId="{341EDF1B-921F-434C-875D-C554C06A6B88}" srcOrd="15" destOrd="0" presId="urn:microsoft.com/office/officeart/2005/8/layout/process1"/>
    <dgm:cxn modelId="{C0BA2844-F098-411E-805F-0E96856963C0}" type="presParOf" srcId="{341EDF1B-921F-434C-875D-C554C06A6B88}" destId="{F76050CF-7AE9-46E0-927C-D4601A11351E}" srcOrd="0" destOrd="0" presId="urn:microsoft.com/office/officeart/2005/8/layout/process1"/>
    <dgm:cxn modelId="{5D3438C3-D649-476E-B3D2-B82DC4C547AA}" type="presParOf" srcId="{9C2922B0-A6AD-4B3F-88B6-2F29896309AA}" destId="{DB984E90-7309-41C1-A431-D1305AE875F1}" srcOrd="16" destOrd="0" presId="urn:microsoft.com/office/officeart/2005/8/layout/process1"/>
    <dgm:cxn modelId="{77049DE2-A95B-4F2E-B9B5-92B4730BEF5F}" type="presParOf" srcId="{9C2922B0-A6AD-4B3F-88B6-2F29896309AA}" destId="{487A0082-B300-4D31-9D85-4AC48850BA08}" srcOrd="17" destOrd="0" presId="urn:microsoft.com/office/officeart/2005/8/layout/process1"/>
    <dgm:cxn modelId="{0F37155F-3F9B-41B2-9882-D459EA4BEA5C}" type="presParOf" srcId="{487A0082-B300-4D31-9D85-4AC48850BA08}" destId="{6AC005C5-3B9D-4E14-A9E6-4EEE9E6A22DC}" srcOrd="0" destOrd="0" presId="urn:microsoft.com/office/officeart/2005/8/layout/process1"/>
    <dgm:cxn modelId="{494C948B-003B-46E8-82DA-75EC48FD2894}" type="presParOf" srcId="{9C2922B0-A6AD-4B3F-88B6-2F29896309AA}" destId="{5CA3FABD-69C2-4A82-9F6C-5625774444A7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3F805-F010-433C-8795-A92212849FD4}">
      <dsp:nvSpPr>
        <dsp:cNvPr id="0" name=""/>
        <dsp:cNvSpPr/>
      </dsp:nvSpPr>
      <dsp:spPr>
        <a:xfrm>
          <a:off x="0" y="336407"/>
          <a:ext cx="1023258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0632D-3078-4F56-BE38-939952AA20EF}">
      <dsp:nvSpPr>
        <dsp:cNvPr id="0" name=""/>
        <dsp:cNvSpPr/>
      </dsp:nvSpPr>
      <dsp:spPr>
        <a:xfrm>
          <a:off x="511629" y="70727"/>
          <a:ext cx="716280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37" tIns="0" rIns="27073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重复功能建设和维护带来的</a:t>
          </a:r>
          <a:r>
            <a:rPr lang="zh-CN" altLang="en-US" sz="1600" b="0" kern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重复投资</a:t>
          </a:r>
        </a:p>
      </dsp:txBody>
      <dsp:txXfrm>
        <a:off x="537568" y="96666"/>
        <a:ext cx="7110931" cy="479482"/>
      </dsp:txXfrm>
    </dsp:sp>
    <dsp:sp modelId="{57C30984-7E0E-468D-B775-ED19558B2734}">
      <dsp:nvSpPr>
        <dsp:cNvPr id="0" name=""/>
        <dsp:cNvSpPr/>
      </dsp:nvSpPr>
      <dsp:spPr>
        <a:xfrm>
          <a:off x="0" y="1152887"/>
          <a:ext cx="1023258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D23BC-3CDD-4E43-9FEC-CEB011A43569}">
      <dsp:nvSpPr>
        <dsp:cNvPr id="0" name=""/>
        <dsp:cNvSpPr/>
      </dsp:nvSpPr>
      <dsp:spPr>
        <a:xfrm>
          <a:off x="511629" y="887207"/>
          <a:ext cx="7162809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37" tIns="0" rIns="27073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0" kern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“</a:t>
          </a:r>
          <a:r>
            <a:rPr lang="zh-CN" altLang="en-US" sz="1400" b="0" kern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烟囱式</a:t>
          </a:r>
          <a:r>
            <a:rPr lang="en-US" altLang="zh-CN" sz="1400" b="0" kern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”</a:t>
          </a:r>
          <a:r>
            <a:rPr lang="zh-CN" altLang="en-US" sz="1400" b="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系统集成和协作成本高</a:t>
          </a:r>
        </a:p>
      </dsp:txBody>
      <dsp:txXfrm>
        <a:off x="537568" y="913146"/>
        <a:ext cx="7110931" cy="479482"/>
      </dsp:txXfrm>
    </dsp:sp>
    <dsp:sp modelId="{85A623E0-780F-4211-B407-615A313BB578}">
      <dsp:nvSpPr>
        <dsp:cNvPr id="0" name=""/>
        <dsp:cNvSpPr/>
      </dsp:nvSpPr>
      <dsp:spPr>
        <a:xfrm>
          <a:off x="0" y="1969367"/>
          <a:ext cx="1023258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13681-F7BE-4953-AA7A-38AC8D6926C7}">
      <dsp:nvSpPr>
        <dsp:cNvPr id="0" name=""/>
        <dsp:cNvSpPr/>
      </dsp:nvSpPr>
      <dsp:spPr>
        <a:xfrm>
          <a:off x="511629" y="1703688"/>
          <a:ext cx="7162809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37" tIns="0" rIns="27073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不利于业务的沉淀和持续发展，</a:t>
          </a:r>
          <a:r>
            <a:rPr lang="zh-CN" altLang="en-US" sz="1400" b="0" kern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不利于孵化新行业</a:t>
          </a:r>
        </a:p>
      </dsp:txBody>
      <dsp:txXfrm>
        <a:off x="537568" y="1729627"/>
        <a:ext cx="7110931" cy="479482"/>
      </dsp:txXfrm>
    </dsp:sp>
    <dsp:sp modelId="{ADDB3584-29D0-4758-87A8-0E36021FE9AE}">
      <dsp:nvSpPr>
        <dsp:cNvPr id="0" name=""/>
        <dsp:cNvSpPr/>
      </dsp:nvSpPr>
      <dsp:spPr>
        <a:xfrm>
          <a:off x="0" y="2785848"/>
          <a:ext cx="1023258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30199-301B-42F0-BE6E-46B0DDD85729}">
      <dsp:nvSpPr>
        <dsp:cNvPr id="0" name=""/>
        <dsp:cNvSpPr/>
      </dsp:nvSpPr>
      <dsp:spPr>
        <a:xfrm>
          <a:off x="511629" y="2520168"/>
          <a:ext cx="7162809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37" tIns="0" rIns="27073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无法满足</a:t>
          </a:r>
          <a:r>
            <a:rPr lang="zh-CN" altLang="en-US" sz="1400" b="0" kern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快速响应</a:t>
          </a:r>
          <a:r>
            <a:rPr lang="zh-CN" altLang="en-US" sz="1400" b="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用户和市场需求</a:t>
          </a:r>
        </a:p>
      </dsp:txBody>
      <dsp:txXfrm>
        <a:off x="537568" y="2546107"/>
        <a:ext cx="7110931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F6E59-3955-4857-A585-C270C99D3655}">
      <dsp:nvSpPr>
        <dsp:cNvPr id="0" name=""/>
        <dsp:cNvSpPr/>
      </dsp:nvSpPr>
      <dsp:spPr>
        <a:xfrm rot="5400000">
          <a:off x="551448" y="1222491"/>
          <a:ext cx="1651389" cy="2747874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15C2A-F2EF-4574-BA0E-89E7D091D234}">
      <dsp:nvSpPr>
        <dsp:cNvPr id="0" name=""/>
        <dsp:cNvSpPr/>
      </dsp:nvSpPr>
      <dsp:spPr>
        <a:xfrm>
          <a:off x="275790" y="2043513"/>
          <a:ext cx="2480796" cy="2174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微服务建设（短期）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抽取行业对象及需求，提炼成中台能力需求集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按中台规范改造已实现的能力和开发新的能力</a:t>
          </a:r>
        </a:p>
      </dsp:txBody>
      <dsp:txXfrm>
        <a:off x="275790" y="2043513"/>
        <a:ext cx="2480796" cy="2174563"/>
      </dsp:txXfrm>
    </dsp:sp>
    <dsp:sp modelId="{16A34FAD-8C91-4524-A6AF-4B5EA86092BF}">
      <dsp:nvSpPr>
        <dsp:cNvPr id="0" name=""/>
        <dsp:cNvSpPr/>
      </dsp:nvSpPr>
      <dsp:spPr>
        <a:xfrm>
          <a:off x="2288512" y="1020189"/>
          <a:ext cx="468074" cy="468074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53ED1-7E34-4C49-938E-F303BB9262B7}">
      <dsp:nvSpPr>
        <dsp:cNvPr id="0" name=""/>
        <dsp:cNvSpPr/>
      </dsp:nvSpPr>
      <dsp:spPr>
        <a:xfrm rot="5400000">
          <a:off x="3588428" y="470987"/>
          <a:ext cx="1651389" cy="2747874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291E2-1BC5-4F40-B9BB-97DF38BF5E90}">
      <dsp:nvSpPr>
        <dsp:cNvPr id="0" name=""/>
        <dsp:cNvSpPr/>
      </dsp:nvSpPr>
      <dsp:spPr>
        <a:xfrm>
          <a:off x="3312770" y="1292010"/>
          <a:ext cx="2480796" cy="2174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多维度能力（中期）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AI</a:t>
          </a: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结合视频数据实现业务再造和流程优化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多维数据融合满足场景化需求</a:t>
          </a:r>
        </a:p>
      </dsp:txBody>
      <dsp:txXfrm>
        <a:off x="3312770" y="1292010"/>
        <a:ext cx="2480796" cy="2174563"/>
      </dsp:txXfrm>
    </dsp:sp>
    <dsp:sp modelId="{07BC0B0B-3966-497C-9D99-F83148AEAAC8}">
      <dsp:nvSpPr>
        <dsp:cNvPr id="0" name=""/>
        <dsp:cNvSpPr/>
      </dsp:nvSpPr>
      <dsp:spPr>
        <a:xfrm>
          <a:off x="5325491" y="268686"/>
          <a:ext cx="468074" cy="468074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D20D7-CCB1-430E-9843-CBB3FBBB9EED}">
      <dsp:nvSpPr>
        <dsp:cNvPr id="0" name=""/>
        <dsp:cNvSpPr/>
      </dsp:nvSpPr>
      <dsp:spPr>
        <a:xfrm rot="5400000">
          <a:off x="6625407" y="-280515"/>
          <a:ext cx="1651389" cy="2747874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D0CE3-92AE-4177-BE20-E6AF24330652}">
      <dsp:nvSpPr>
        <dsp:cNvPr id="0" name=""/>
        <dsp:cNvSpPr/>
      </dsp:nvSpPr>
      <dsp:spPr>
        <a:xfrm>
          <a:off x="6349749" y="540506"/>
          <a:ext cx="2480796" cy="2174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新行业孵化（长期）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打造生态圈（自研，外部，合作）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构建能力开放平台</a:t>
          </a:r>
        </a:p>
      </dsp:txBody>
      <dsp:txXfrm>
        <a:off x="6349749" y="540506"/>
        <a:ext cx="2480796" cy="2174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93A42-3501-4C29-9440-14E1296F6E35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对象</a:t>
          </a:r>
        </a:p>
      </dsp:txBody>
      <dsp:txXfrm>
        <a:off x="442714" y="2270389"/>
        <a:ext cx="1316831" cy="877887"/>
      </dsp:txXfrm>
    </dsp:sp>
    <dsp:sp modelId="{735A8253-E634-46C9-8693-29739C3221A0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</a:t>
          </a:r>
        </a:p>
      </dsp:txBody>
      <dsp:txXfrm>
        <a:off x="2417961" y="2270389"/>
        <a:ext cx="1316831" cy="877887"/>
      </dsp:txXfrm>
    </dsp:sp>
    <dsp:sp modelId="{BE846A00-2142-4507-9823-F5C664A229E9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能力</a:t>
          </a:r>
        </a:p>
      </dsp:txBody>
      <dsp:txXfrm>
        <a:off x="4393208" y="2270389"/>
        <a:ext cx="1316831" cy="877887"/>
      </dsp:txXfrm>
    </dsp:sp>
    <dsp:sp modelId="{2FFED8FB-3FF1-4ADE-828F-798C98517625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业务</a:t>
          </a:r>
        </a:p>
      </dsp:txBody>
      <dsp:txXfrm>
        <a:off x="6368454" y="2270389"/>
        <a:ext cx="1316831" cy="8778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D01BD-4FC3-4AE4-BB88-D181DBF03B92}">
      <dsp:nvSpPr>
        <dsp:cNvPr id="0" name=""/>
        <dsp:cNvSpPr/>
      </dsp:nvSpPr>
      <dsp:spPr>
        <a:xfrm>
          <a:off x="0" y="231735"/>
          <a:ext cx="1756292" cy="7025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规划</a:t>
          </a:r>
        </a:p>
      </dsp:txBody>
      <dsp:txXfrm>
        <a:off x="351258" y="231735"/>
        <a:ext cx="1053776" cy="702516"/>
      </dsp:txXfrm>
    </dsp:sp>
    <dsp:sp modelId="{EAFB4A32-2A02-42A1-AF11-E25A13F68D38}">
      <dsp:nvSpPr>
        <dsp:cNvPr id="0" name=""/>
        <dsp:cNvSpPr/>
      </dsp:nvSpPr>
      <dsp:spPr>
        <a:xfrm>
          <a:off x="1580662" y="231735"/>
          <a:ext cx="1756292" cy="7025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需求</a:t>
          </a:r>
        </a:p>
      </dsp:txBody>
      <dsp:txXfrm>
        <a:off x="1931920" y="231735"/>
        <a:ext cx="1053776" cy="702516"/>
      </dsp:txXfrm>
    </dsp:sp>
    <dsp:sp modelId="{4967E819-78CC-49FA-A7F7-7CD4F0184827}">
      <dsp:nvSpPr>
        <dsp:cNvPr id="0" name=""/>
        <dsp:cNvSpPr/>
      </dsp:nvSpPr>
      <dsp:spPr>
        <a:xfrm>
          <a:off x="3161325" y="231735"/>
          <a:ext cx="1756292" cy="7025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设计</a:t>
          </a:r>
        </a:p>
      </dsp:txBody>
      <dsp:txXfrm>
        <a:off x="3512583" y="231735"/>
        <a:ext cx="1053776" cy="702516"/>
      </dsp:txXfrm>
    </dsp:sp>
    <dsp:sp modelId="{D8A7A4FD-4134-482D-875D-60093AB720AD}">
      <dsp:nvSpPr>
        <dsp:cNvPr id="0" name=""/>
        <dsp:cNvSpPr/>
      </dsp:nvSpPr>
      <dsp:spPr>
        <a:xfrm>
          <a:off x="4741988" y="231735"/>
          <a:ext cx="1756292" cy="70251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开发</a:t>
          </a:r>
        </a:p>
      </dsp:txBody>
      <dsp:txXfrm>
        <a:off x="5093246" y="231735"/>
        <a:ext cx="1053776" cy="702516"/>
      </dsp:txXfrm>
    </dsp:sp>
    <dsp:sp modelId="{DAAD7ED9-A979-401F-B119-DE5FC729B33A}">
      <dsp:nvSpPr>
        <dsp:cNvPr id="0" name=""/>
        <dsp:cNvSpPr/>
      </dsp:nvSpPr>
      <dsp:spPr>
        <a:xfrm>
          <a:off x="6322651" y="231735"/>
          <a:ext cx="1756292" cy="70251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测试</a:t>
          </a:r>
        </a:p>
      </dsp:txBody>
      <dsp:txXfrm>
        <a:off x="6673909" y="231735"/>
        <a:ext cx="1053776" cy="702516"/>
      </dsp:txXfrm>
    </dsp:sp>
    <dsp:sp modelId="{69F6FBD7-C8C9-430C-AB78-96A64C9CB6D9}">
      <dsp:nvSpPr>
        <dsp:cNvPr id="0" name=""/>
        <dsp:cNvSpPr/>
      </dsp:nvSpPr>
      <dsp:spPr>
        <a:xfrm>
          <a:off x="7903314" y="231735"/>
          <a:ext cx="1756292" cy="7025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交付</a:t>
          </a:r>
        </a:p>
      </dsp:txBody>
      <dsp:txXfrm>
        <a:off x="8254572" y="231735"/>
        <a:ext cx="1053776" cy="702516"/>
      </dsp:txXfrm>
    </dsp:sp>
    <dsp:sp modelId="{5FFB53B2-2D2F-484F-8DC6-C346216317C8}">
      <dsp:nvSpPr>
        <dsp:cNvPr id="0" name=""/>
        <dsp:cNvSpPr/>
      </dsp:nvSpPr>
      <dsp:spPr>
        <a:xfrm>
          <a:off x="9483976" y="231735"/>
          <a:ext cx="1756292" cy="70251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维护</a:t>
          </a:r>
        </a:p>
      </dsp:txBody>
      <dsp:txXfrm>
        <a:off x="9835234" y="231735"/>
        <a:ext cx="1053776" cy="7025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2FB32-B74C-418F-B308-664A6DC2DF39}">
      <dsp:nvSpPr>
        <dsp:cNvPr id="0" name=""/>
        <dsp:cNvSpPr/>
      </dsp:nvSpPr>
      <dsp:spPr>
        <a:xfrm>
          <a:off x="0" y="155326"/>
          <a:ext cx="9834300" cy="4340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设计语言（</a:t>
          </a:r>
          <a:r>
            <a:rPr lang="en-US" altLang="zh-CN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05/18</a:t>
          </a: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）</a:t>
          </a:r>
        </a:p>
      </dsp:txBody>
      <dsp:txXfrm>
        <a:off x="21190" y="176516"/>
        <a:ext cx="9791920" cy="391690"/>
      </dsp:txXfrm>
    </dsp:sp>
    <dsp:sp modelId="{F8DC01AE-9292-4684-80B5-E01EC3A36694}">
      <dsp:nvSpPr>
        <dsp:cNvPr id="0" name=""/>
        <dsp:cNvSpPr/>
      </dsp:nvSpPr>
      <dsp:spPr>
        <a:xfrm>
          <a:off x="0" y="589396"/>
          <a:ext cx="9834300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3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UI</a:t>
          </a: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（侯冲）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UE</a:t>
          </a: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（程智强）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Web</a:t>
          </a: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（谭乾仕、冉小丽）</a:t>
          </a:r>
        </a:p>
      </dsp:txBody>
      <dsp:txXfrm>
        <a:off x="0" y="589396"/>
        <a:ext cx="9834300" cy="796950"/>
      </dsp:txXfrm>
    </dsp:sp>
    <dsp:sp modelId="{AC8479AD-1943-4493-A512-E37FC0E3269C}">
      <dsp:nvSpPr>
        <dsp:cNvPr id="0" name=""/>
        <dsp:cNvSpPr/>
      </dsp:nvSpPr>
      <dsp:spPr>
        <a:xfrm>
          <a:off x="0" y="1386346"/>
          <a:ext cx="9834300" cy="4340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数据模型（</a:t>
          </a:r>
          <a:r>
            <a:rPr lang="en-US" altLang="zh-CN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05/31</a:t>
          </a: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）</a:t>
          </a:r>
        </a:p>
      </dsp:txBody>
      <dsp:txXfrm>
        <a:off x="21190" y="1407536"/>
        <a:ext cx="9791920" cy="391690"/>
      </dsp:txXfrm>
    </dsp:sp>
    <dsp:sp modelId="{4E04F2E8-BADD-41AB-A401-73A255E53903}">
      <dsp:nvSpPr>
        <dsp:cNvPr id="0" name=""/>
        <dsp:cNvSpPr/>
      </dsp:nvSpPr>
      <dsp:spPr>
        <a:xfrm>
          <a:off x="0" y="1820416"/>
          <a:ext cx="983430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3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支持行业数据团队模型</a:t>
          </a:r>
          <a:r>
            <a:rPr lang="en-US" altLang="zh-CN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Web</a:t>
          </a: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界面开发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直接对接姜皓的需求</a:t>
          </a:r>
        </a:p>
      </dsp:txBody>
      <dsp:txXfrm>
        <a:off x="0" y="1820416"/>
        <a:ext cx="9834300" cy="521640"/>
      </dsp:txXfrm>
    </dsp:sp>
    <dsp:sp modelId="{AA62347D-22DE-44B2-A851-F562DF2EA579}">
      <dsp:nvSpPr>
        <dsp:cNvPr id="0" name=""/>
        <dsp:cNvSpPr/>
      </dsp:nvSpPr>
      <dsp:spPr>
        <a:xfrm>
          <a:off x="0" y="2342056"/>
          <a:ext cx="9834300" cy="4340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测试支持（</a:t>
          </a:r>
          <a:r>
            <a:rPr lang="en-US" altLang="zh-CN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05/31</a:t>
          </a: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）</a:t>
          </a:r>
        </a:p>
      </dsp:txBody>
      <dsp:txXfrm>
        <a:off x="21190" y="2363246"/>
        <a:ext cx="9791920" cy="391690"/>
      </dsp:txXfrm>
    </dsp:sp>
    <dsp:sp modelId="{FB0EE814-61F7-4D85-A195-A7CF4092EF89}">
      <dsp:nvSpPr>
        <dsp:cNvPr id="0" name=""/>
        <dsp:cNvSpPr/>
      </dsp:nvSpPr>
      <dsp:spPr>
        <a:xfrm>
          <a:off x="0" y="2776126"/>
          <a:ext cx="9834300" cy="44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3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明厨亮灶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TBD</a:t>
          </a:r>
          <a:endParaRPr lang="zh-CN" altLang="en-US" sz="1100" kern="1200" dirty="0">
            <a:latin typeface="Arial" panose="020B0604020202020204" pitchFamily="34" charset="0"/>
            <a:ea typeface="Microsoft YaHei" panose="020B0503020204020204" pitchFamily="34" charset="-122"/>
            <a:sym typeface="Arial" panose="020B0604020202020204" pitchFamily="34" charset="0"/>
          </a:endParaRPr>
        </a:p>
      </dsp:txBody>
      <dsp:txXfrm>
        <a:off x="0" y="2776126"/>
        <a:ext cx="9834300" cy="449190"/>
      </dsp:txXfrm>
    </dsp:sp>
    <dsp:sp modelId="{D782DA5B-1593-4A4A-B6EF-AAE9E8F8219A}">
      <dsp:nvSpPr>
        <dsp:cNvPr id="0" name=""/>
        <dsp:cNvSpPr/>
      </dsp:nvSpPr>
      <dsp:spPr>
        <a:xfrm>
          <a:off x="0" y="3225316"/>
          <a:ext cx="9834300" cy="4340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能力提取（</a:t>
          </a:r>
          <a:r>
            <a:rPr lang="en-US" altLang="zh-CN" sz="1400" kern="120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05/15</a:t>
          </a:r>
          <a:r>
            <a:rPr lang="zh-CN" altLang="en-US" sz="1400" kern="120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）</a:t>
          </a:r>
          <a:endParaRPr lang="zh-CN" altLang="en-US" sz="1400" kern="1200" dirty="0">
            <a:latin typeface="Arial" panose="020B0604020202020204" pitchFamily="34" charset="0"/>
            <a:ea typeface="Microsoft YaHei" panose="020B0503020204020204" pitchFamily="34" charset="-122"/>
            <a:sym typeface="Arial" panose="020B0604020202020204" pitchFamily="34" charset="0"/>
          </a:endParaRPr>
        </a:p>
      </dsp:txBody>
      <dsp:txXfrm>
        <a:off x="21190" y="3246506"/>
        <a:ext cx="9791920" cy="391690"/>
      </dsp:txXfrm>
    </dsp:sp>
    <dsp:sp modelId="{45DB40F0-7108-4C1E-B09D-D5F7F801DB1F}">
      <dsp:nvSpPr>
        <dsp:cNvPr id="0" name=""/>
        <dsp:cNvSpPr/>
      </dsp:nvSpPr>
      <dsp:spPr>
        <a:xfrm>
          <a:off x="0" y="3659386"/>
          <a:ext cx="9834300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39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按原始部门分组提炼各行业可纳入中台的能力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汇总到刘平平，统一拉动所有需求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工作量评估与开发计划排期</a:t>
          </a:r>
        </a:p>
      </dsp:txBody>
      <dsp:txXfrm>
        <a:off x="0" y="3659386"/>
        <a:ext cx="9834300" cy="796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CE97D-8922-4854-8023-4D84BACA86B6}">
      <dsp:nvSpPr>
        <dsp:cNvPr id="0" name=""/>
        <dsp:cNvSpPr/>
      </dsp:nvSpPr>
      <dsp:spPr>
        <a:xfrm>
          <a:off x="3539" y="66598"/>
          <a:ext cx="887945" cy="532767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开始</a:t>
          </a:r>
        </a:p>
      </dsp:txBody>
      <dsp:txXfrm>
        <a:off x="19143" y="82202"/>
        <a:ext cx="856737" cy="501559"/>
      </dsp:txXfrm>
    </dsp:sp>
    <dsp:sp modelId="{39135BD2-A29D-4B7C-979E-72F6580A1D45}">
      <dsp:nvSpPr>
        <dsp:cNvPr id="0" name=""/>
        <dsp:cNvSpPr/>
      </dsp:nvSpPr>
      <dsp:spPr>
        <a:xfrm>
          <a:off x="980280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980280" y="266919"/>
        <a:ext cx="131771" cy="132126"/>
      </dsp:txXfrm>
    </dsp:sp>
    <dsp:sp modelId="{49066930-C818-4E63-B196-DED3C86A9D91}">
      <dsp:nvSpPr>
        <dsp:cNvPr id="0" name=""/>
        <dsp:cNvSpPr/>
      </dsp:nvSpPr>
      <dsp:spPr>
        <a:xfrm>
          <a:off x="1246664" y="66598"/>
          <a:ext cx="887945" cy="5327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数据抽取</a:t>
          </a:r>
        </a:p>
      </dsp:txBody>
      <dsp:txXfrm>
        <a:off x="1262268" y="82202"/>
        <a:ext cx="856737" cy="501559"/>
      </dsp:txXfrm>
    </dsp:sp>
    <dsp:sp modelId="{A5A1F690-2926-4E1E-846B-7E41695F2DDE}">
      <dsp:nvSpPr>
        <dsp:cNvPr id="0" name=""/>
        <dsp:cNvSpPr/>
      </dsp:nvSpPr>
      <dsp:spPr>
        <a:xfrm>
          <a:off x="2223404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223404" y="266919"/>
        <a:ext cx="131771" cy="132126"/>
      </dsp:txXfrm>
    </dsp:sp>
    <dsp:sp modelId="{D2B1E7B0-E0B1-4277-8BB3-D5D2BFB43F34}">
      <dsp:nvSpPr>
        <dsp:cNvPr id="0" name=""/>
        <dsp:cNvSpPr/>
      </dsp:nvSpPr>
      <dsp:spPr>
        <a:xfrm>
          <a:off x="2489788" y="66598"/>
          <a:ext cx="887945" cy="5327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数据加载</a:t>
          </a:r>
        </a:p>
      </dsp:txBody>
      <dsp:txXfrm>
        <a:off x="2505392" y="82202"/>
        <a:ext cx="856737" cy="501559"/>
      </dsp:txXfrm>
    </dsp:sp>
    <dsp:sp modelId="{4ED2FBC2-E1B3-4C19-8046-9FB471CBBF38}">
      <dsp:nvSpPr>
        <dsp:cNvPr id="0" name=""/>
        <dsp:cNvSpPr/>
      </dsp:nvSpPr>
      <dsp:spPr>
        <a:xfrm>
          <a:off x="3466528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3466528" y="266919"/>
        <a:ext cx="131771" cy="132126"/>
      </dsp:txXfrm>
    </dsp:sp>
    <dsp:sp modelId="{64C3ADED-CA38-4F51-A63B-E59A25FD7BAB}">
      <dsp:nvSpPr>
        <dsp:cNvPr id="0" name=""/>
        <dsp:cNvSpPr/>
      </dsp:nvSpPr>
      <dsp:spPr>
        <a:xfrm>
          <a:off x="3732912" y="66598"/>
          <a:ext cx="887945" cy="5327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清洗转换</a:t>
          </a:r>
        </a:p>
      </dsp:txBody>
      <dsp:txXfrm>
        <a:off x="3748516" y="82202"/>
        <a:ext cx="856737" cy="501559"/>
      </dsp:txXfrm>
    </dsp:sp>
    <dsp:sp modelId="{875546D8-F138-4F48-93AD-C674B2951524}">
      <dsp:nvSpPr>
        <dsp:cNvPr id="0" name=""/>
        <dsp:cNvSpPr/>
      </dsp:nvSpPr>
      <dsp:spPr>
        <a:xfrm>
          <a:off x="4709652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709652" y="266919"/>
        <a:ext cx="131771" cy="132126"/>
      </dsp:txXfrm>
    </dsp:sp>
    <dsp:sp modelId="{D902A6D6-538C-465F-865D-574ABCAFED18}">
      <dsp:nvSpPr>
        <dsp:cNvPr id="0" name=""/>
        <dsp:cNvSpPr/>
      </dsp:nvSpPr>
      <dsp:spPr>
        <a:xfrm>
          <a:off x="4976036" y="66598"/>
          <a:ext cx="887945" cy="5327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数据碰撞</a:t>
          </a:r>
        </a:p>
      </dsp:txBody>
      <dsp:txXfrm>
        <a:off x="4991640" y="82202"/>
        <a:ext cx="856737" cy="501559"/>
      </dsp:txXfrm>
    </dsp:sp>
    <dsp:sp modelId="{9B7BEAE5-A3AC-496B-BD0C-ED73337FA206}">
      <dsp:nvSpPr>
        <dsp:cNvPr id="0" name=""/>
        <dsp:cNvSpPr/>
      </dsp:nvSpPr>
      <dsp:spPr>
        <a:xfrm>
          <a:off x="5952776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952776" y="266919"/>
        <a:ext cx="131771" cy="132126"/>
      </dsp:txXfrm>
    </dsp:sp>
    <dsp:sp modelId="{51FED3C4-7FA6-43A8-9086-D8D6F770A5AE}">
      <dsp:nvSpPr>
        <dsp:cNvPr id="0" name=""/>
        <dsp:cNvSpPr/>
      </dsp:nvSpPr>
      <dsp:spPr>
        <a:xfrm>
          <a:off x="6219160" y="66598"/>
          <a:ext cx="887945" cy="5327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图谱生成</a:t>
          </a:r>
        </a:p>
      </dsp:txBody>
      <dsp:txXfrm>
        <a:off x="6234764" y="82202"/>
        <a:ext cx="856737" cy="501559"/>
      </dsp:txXfrm>
    </dsp:sp>
    <dsp:sp modelId="{8C66503E-FB9C-40CF-B471-7B12E2188FA8}">
      <dsp:nvSpPr>
        <dsp:cNvPr id="0" name=""/>
        <dsp:cNvSpPr/>
      </dsp:nvSpPr>
      <dsp:spPr>
        <a:xfrm>
          <a:off x="7195901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195901" y="266919"/>
        <a:ext cx="131771" cy="132126"/>
      </dsp:txXfrm>
    </dsp:sp>
    <dsp:sp modelId="{779B82F6-CAAE-4F6C-903F-9CF57C1C7668}">
      <dsp:nvSpPr>
        <dsp:cNvPr id="0" name=""/>
        <dsp:cNvSpPr/>
      </dsp:nvSpPr>
      <dsp:spPr>
        <a:xfrm>
          <a:off x="7462284" y="66598"/>
          <a:ext cx="887945" cy="5327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数据建模</a:t>
          </a:r>
        </a:p>
      </dsp:txBody>
      <dsp:txXfrm>
        <a:off x="7477888" y="82202"/>
        <a:ext cx="856737" cy="501559"/>
      </dsp:txXfrm>
    </dsp:sp>
    <dsp:sp modelId="{9890D354-5BB5-46A4-B0E7-031126458A56}">
      <dsp:nvSpPr>
        <dsp:cNvPr id="0" name=""/>
        <dsp:cNvSpPr/>
      </dsp:nvSpPr>
      <dsp:spPr>
        <a:xfrm>
          <a:off x="8439025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8439025" y="266919"/>
        <a:ext cx="131771" cy="132126"/>
      </dsp:txXfrm>
    </dsp:sp>
    <dsp:sp modelId="{0FCDD9F4-4B69-459C-B694-8CAE6958DF20}">
      <dsp:nvSpPr>
        <dsp:cNvPr id="0" name=""/>
        <dsp:cNvSpPr/>
      </dsp:nvSpPr>
      <dsp:spPr>
        <a:xfrm>
          <a:off x="8705408" y="66598"/>
          <a:ext cx="887945" cy="5327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打标签</a:t>
          </a:r>
        </a:p>
      </dsp:txBody>
      <dsp:txXfrm>
        <a:off x="8721012" y="82202"/>
        <a:ext cx="856737" cy="501559"/>
      </dsp:txXfrm>
    </dsp:sp>
    <dsp:sp modelId="{341EDF1B-921F-434C-875D-C554C06A6B88}">
      <dsp:nvSpPr>
        <dsp:cNvPr id="0" name=""/>
        <dsp:cNvSpPr/>
      </dsp:nvSpPr>
      <dsp:spPr>
        <a:xfrm>
          <a:off x="9682149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9682149" y="266919"/>
        <a:ext cx="131771" cy="132126"/>
      </dsp:txXfrm>
    </dsp:sp>
    <dsp:sp modelId="{DB984E90-7309-41C1-A431-D1305AE875F1}">
      <dsp:nvSpPr>
        <dsp:cNvPr id="0" name=""/>
        <dsp:cNvSpPr/>
      </dsp:nvSpPr>
      <dsp:spPr>
        <a:xfrm>
          <a:off x="9948533" y="66598"/>
          <a:ext cx="887945" cy="5327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数据呈现</a:t>
          </a:r>
        </a:p>
      </dsp:txBody>
      <dsp:txXfrm>
        <a:off x="9964137" y="82202"/>
        <a:ext cx="856737" cy="501559"/>
      </dsp:txXfrm>
    </dsp:sp>
    <dsp:sp modelId="{487A0082-B300-4D31-9D85-4AC48850BA08}">
      <dsp:nvSpPr>
        <dsp:cNvPr id="0" name=""/>
        <dsp:cNvSpPr/>
      </dsp:nvSpPr>
      <dsp:spPr>
        <a:xfrm>
          <a:off x="10925273" y="222877"/>
          <a:ext cx="188244" cy="220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0925273" y="266919"/>
        <a:ext cx="131771" cy="132126"/>
      </dsp:txXfrm>
    </dsp:sp>
    <dsp:sp modelId="{5CA3FABD-69C2-4A82-9F6C-5625774444A7}">
      <dsp:nvSpPr>
        <dsp:cNvPr id="0" name=""/>
        <dsp:cNvSpPr/>
      </dsp:nvSpPr>
      <dsp:spPr>
        <a:xfrm>
          <a:off x="11191657" y="66598"/>
          <a:ext cx="887945" cy="532767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rPr>
            <a:t>结束</a:t>
          </a:r>
        </a:p>
      </dsp:txBody>
      <dsp:txXfrm>
        <a:off x="11207261" y="82202"/>
        <a:ext cx="856737" cy="501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788C0-6C3E-4026-A4E4-FDB43B8A43B5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91C01-7192-444B-B87D-A30D9DC27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8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4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台是真正为前台而生的平台（可以是技术平台，业务能力甚至是组织机构），它存在的唯一目的就是更好的服务前台规模化创新，进而更好的响应服务引领用户，使企业真正做到自身能力与用户需求的持续对接。</a:t>
            </a:r>
            <a:endParaRPr lang="en-US" altLang="zh-CN" dirty="0"/>
          </a:p>
          <a:p>
            <a:r>
              <a:rPr lang="zh-CN" altLang="en-US" dirty="0"/>
              <a:t>中台就像是在前台与后台之间添加的一组“变速齿轮”，将前台与后台的速率进行匹配，是前台与后台的桥梁。它为前台而生，易于前台使用，将后台资源顺滑流向用户，响应用户。</a:t>
            </a:r>
            <a:endParaRPr lang="en-US" altLang="zh-CN" dirty="0"/>
          </a:p>
          <a:p>
            <a:r>
              <a:rPr lang="zh-CN" altLang="en-US" dirty="0"/>
              <a:t>中台很像</a:t>
            </a:r>
            <a:r>
              <a:rPr lang="en-US" altLang="zh-CN" dirty="0"/>
              <a:t>Pace-Layered</a:t>
            </a:r>
            <a:r>
              <a:rPr lang="zh-CN" altLang="en-US" dirty="0"/>
              <a:t>中的</a:t>
            </a:r>
            <a:r>
              <a:rPr lang="en-US" altLang="zh-CN" dirty="0"/>
              <a:t>SOD</a:t>
            </a:r>
            <a:r>
              <a:rPr lang="zh-CN" altLang="en-US" dirty="0"/>
              <a:t>，提供了比前台（</a:t>
            </a:r>
            <a:r>
              <a:rPr lang="en-US" altLang="zh-CN" dirty="0"/>
              <a:t>SOI</a:t>
            </a:r>
            <a:r>
              <a:rPr lang="zh-CN" altLang="en-US" dirty="0"/>
              <a:t>）更强的稳定性，以及比后台（</a:t>
            </a:r>
            <a:r>
              <a:rPr lang="en-US" altLang="zh-CN" dirty="0"/>
              <a:t>SOR</a:t>
            </a:r>
            <a:r>
              <a:rPr lang="zh-CN" altLang="en-US" dirty="0"/>
              <a:t>）更高的灵活性，在稳定与灵活之间寻找到了一种美妙的平衡。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8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视综下沉：逼大家去做行业</a:t>
            </a:r>
            <a:endParaRPr lang="en-US" altLang="zh-CN" dirty="0"/>
          </a:p>
          <a:p>
            <a:r>
              <a:rPr lang="zh-CN" altLang="en-US" dirty="0"/>
              <a:t>中台调整：逼大家把行业做深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自己需清楚什么是真正的中台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7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需要有专门的团队去攻克技术问题</a:t>
            </a:r>
            <a:endParaRPr lang="en-US" altLang="zh-CN" dirty="0"/>
          </a:p>
          <a:p>
            <a:r>
              <a:rPr lang="zh-CN" altLang="en-US" dirty="0"/>
              <a:t>需要成立实际的团队来执行中台的落地，中台推不动，资源（人）的问题</a:t>
            </a:r>
            <a:endParaRPr lang="en-US" altLang="zh-CN" dirty="0"/>
          </a:p>
          <a:p>
            <a:r>
              <a:rPr lang="zh-CN" altLang="en-US" dirty="0"/>
              <a:t>需要从技术经验和行业认识来做整体中台把控</a:t>
            </a:r>
            <a:endParaRPr lang="en-US" altLang="zh-CN" dirty="0"/>
          </a:p>
          <a:p>
            <a:r>
              <a:rPr lang="zh-CN" altLang="en-US" dirty="0"/>
              <a:t>需要细分领域，孵化新的行业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3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3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加班、请假、弹性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6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1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71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91C01-7192-444B-B87D-A30D9DC27CB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2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室内, 抽水马桶, 白色&#10;&#10;已生成高可信度的说明"/>
          <p:cNvPicPr>
            <a:picLocks noChangeAspect="1"/>
          </p:cNvPicPr>
          <p:nvPr userDrawn="1"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7205" y="1314994"/>
            <a:ext cx="11014166" cy="686844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7205" y="2121581"/>
            <a:ext cx="11014166" cy="6868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47205" y="3030991"/>
            <a:ext cx="1992086" cy="28584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93BE37-D960-4DCA-881A-5D55A39D9706}" type="datetimeFigureOut">
              <a:rPr lang="zh-CN" altLang="en-US" smtClean="0"/>
              <a:t>2019/5/13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5" y="5908610"/>
            <a:ext cx="1541883" cy="4421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DEACB1-DF29-4CAE-B02A-89F0B3D18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1607906" y="0"/>
            <a:ext cx="3381374" cy="6858000"/>
          </a:xfrm>
          <a:prstGeom prst="rect">
            <a:avLst/>
          </a:prstGeom>
          <a:gradFill>
            <a:gsLst>
              <a:gs pos="100000">
                <a:srgbClr val="8D0780"/>
              </a:gs>
              <a:gs pos="0">
                <a:srgbClr val="182983">
                  <a:alpha val="90000"/>
                </a:srgbClr>
              </a:gs>
            </a:gsLst>
            <a:lin ang="7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1828800" y="3962400"/>
            <a:ext cx="2962275" cy="600075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1828800" y="4664868"/>
            <a:ext cx="2962275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单击此处添加章节副标题或章节摘要</a:t>
            </a:r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2274106" y="1443038"/>
            <a:ext cx="2066925" cy="20669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05930" y="2174875"/>
            <a:ext cx="803275" cy="603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448" y="6329476"/>
            <a:ext cx="376238" cy="1820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2" t="17579" b="13539"/>
          <a:stretch/>
        </p:blipFill>
        <p:spPr>
          <a:xfrm>
            <a:off x="0" y="0"/>
            <a:ext cx="12192000" cy="687854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9CD5F2A-1D5C-4D57-A496-878467966475}"/>
              </a:ext>
            </a:extLst>
          </p:cNvPr>
          <p:cNvSpPr/>
          <p:nvPr userDrawn="1"/>
        </p:nvSpPr>
        <p:spPr>
          <a:xfrm rot="16200000">
            <a:off x="4405314" y="-2415316"/>
            <a:ext cx="3381374" cy="12192002"/>
          </a:xfrm>
          <a:prstGeom prst="rect">
            <a:avLst/>
          </a:prstGeom>
          <a:gradFill>
            <a:gsLst>
              <a:gs pos="30000">
                <a:srgbClr val="8D0780"/>
              </a:gs>
              <a:gs pos="100000">
                <a:srgbClr val="182983">
                  <a:alpha val="5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6650" y="3168718"/>
            <a:ext cx="5183971" cy="600075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676650" y="3871187"/>
            <a:ext cx="5183971" cy="6000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单击此处添加章节副标题或章节摘要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1052523" y="2647222"/>
            <a:ext cx="2066925" cy="20669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41698" y="3379059"/>
            <a:ext cx="1088571" cy="603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B9D6E1-47E9-49C9-8F80-318378DBC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" y="0"/>
            <a:ext cx="12178468" cy="6858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1C6F207-0731-40DA-8511-FB5BA004BEFC}"/>
              </a:ext>
            </a:extLst>
          </p:cNvPr>
          <p:cNvSpPr/>
          <p:nvPr userDrawn="1"/>
        </p:nvSpPr>
        <p:spPr>
          <a:xfrm rot="16200000">
            <a:off x="4405314" y="-2415316"/>
            <a:ext cx="3381374" cy="12192002"/>
          </a:xfrm>
          <a:prstGeom prst="rect">
            <a:avLst/>
          </a:prstGeom>
          <a:gradFill>
            <a:gsLst>
              <a:gs pos="30000">
                <a:srgbClr val="8D0780"/>
              </a:gs>
              <a:gs pos="100000">
                <a:srgbClr val="182983">
                  <a:alpha val="5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5225" y="3117006"/>
            <a:ext cx="6115050" cy="620760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705225" y="3819475"/>
            <a:ext cx="6115050" cy="461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单击此处添加章节副标题或章节摘要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1052523" y="2685207"/>
            <a:ext cx="2066925" cy="20669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61" y="3417044"/>
            <a:ext cx="1097280" cy="603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448" y="6329476"/>
            <a:ext cx="376238" cy="1820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7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FD6573-6D9B-4910-B6D2-07919EE1DD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 rot="16200000">
            <a:off x="4405314" y="-2415316"/>
            <a:ext cx="3381374" cy="12192002"/>
          </a:xfrm>
          <a:prstGeom prst="rect">
            <a:avLst/>
          </a:prstGeom>
          <a:gradFill>
            <a:gsLst>
              <a:gs pos="30000">
                <a:srgbClr val="8D0780"/>
              </a:gs>
              <a:gs pos="100000">
                <a:srgbClr val="182983">
                  <a:alpha val="5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3495686" y="3168718"/>
            <a:ext cx="5267314" cy="600075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3495686" y="3871186"/>
            <a:ext cx="5267314" cy="4381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单击此处添加章节副标题或章节摘要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1052523" y="2647222"/>
            <a:ext cx="2066925" cy="20669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91287" y="3379059"/>
            <a:ext cx="1053736" cy="603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450" y="6118824"/>
            <a:ext cx="376238" cy="1820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28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43942"/>
            <a:ext cx="161925" cy="579259"/>
          </a:xfrm>
          <a:prstGeom prst="rect">
            <a:avLst/>
          </a:prstGeom>
          <a:gradFill flip="none" rotWithShape="1">
            <a:gsLst>
              <a:gs pos="100000">
                <a:srgbClr val="8D0780"/>
              </a:gs>
              <a:gs pos="0">
                <a:srgbClr val="182983">
                  <a:alpha val="9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48488" y="243943"/>
            <a:ext cx="10148062" cy="579258"/>
          </a:xfrm>
          <a:prstGeom prst="rect">
            <a:avLst/>
          </a:prstGeom>
        </p:spPr>
        <p:txBody>
          <a:bodyPr anchor="ctr" anchorCtr="0"/>
          <a:lstStyle>
            <a:lvl1pPr>
              <a:defRPr sz="20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  <p:sp>
        <p:nvSpPr>
          <p:cNvPr id="8" name="灯片编号占位符 21">
            <a:extLst>
              <a:ext uri="{FF2B5EF4-FFF2-40B4-BE49-F238E27FC236}">
                <a16:creationId xmlns:a16="http://schemas.microsoft.com/office/drawing/2014/main" id="{46E32278-F75C-4178-B4A1-6AD90118476F}"/>
              </a:ext>
            </a:extLst>
          </p:cNvPr>
          <p:cNvSpPr>
            <a:spLocks noGrp="1"/>
          </p:cNvSpPr>
          <p:nvPr userDrawn="1"/>
        </p:nvSpPr>
        <p:spPr>
          <a:xfrm>
            <a:off x="8896222" y="65515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3597A-4D70-400C-9DFA-27137A1C64E5}" type="slidenum"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675437"/>
            <a:ext cx="12192000" cy="179436"/>
            <a:chOff x="0" y="6660225"/>
            <a:chExt cx="12192000" cy="17943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E8A6F2E-85DD-4ABE-AE0A-354C64A4B45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45" b="22607"/>
            <a:stretch/>
          </p:blipFill>
          <p:spPr>
            <a:xfrm>
              <a:off x="0" y="6665000"/>
              <a:ext cx="12192000" cy="174661"/>
            </a:xfrm>
            <a:prstGeom prst="rect">
              <a:avLst/>
            </a:prstGeom>
          </p:spPr>
        </p:pic>
        <p:sp>
          <p:nvSpPr>
            <p:cNvPr id="13" name="平行四边形 12"/>
            <p:cNvSpPr/>
            <p:nvPr userDrawn="1"/>
          </p:nvSpPr>
          <p:spPr>
            <a:xfrm flipH="1">
              <a:off x="0" y="6660225"/>
              <a:ext cx="10708974" cy="96138"/>
            </a:xfrm>
            <a:prstGeom prst="parallelogram">
              <a:avLst>
                <a:gd name="adj" fmla="val 77465"/>
              </a:avLst>
            </a:prstGeom>
            <a:gradFill flip="none" rotWithShape="1">
              <a:gsLst>
                <a:gs pos="100000">
                  <a:srgbClr val="8D0780"/>
                </a:gs>
                <a:gs pos="0">
                  <a:srgbClr val="18298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0" y="6675274"/>
              <a:ext cx="174661" cy="87330"/>
            </a:xfrm>
            <a:prstGeom prst="rect">
              <a:avLst/>
            </a:prstGeom>
            <a:solidFill>
              <a:srgbClr val="1A2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487" y="1000125"/>
            <a:ext cx="11491087" cy="690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8488" y="2047875"/>
            <a:ext cx="5671312" cy="41290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047875"/>
            <a:ext cx="5667374" cy="41290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96374" y="6356350"/>
            <a:ext cx="2743200" cy="365125"/>
          </a:xfrm>
        </p:spPr>
        <p:txBody>
          <a:bodyPr/>
          <a:lstStyle/>
          <a:p>
            <a:fld id="{D0B3597A-4D70-400C-9DFA-27137A1C64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43942"/>
            <a:ext cx="161925" cy="579259"/>
          </a:xfrm>
          <a:prstGeom prst="rect">
            <a:avLst/>
          </a:prstGeom>
          <a:gradFill flip="none" rotWithShape="1">
            <a:gsLst>
              <a:gs pos="100000">
                <a:srgbClr val="8D0780"/>
              </a:gs>
              <a:gs pos="0">
                <a:srgbClr val="182983">
                  <a:alpha val="9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8487" y="243942"/>
            <a:ext cx="10157588" cy="57679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93BE37-D960-4DCA-881A-5D55A39D9706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97A-4D70-400C-9DFA-27137A1C64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705716" y="3013501"/>
            <a:ext cx="3009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1829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800" b="1" dirty="0">
                <a:solidFill>
                  <a:srgbClr val="1829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16-12"/>
          <p:cNvPicPr>
            <a:picLocks noChangeAspect="1"/>
          </p:cNvPicPr>
          <p:nvPr userDrawn="1"/>
        </p:nvPicPr>
        <p:blipFill>
          <a:blip r:embed="rId2">
            <a:alphaModFix amt="27000"/>
          </a:blip>
          <a:stretch>
            <a:fillRect/>
          </a:stretch>
        </p:blipFill>
        <p:spPr>
          <a:xfrm>
            <a:off x="1" y="0"/>
            <a:ext cx="12190265" cy="6858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904472" y="4661002"/>
            <a:ext cx="3873137" cy="41168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 flipV="1">
            <a:off x="635" y="3428365"/>
            <a:ext cx="12189631" cy="1854"/>
          </a:xfrm>
          <a:prstGeom prst="line">
            <a:avLst/>
          </a:prstGeom>
          <a:ln>
            <a:solidFill>
              <a:srgbClr val="8D0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1604620" y="3336041"/>
            <a:ext cx="174171" cy="174171"/>
          </a:xfrm>
          <a:prstGeom prst="ellipse">
            <a:avLst/>
          </a:prstGeom>
          <a:solidFill>
            <a:srgbClr val="8D0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3738222" y="3243943"/>
            <a:ext cx="355443" cy="355443"/>
          </a:xfrm>
          <a:prstGeom prst="ellipse">
            <a:avLst/>
          </a:prstGeom>
          <a:solidFill>
            <a:srgbClr val="8D0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6384019" y="3158399"/>
            <a:ext cx="539931" cy="539931"/>
          </a:xfrm>
          <a:prstGeom prst="ellipse">
            <a:avLst/>
          </a:prstGeom>
          <a:solidFill>
            <a:srgbClr val="8D0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8883378" y="3032125"/>
            <a:ext cx="792479" cy="792479"/>
          </a:xfrm>
          <a:prstGeom prst="ellipse">
            <a:avLst/>
          </a:prstGeom>
          <a:solidFill>
            <a:srgbClr val="8D0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 flipV="1">
            <a:off x="2988730" y="5149393"/>
            <a:ext cx="764464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0" hasCustomPrompt="1"/>
          </p:nvPr>
        </p:nvSpPr>
        <p:spPr>
          <a:xfrm>
            <a:off x="2904472" y="5338565"/>
            <a:ext cx="3873136" cy="557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单击此处添加章节副标题或内容摘要</a:t>
            </a: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 hasCustomPrompt="1"/>
          </p:nvPr>
        </p:nvSpPr>
        <p:spPr>
          <a:xfrm>
            <a:off x="8012414" y="4657294"/>
            <a:ext cx="3886200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9" name="矩形 38"/>
          <p:cNvSpPr/>
          <p:nvPr userDrawn="1"/>
        </p:nvSpPr>
        <p:spPr>
          <a:xfrm flipV="1">
            <a:off x="8109736" y="5149393"/>
            <a:ext cx="764464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占位符 31"/>
          <p:cNvSpPr>
            <a:spLocks noGrp="1"/>
          </p:cNvSpPr>
          <p:nvPr>
            <p:ph type="body" sz="quarter" idx="12" hasCustomPrompt="1"/>
          </p:nvPr>
        </p:nvSpPr>
        <p:spPr>
          <a:xfrm>
            <a:off x="8025478" y="5338565"/>
            <a:ext cx="3873136" cy="557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单击此处添加章节副标题或内容摘要</a:t>
            </a:r>
          </a:p>
        </p:txBody>
      </p:sp>
      <p:sp>
        <p:nvSpPr>
          <p:cNvPr id="41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2904472" y="3891664"/>
            <a:ext cx="3873136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8025478" y="3891664"/>
            <a:ext cx="3873136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48" name="文本占位符 36"/>
          <p:cNvSpPr>
            <a:spLocks noGrp="1"/>
          </p:cNvSpPr>
          <p:nvPr>
            <p:ph type="body" sz="quarter" idx="15" hasCustomPrompt="1"/>
          </p:nvPr>
        </p:nvSpPr>
        <p:spPr>
          <a:xfrm>
            <a:off x="3919824" y="1713796"/>
            <a:ext cx="3797436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9" name="矩形 48"/>
          <p:cNvSpPr/>
          <p:nvPr userDrawn="1"/>
        </p:nvSpPr>
        <p:spPr>
          <a:xfrm flipV="1">
            <a:off x="4009215" y="2205895"/>
            <a:ext cx="764464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31"/>
          <p:cNvSpPr>
            <a:spLocks noGrp="1"/>
          </p:cNvSpPr>
          <p:nvPr>
            <p:ph type="body" sz="quarter" idx="16" hasCustomPrompt="1"/>
          </p:nvPr>
        </p:nvSpPr>
        <p:spPr>
          <a:xfrm>
            <a:off x="3924957" y="2395067"/>
            <a:ext cx="3873136" cy="557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单击此处添加章节副标题或内容摘要</a:t>
            </a:r>
          </a:p>
        </p:txBody>
      </p:sp>
      <p:sp>
        <p:nvSpPr>
          <p:cNvPr id="51" name="文本占位符 36"/>
          <p:cNvSpPr>
            <a:spLocks noGrp="1"/>
          </p:cNvSpPr>
          <p:nvPr>
            <p:ph type="body" sz="quarter" idx="17" hasCustomPrompt="1"/>
          </p:nvPr>
        </p:nvSpPr>
        <p:spPr>
          <a:xfrm>
            <a:off x="3924957" y="948166"/>
            <a:ext cx="3873136" cy="688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pic>
        <p:nvPicPr>
          <p:cNvPr id="8" name="图片 7" descr="1116-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150" y="2626995"/>
            <a:ext cx="2270760" cy="1243330"/>
          </a:xfrm>
          <a:prstGeom prst="rect">
            <a:avLst/>
          </a:prstGeom>
        </p:spPr>
      </p:pic>
      <p:sp>
        <p:nvSpPr>
          <p:cNvPr id="10" name="文本占位符 36"/>
          <p:cNvSpPr>
            <a:spLocks noGrp="1"/>
          </p:cNvSpPr>
          <p:nvPr>
            <p:ph type="body" sz="quarter" idx="18" hasCustomPrompt="1"/>
          </p:nvPr>
        </p:nvSpPr>
        <p:spPr>
          <a:xfrm>
            <a:off x="8291164" y="1713796"/>
            <a:ext cx="3797436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8365950" y="2205895"/>
            <a:ext cx="764464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31"/>
          <p:cNvSpPr>
            <a:spLocks noGrp="1"/>
          </p:cNvSpPr>
          <p:nvPr>
            <p:ph type="body" sz="quarter" idx="19" hasCustomPrompt="1"/>
          </p:nvPr>
        </p:nvSpPr>
        <p:spPr>
          <a:xfrm>
            <a:off x="8281692" y="2395067"/>
            <a:ext cx="3873136" cy="5571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单击此处添加章节副标题或内容摘要</a:t>
            </a:r>
          </a:p>
        </p:txBody>
      </p:sp>
      <p:sp>
        <p:nvSpPr>
          <p:cNvPr id="13" name="文本占位符 36"/>
          <p:cNvSpPr>
            <a:spLocks noGrp="1"/>
          </p:cNvSpPr>
          <p:nvPr>
            <p:ph type="body" sz="quarter" idx="20" hasCustomPrompt="1"/>
          </p:nvPr>
        </p:nvSpPr>
        <p:spPr>
          <a:xfrm>
            <a:off x="8296297" y="948166"/>
            <a:ext cx="3873136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PART  04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597A-4D70-400C-9DFA-27137A1C64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4DD2F-23E3-4728-A9BA-75D908CB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AF449D-DE6A-480D-A7F7-A0242C676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3597A-4D70-400C-9DFA-27137A1C6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8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116-13"/>
          <p:cNvPicPr>
            <a:picLocks noChangeAspect="1"/>
          </p:cNvPicPr>
          <p:nvPr userDrawn="1"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12167235" cy="6849360"/>
          </a:xfrm>
          <a:prstGeom prst="rect">
            <a:avLst/>
          </a:prstGeom>
        </p:spPr>
      </p:pic>
      <p:pic>
        <p:nvPicPr>
          <p:cNvPr id="7" name="图片 6" descr="1116-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8185" y="1320800"/>
            <a:ext cx="2835275" cy="1496695"/>
          </a:xfrm>
          <a:prstGeom prst="rect">
            <a:avLst/>
          </a:prstGeom>
        </p:spPr>
      </p:pic>
      <p:sp>
        <p:nvSpPr>
          <p:cNvPr id="10" name="文本占位符 36"/>
          <p:cNvSpPr>
            <a:spLocks noGrp="1"/>
          </p:cNvSpPr>
          <p:nvPr>
            <p:ph type="body" sz="quarter" idx="17" hasCustomPrompt="1"/>
          </p:nvPr>
        </p:nvSpPr>
        <p:spPr>
          <a:xfrm>
            <a:off x="6209506" y="607101"/>
            <a:ext cx="3872865" cy="555625"/>
          </a:xfrm>
          <a:prstGeom prst="rect">
            <a:avLst/>
          </a:prstGeom>
        </p:spPr>
        <p:txBody>
          <a:bodyPr/>
          <a:lstStyle>
            <a:lvl1pPr>
              <a:def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PART 01</a:t>
            </a:r>
            <a:endParaRPr lang="zh-CN" altLang="en-US" dirty="0"/>
          </a:p>
        </p:txBody>
      </p:sp>
      <p:sp>
        <p:nvSpPr>
          <p:cNvPr id="11" name="文本占位符 36"/>
          <p:cNvSpPr>
            <a:spLocks noGrp="1"/>
          </p:cNvSpPr>
          <p:nvPr>
            <p:ph type="body" sz="quarter" idx="18" hasCustomPrompt="1"/>
          </p:nvPr>
        </p:nvSpPr>
        <p:spPr>
          <a:xfrm>
            <a:off x="6209444" y="1191492"/>
            <a:ext cx="3797436" cy="411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点击此处添加章节大标题</a:t>
            </a:r>
          </a:p>
        </p:txBody>
      </p:sp>
      <p:sp>
        <p:nvSpPr>
          <p:cNvPr id="14" name="矩形 13"/>
          <p:cNvSpPr/>
          <p:nvPr userDrawn="1"/>
        </p:nvSpPr>
        <p:spPr>
          <a:xfrm flipV="1">
            <a:off x="6318648" y="1655610"/>
            <a:ext cx="764464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1"/>
          <p:cNvSpPr>
            <a:spLocks noGrp="1"/>
          </p:cNvSpPr>
          <p:nvPr>
            <p:ph type="body" sz="quarter" idx="19" hasCustomPrompt="1"/>
          </p:nvPr>
        </p:nvSpPr>
        <p:spPr>
          <a:xfrm>
            <a:off x="6209444" y="1726392"/>
            <a:ext cx="4251325" cy="673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点击此处添加章节副标题或内容摘要，</a:t>
            </a:r>
            <a:r>
              <a:rPr lang="zh-CN" altLang="en-US" dirty="0">
                <a:sym typeface="+mn-ea"/>
              </a:rPr>
              <a:t>点击此处添加章节副标题或内容摘要，点击此处添加章节副标题或内容摘要，点击此处添加章节副标题或内容摘要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7" name="文本占位符 36"/>
          <p:cNvSpPr>
            <a:spLocks noGrp="1"/>
          </p:cNvSpPr>
          <p:nvPr>
            <p:ph type="body" sz="quarter" idx="20" hasCustomPrompt="1"/>
          </p:nvPr>
        </p:nvSpPr>
        <p:spPr>
          <a:xfrm>
            <a:off x="5530215" y="2696466"/>
            <a:ext cx="3872865" cy="555625"/>
          </a:xfrm>
          <a:prstGeom prst="rect">
            <a:avLst/>
          </a:prstGeom>
        </p:spPr>
        <p:txBody>
          <a:bodyPr/>
          <a:lstStyle>
            <a:lvl1pPr>
              <a:def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PART 02</a:t>
            </a:r>
            <a:endParaRPr lang="zh-CN" altLang="en-US" dirty="0"/>
          </a:p>
        </p:txBody>
      </p:sp>
      <p:sp>
        <p:nvSpPr>
          <p:cNvPr id="28" name="文本占位符 36"/>
          <p:cNvSpPr>
            <a:spLocks noGrp="1"/>
          </p:cNvSpPr>
          <p:nvPr>
            <p:ph type="body" sz="quarter" idx="21" hasCustomPrompt="1"/>
          </p:nvPr>
        </p:nvSpPr>
        <p:spPr>
          <a:xfrm>
            <a:off x="5528316" y="3312402"/>
            <a:ext cx="3797436" cy="411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点击此处添加章节大标题</a:t>
            </a:r>
          </a:p>
        </p:txBody>
      </p:sp>
      <p:sp>
        <p:nvSpPr>
          <p:cNvPr id="29" name="矩形 28"/>
          <p:cNvSpPr/>
          <p:nvPr userDrawn="1"/>
        </p:nvSpPr>
        <p:spPr>
          <a:xfrm flipV="1">
            <a:off x="5624624" y="3734856"/>
            <a:ext cx="764464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31"/>
          <p:cNvSpPr>
            <a:spLocks noGrp="1"/>
          </p:cNvSpPr>
          <p:nvPr>
            <p:ph type="body" sz="quarter" idx="22" hasCustomPrompt="1"/>
          </p:nvPr>
        </p:nvSpPr>
        <p:spPr>
          <a:xfrm>
            <a:off x="5530215" y="3805176"/>
            <a:ext cx="4251325" cy="673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点击此处添加章节副标题或内容摘要，</a:t>
            </a:r>
            <a:r>
              <a:rPr lang="zh-CN" altLang="en-US" dirty="0">
                <a:sym typeface="+mn-ea"/>
              </a:rPr>
              <a:t>点击此处添加章节副标题或内容摘要，点击此处添加章节副标题或内容摘要，点击此处添加章节副标题或内容摘要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1" name="文本占位符 36"/>
          <p:cNvSpPr>
            <a:spLocks noGrp="1"/>
          </p:cNvSpPr>
          <p:nvPr>
            <p:ph type="body" sz="quarter" idx="23" hasCustomPrompt="1"/>
          </p:nvPr>
        </p:nvSpPr>
        <p:spPr>
          <a:xfrm>
            <a:off x="3629660" y="4716780"/>
            <a:ext cx="3872865" cy="555625"/>
          </a:xfrm>
          <a:prstGeom prst="rect">
            <a:avLst/>
          </a:prstGeom>
        </p:spPr>
        <p:txBody>
          <a:bodyPr/>
          <a:lstStyle>
            <a:lvl1pPr>
              <a:def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PART 03</a:t>
            </a:r>
            <a:endParaRPr lang="zh-CN" altLang="en-US" dirty="0"/>
          </a:p>
        </p:txBody>
      </p:sp>
      <p:sp>
        <p:nvSpPr>
          <p:cNvPr id="33" name="文本占位符 36"/>
          <p:cNvSpPr>
            <a:spLocks noGrp="1"/>
          </p:cNvSpPr>
          <p:nvPr>
            <p:ph type="body" sz="quarter" idx="24" hasCustomPrompt="1"/>
          </p:nvPr>
        </p:nvSpPr>
        <p:spPr>
          <a:xfrm>
            <a:off x="3629598" y="5301171"/>
            <a:ext cx="3797436" cy="41168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点击此处添加章节大标题</a:t>
            </a:r>
          </a:p>
        </p:txBody>
      </p:sp>
      <p:sp>
        <p:nvSpPr>
          <p:cNvPr id="34" name="矩形 33"/>
          <p:cNvSpPr/>
          <p:nvPr userDrawn="1"/>
        </p:nvSpPr>
        <p:spPr>
          <a:xfrm flipV="1">
            <a:off x="3724069" y="5755170"/>
            <a:ext cx="764464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25" hasCustomPrompt="1"/>
          </p:nvPr>
        </p:nvSpPr>
        <p:spPr>
          <a:xfrm>
            <a:off x="3629660" y="5825490"/>
            <a:ext cx="4251325" cy="6737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点击此处添加章节副标题或内容摘要，</a:t>
            </a:r>
            <a:r>
              <a:rPr lang="zh-CN" altLang="en-US" dirty="0">
                <a:sym typeface="+mn-ea"/>
              </a:rPr>
              <a:t>点击此处添加章节副标题或内容摘要，点击此处添加章节副标题或内容摘要，点击此处添加章节副标题或内容摘要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5242560" y="1061720"/>
            <a:ext cx="287655" cy="287655"/>
          </a:xfrm>
          <a:prstGeom prst="ellipse">
            <a:avLst/>
          </a:prstGeom>
          <a:solidFill>
            <a:srgbClr val="8D0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4460240" y="2967990"/>
            <a:ext cx="287655" cy="287655"/>
          </a:xfrm>
          <a:prstGeom prst="ellipse">
            <a:avLst/>
          </a:prstGeom>
          <a:solidFill>
            <a:srgbClr val="8D0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484755" y="4726305"/>
            <a:ext cx="287655" cy="287655"/>
          </a:xfrm>
          <a:prstGeom prst="ellipse">
            <a:avLst/>
          </a:prstGeom>
          <a:solidFill>
            <a:srgbClr val="8D0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48" name="文本占位符 36"/>
          <p:cNvSpPr>
            <a:spLocks noGrp="1"/>
          </p:cNvSpPr>
          <p:nvPr>
            <p:ph type="body" sz="quarter" idx="15" hasCustomPrompt="1"/>
          </p:nvPr>
        </p:nvSpPr>
        <p:spPr>
          <a:xfrm>
            <a:off x="4134198" y="1962766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" name="文本占位符 36"/>
          <p:cNvSpPr>
            <a:spLocks noGrp="1"/>
          </p:cNvSpPr>
          <p:nvPr>
            <p:ph type="body" sz="quarter" idx="17" hasCustomPrompt="1"/>
          </p:nvPr>
        </p:nvSpPr>
        <p:spPr>
          <a:xfrm>
            <a:off x="3320524" y="1743928"/>
            <a:ext cx="752575" cy="688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17714" y="286843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293386" y="3605116"/>
            <a:ext cx="1334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3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673" y="3223157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9" name="文本占位符 36"/>
          <p:cNvSpPr>
            <a:spLocks noGrp="1"/>
          </p:cNvSpPr>
          <p:nvPr>
            <p:ph type="body" sz="quarter" idx="19" hasCustomPrompt="1"/>
          </p:nvPr>
        </p:nvSpPr>
        <p:spPr>
          <a:xfrm>
            <a:off x="3903999" y="3004319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0" name="文本占位符 36"/>
          <p:cNvSpPr>
            <a:spLocks noGrp="1"/>
          </p:cNvSpPr>
          <p:nvPr>
            <p:ph type="body" sz="quarter" idx="20" hasCustomPrompt="1"/>
          </p:nvPr>
        </p:nvSpPr>
        <p:spPr>
          <a:xfrm>
            <a:off x="4134198" y="4482894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1" name="文本占位符 36"/>
          <p:cNvSpPr>
            <a:spLocks noGrp="1"/>
          </p:cNvSpPr>
          <p:nvPr>
            <p:ph type="body" sz="quarter" idx="21" hasCustomPrompt="1"/>
          </p:nvPr>
        </p:nvSpPr>
        <p:spPr>
          <a:xfrm>
            <a:off x="3320524" y="4264056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8" name="文本占位符 36"/>
          <p:cNvSpPr>
            <a:spLocks noGrp="1"/>
          </p:cNvSpPr>
          <p:nvPr>
            <p:ph type="body" sz="quarter" idx="15" hasCustomPrompt="1"/>
          </p:nvPr>
        </p:nvSpPr>
        <p:spPr>
          <a:xfrm>
            <a:off x="3814293" y="1354844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9" name="文本占位符 36"/>
          <p:cNvSpPr>
            <a:spLocks noGrp="1"/>
          </p:cNvSpPr>
          <p:nvPr>
            <p:ph type="body" sz="quarter" idx="17" hasCustomPrompt="1"/>
          </p:nvPr>
        </p:nvSpPr>
        <p:spPr>
          <a:xfrm>
            <a:off x="3000619" y="1136006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217714" y="286843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293386" y="3605116"/>
            <a:ext cx="1334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占位符 36"/>
          <p:cNvSpPr>
            <a:spLocks noGrp="1"/>
          </p:cNvSpPr>
          <p:nvPr>
            <p:ph type="body" sz="quarter" idx="18" hasCustomPrompt="1"/>
          </p:nvPr>
        </p:nvSpPr>
        <p:spPr>
          <a:xfrm>
            <a:off x="4473833" y="2552894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4" name="文本占位符 36"/>
          <p:cNvSpPr>
            <a:spLocks noGrp="1"/>
          </p:cNvSpPr>
          <p:nvPr>
            <p:ph type="body" sz="quarter" idx="19" hasCustomPrompt="1"/>
          </p:nvPr>
        </p:nvSpPr>
        <p:spPr>
          <a:xfrm>
            <a:off x="3660159" y="2334056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5" name="文本占位符 36"/>
          <p:cNvSpPr>
            <a:spLocks noGrp="1"/>
          </p:cNvSpPr>
          <p:nvPr>
            <p:ph type="body" sz="quarter" idx="20" hasCustomPrompt="1"/>
          </p:nvPr>
        </p:nvSpPr>
        <p:spPr>
          <a:xfrm>
            <a:off x="4473833" y="3715193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文本占位符 36"/>
          <p:cNvSpPr>
            <a:spLocks noGrp="1"/>
          </p:cNvSpPr>
          <p:nvPr>
            <p:ph type="body" sz="quarter" idx="21" hasCustomPrompt="1"/>
          </p:nvPr>
        </p:nvSpPr>
        <p:spPr>
          <a:xfrm>
            <a:off x="3660159" y="3496355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3753194" y="4850248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23" hasCustomPrompt="1"/>
          </p:nvPr>
        </p:nvSpPr>
        <p:spPr>
          <a:xfrm>
            <a:off x="2939520" y="4631410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" y="0"/>
            <a:ext cx="12187263" cy="6858000"/>
          </a:xfrm>
          <a:prstGeom prst="rect">
            <a:avLst/>
          </a:prstGeom>
        </p:spPr>
      </p:pic>
      <p:sp>
        <p:nvSpPr>
          <p:cNvPr id="33" name="文本占位符 36"/>
          <p:cNvSpPr>
            <a:spLocks noGrp="1"/>
          </p:cNvSpPr>
          <p:nvPr>
            <p:ph type="body" sz="quarter" idx="15" hasCustomPrompt="1"/>
          </p:nvPr>
        </p:nvSpPr>
        <p:spPr>
          <a:xfrm>
            <a:off x="3814293" y="1120330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4" name="文本占位符 36"/>
          <p:cNvSpPr>
            <a:spLocks noGrp="1"/>
          </p:cNvSpPr>
          <p:nvPr>
            <p:ph type="body" sz="quarter" idx="17" hasCustomPrompt="1"/>
          </p:nvPr>
        </p:nvSpPr>
        <p:spPr>
          <a:xfrm>
            <a:off x="3000619" y="901492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17714" y="286843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293386" y="3605116"/>
            <a:ext cx="1334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8" hasCustomPrompt="1"/>
          </p:nvPr>
        </p:nvSpPr>
        <p:spPr>
          <a:xfrm>
            <a:off x="4473833" y="2182260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9" hasCustomPrompt="1"/>
          </p:nvPr>
        </p:nvSpPr>
        <p:spPr>
          <a:xfrm>
            <a:off x="3660159" y="1963422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20" hasCustomPrompt="1"/>
          </p:nvPr>
        </p:nvSpPr>
        <p:spPr>
          <a:xfrm>
            <a:off x="4944096" y="3231890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5" name="文本占位符 36"/>
          <p:cNvSpPr>
            <a:spLocks noGrp="1"/>
          </p:cNvSpPr>
          <p:nvPr>
            <p:ph type="body" sz="quarter" idx="21" hasCustomPrompt="1"/>
          </p:nvPr>
        </p:nvSpPr>
        <p:spPr>
          <a:xfrm>
            <a:off x="4130422" y="3013052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6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4461170" y="4293820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7" name="文本占位符 36"/>
          <p:cNvSpPr>
            <a:spLocks noGrp="1"/>
          </p:cNvSpPr>
          <p:nvPr>
            <p:ph type="body" sz="quarter" idx="23" hasCustomPrompt="1"/>
          </p:nvPr>
        </p:nvSpPr>
        <p:spPr>
          <a:xfrm>
            <a:off x="3647496" y="4074982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6" name="文本占位符 36"/>
          <p:cNvSpPr>
            <a:spLocks noGrp="1"/>
          </p:cNvSpPr>
          <p:nvPr>
            <p:ph type="body" sz="quarter" idx="24" hasCustomPrompt="1"/>
          </p:nvPr>
        </p:nvSpPr>
        <p:spPr>
          <a:xfrm>
            <a:off x="3814293" y="5311667"/>
            <a:ext cx="4876862" cy="4116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7" name="文本占位符 36"/>
          <p:cNvSpPr>
            <a:spLocks noGrp="1"/>
          </p:cNvSpPr>
          <p:nvPr>
            <p:ph type="body" sz="quarter" idx="25" hasCustomPrompt="1"/>
          </p:nvPr>
        </p:nvSpPr>
        <p:spPr>
          <a:xfrm>
            <a:off x="3000619" y="5092829"/>
            <a:ext cx="752575" cy="688923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05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16-15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0" y="0"/>
            <a:ext cx="12190616" cy="685863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2889179"/>
            <a:ext cx="3387090" cy="1077595"/>
          </a:xfrm>
          <a:prstGeom prst="rect">
            <a:avLst/>
          </a:prstGeom>
          <a:solidFill>
            <a:srgbClr val="182A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171315" y="1014095"/>
            <a:ext cx="812800" cy="688975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9" name="文本占位符 36"/>
          <p:cNvSpPr>
            <a:spLocks noGrp="1"/>
          </p:cNvSpPr>
          <p:nvPr>
            <p:ph type="body" sz="quarter" idx="15" hasCustomPrompt="1"/>
          </p:nvPr>
        </p:nvSpPr>
        <p:spPr>
          <a:xfrm>
            <a:off x="4869815" y="1071245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点击此处添加章节大标题</a:t>
            </a:r>
          </a:p>
        </p:txBody>
      </p:sp>
      <p:sp>
        <p:nvSpPr>
          <p:cNvPr id="10" name="文本占位符 36"/>
          <p:cNvSpPr>
            <a:spLocks noGrp="1"/>
          </p:cNvSpPr>
          <p:nvPr>
            <p:ph type="body" sz="quarter" idx="18" hasCustomPrompt="1"/>
          </p:nvPr>
        </p:nvSpPr>
        <p:spPr>
          <a:xfrm>
            <a:off x="4860290" y="1425575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点击此处添加章节副标题或者摘要</a:t>
            </a:r>
          </a:p>
        </p:txBody>
      </p:sp>
      <p:sp>
        <p:nvSpPr>
          <p:cNvPr id="11" name="文本占位符 36"/>
          <p:cNvSpPr>
            <a:spLocks noGrp="1"/>
          </p:cNvSpPr>
          <p:nvPr>
            <p:ph type="body" sz="quarter" idx="19" hasCustomPrompt="1"/>
          </p:nvPr>
        </p:nvSpPr>
        <p:spPr>
          <a:xfrm>
            <a:off x="4161790" y="1985010"/>
            <a:ext cx="812800" cy="688975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2" name="文本占位符 36"/>
          <p:cNvSpPr>
            <a:spLocks noGrp="1"/>
          </p:cNvSpPr>
          <p:nvPr>
            <p:ph type="body" sz="quarter" idx="20" hasCustomPrompt="1"/>
          </p:nvPr>
        </p:nvSpPr>
        <p:spPr>
          <a:xfrm>
            <a:off x="4860290" y="2042160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点击此处添加章节大标题</a:t>
            </a:r>
          </a:p>
        </p:txBody>
      </p:sp>
      <p:sp>
        <p:nvSpPr>
          <p:cNvPr id="13" name="文本占位符 36"/>
          <p:cNvSpPr>
            <a:spLocks noGrp="1"/>
          </p:cNvSpPr>
          <p:nvPr>
            <p:ph type="body" sz="quarter" idx="21" hasCustomPrompt="1"/>
          </p:nvPr>
        </p:nvSpPr>
        <p:spPr>
          <a:xfrm>
            <a:off x="4850765" y="2396490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点击此处添加章节副标题或者摘要</a:t>
            </a:r>
          </a:p>
        </p:txBody>
      </p:sp>
      <p:sp>
        <p:nvSpPr>
          <p:cNvPr id="33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4180840" y="2969895"/>
            <a:ext cx="812800" cy="688975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5" name="文本占位符 36"/>
          <p:cNvSpPr>
            <a:spLocks noGrp="1"/>
          </p:cNvSpPr>
          <p:nvPr>
            <p:ph type="body" sz="quarter" idx="23" hasCustomPrompt="1"/>
          </p:nvPr>
        </p:nvSpPr>
        <p:spPr>
          <a:xfrm>
            <a:off x="4879340" y="3027045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点击此处添加章节大标题</a:t>
            </a:r>
          </a:p>
        </p:txBody>
      </p:sp>
      <p:sp>
        <p:nvSpPr>
          <p:cNvPr id="14" name="文本占位符 36"/>
          <p:cNvSpPr>
            <a:spLocks noGrp="1"/>
          </p:cNvSpPr>
          <p:nvPr>
            <p:ph type="body" sz="quarter" idx="24" hasCustomPrompt="1"/>
          </p:nvPr>
        </p:nvSpPr>
        <p:spPr>
          <a:xfrm>
            <a:off x="4869815" y="3381375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点击此处添加章节副标题或者摘要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5" hasCustomPrompt="1"/>
          </p:nvPr>
        </p:nvSpPr>
        <p:spPr>
          <a:xfrm>
            <a:off x="4180840" y="3927475"/>
            <a:ext cx="812800" cy="688975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26" hasCustomPrompt="1"/>
          </p:nvPr>
        </p:nvSpPr>
        <p:spPr>
          <a:xfrm>
            <a:off x="4879340" y="3984625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点击此处添加章节大标题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27" hasCustomPrompt="1"/>
          </p:nvPr>
        </p:nvSpPr>
        <p:spPr>
          <a:xfrm>
            <a:off x="4869815" y="4338955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点击此处添加章节副标题或者摘要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28" hasCustomPrompt="1"/>
          </p:nvPr>
        </p:nvSpPr>
        <p:spPr>
          <a:xfrm>
            <a:off x="4172585" y="4888865"/>
            <a:ext cx="812800" cy="688975"/>
          </a:xfrm>
          <a:prstGeom prst="rect">
            <a:avLst/>
          </a:prstGeom>
        </p:spPr>
        <p:txBody>
          <a:bodyPr/>
          <a:lstStyle>
            <a:lvl1pPr>
              <a:defRPr lang="zh-CN" altLang="en-US" sz="4400" b="1" dirty="0">
                <a:solidFill>
                  <a:srgbClr val="8D07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1" name="文本占位符 36"/>
          <p:cNvSpPr>
            <a:spLocks noGrp="1"/>
          </p:cNvSpPr>
          <p:nvPr>
            <p:ph type="body" sz="quarter" idx="29" hasCustomPrompt="1"/>
          </p:nvPr>
        </p:nvSpPr>
        <p:spPr>
          <a:xfrm>
            <a:off x="4871085" y="4946015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点击此处添加章节大标题</a:t>
            </a:r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30" hasCustomPrompt="1"/>
          </p:nvPr>
        </p:nvSpPr>
        <p:spPr>
          <a:xfrm>
            <a:off x="4861560" y="5300345"/>
            <a:ext cx="3797300" cy="4464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点击此处添加章节副标题或者摘要</a:t>
            </a:r>
          </a:p>
        </p:txBody>
      </p:sp>
      <p:pic>
        <p:nvPicPr>
          <p:cNvPr id="46" name="图片 45" descr="1116-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885" y="3131820"/>
            <a:ext cx="2602230" cy="54102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8813165" y="2875915"/>
            <a:ext cx="3387090" cy="1077595"/>
          </a:xfrm>
          <a:prstGeom prst="rect">
            <a:avLst/>
          </a:prstGeom>
          <a:solidFill>
            <a:srgbClr val="870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2" t="17579" b="13539"/>
          <a:stretch/>
        </p:blipFill>
        <p:spPr>
          <a:xfrm>
            <a:off x="0" y="0"/>
            <a:ext cx="12192000" cy="6878548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1619251" y="0"/>
            <a:ext cx="3381374" cy="6858000"/>
          </a:xfrm>
          <a:prstGeom prst="rect">
            <a:avLst/>
          </a:prstGeom>
          <a:gradFill>
            <a:gsLst>
              <a:gs pos="100000">
                <a:srgbClr val="8D0780"/>
              </a:gs>
              <a:gs pos="0">
                <a:srgbClr val="182983">
                  <a:alpha val="90000"/>
                </a:srgbClr>
              </a:gs>
            </a:gsLst>
            <a:lin ang="7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3962400"/>
            <a:ext cx="2962275" cy="600075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0" y="4664868"/>
            <a:ext cx="2962275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单击此处添加章节副标题或章节摘要</a:t>
            </a:r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2274106" y="1443038"/>
            <a:ext cx="2066925" cy="20669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05930" y="2174875"/>
            <a:ext cx="803275" cy="603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448" y="6329476"/>
            <a:ext cx="376238" cy="182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761FB4-523C-497C-B090-BFC6504BE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" y="0"/>
            <a:ext cx="12178468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1619251" y="0"/>
            <a:ext cx="3381374" cy="6858000"/>
          </a:xfrm>
          <a:prstGeom prst="rect">
            <a:avLst/>
          </a:prstGeom>
          <a:gradFill>
            <a:gsLst>
              <a:gs pos="100000">
                <a:srgbClr val="8D0780"/>
              </a:gs>
              <a:gs pos="0">
                <a:srgbClr val="182983">
                  <a:alpha val="90000"/>
                </a:srgbClr>
              </a:gs>
            </a:gsLst>
            <a:lin ang="7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3962400"/>
            <a:ext cx="2962275" cy="600075"/>
          </a:xfrm>
          <a:prstGeom prst="rect">
            <a:avLst/>
          </a:prstGeom>
        </p:spPr>
        <p:txBody>
          <a:bodyPr anchor="t"/>
          <a:lstStyle>
            <a:lvl1pPr algn="ctr"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0" y="4664868"/>
            <a:ext cx="2962275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单击此处添加章节副标题或章节摘要</a:t>
            </a:r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2274106" y="1443038"/>
            <a:ext cx="2066925" cy="2066925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05930" y="2174875"/>
            <a:ext cx="803275" cy="6032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9448" y="6329476"/>
            <a:ext cx="376238" cy="1820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47" y="350963"/>
            <a:ext cx="1480659" cy="42461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597A-4D70-400C-9DFA-27137A1C64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7" r:id="rId11"/>
    <p:sldLayoutId id="2147483668" r:id="rId12"/>
    <p:sldLayoutId id="2147483666" r:id="rId13"/>
    <p:sldLayoutId id="2147483665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7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047205" y="1314994"/>
            <a:ext cx="11014166" cy="68684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行业中台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Kickoff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5" y="5908610"/>
            <a:ext cx="1541883" cy="44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6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ED009-883B-4E7C-A884-7517549A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行业中台建设思路</a:t>
            </a:r>
          </a:p>
        </p:txBody>
      </p:sp>
      <p:graphicFrame>
        <p:nvGraphicFramePr>
          <p:cNvPr id="14" name="Diagram 2">
            <a:extLst>
              <a:ext uri="{FF2B5EF4-FFF2-40B4-BE49-F238E27FC236}">
                <a16:creationId xmlns:a16="http://schemas.microsoft.com/office/drawing/2014/main" id="{CE99332B-CC70-45CA-BE8F-58FA161C2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3841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DED45CE5-E3C2-469E-B865-E204918B1BC8}"/>
              </a:ext>
            </a:extLst>
          </p:cNvPr>
          <p:cNvGrpSpPr/>
          <p:nvPr/>
        </p:nvGrpSpPr>
        <p:grpSpPr>
          <a:xfrm>
            <a:off x="999460" y="2317909"/>
            <a:ext cx="2785733" cy="680484"/>
            <a:chOff x="2032001" y="2317909"/>
            <a:chExt cx="1753192" cy="68048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FAF7D58-D565-4802-812B-06A673455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192" y="2317909"/>
              <a:ext cx="0" cy="68048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A8C163-6DC2-43D6-96AD-C95B32AA702C}"/>
                </a:ext>
              </a:extLst>
            </p:cNvPr>
            <p:cNvSpPr/>
            <p:nvPr/>
          </p:nvSpPr>
          <p:spPr>
            <a:xfrm>
              <a:off x="2032001" y="2317909"/>
              <a:ext cx="1753192" cy="68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分别识别各行业对象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如交通（车、人、卡口）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各行业对象汇总，形成微服务对象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endPara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D79D34-3EB9-4411-BFC1-12A86F08B41C}"/>
              </a:ext>
            </a:extLst>
          </p:cNvPr>
          <p:cNvGrpSpPr/>
          <p:nvPr/>
        </p:nvGrpSpPr>
        <p:grpSpPr>
          <a:xfrm>
            <a:off x="2980660" y="3873804"/>
            <a:ext cx="2785733" cy="680485"/>
            <a:chOff x="2032001" y="2317909"/>
            <a:chExt cx="1753192" cy="68048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E323839-E336-4CA6-B3DF-0B424590F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192" y="2317909"/>
              <a:ext cx="0" cy="68048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FC3392-CAF1-4103-BE55-6F19F8B542FD}"/>
                </a:ext>
              </a:extLst>
            </p:cNvPr>
            <p:cNvSpPr/>
            <p:nvPr/>
          </p:nvSpPr>
          <p:spPr>
            <a:xfrm>
              <a:off x="2032001" y="2317909"/>
              <a:ext cx="1753192" cy="68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每个行业分别识别该对象依托的数据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如车的数据有违法记录、过车记录等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各行业数据汇总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194D9D-3799-4B98-A87E-2527E0137C65}"/>
              </a:ext>
            </a:extLst>
          </p:cNvPr>
          <p:cNvGrpSpPr/>
          <p:nvPr/>
        </p:nvGrpSpPr>
        <p:grpSpPr>
          <a:xfrm>
            <a:off x="4742123" y="1392865"/>
            <a:ext cx="2991295" cy="1605528"/>
            <a:chOff x="1059712" y="2317909"/>
            <a:chExt cx="2725481" cy="680484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2DCD6DC-8625-4BD1-8F55-43F9421F0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192" y="2317909"/>
              <a:ext cx="0" cy="68048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11FBA8-1CF0-4049-AAA1-8F7473D343A5}"/>
                </a:ext>
              </a:extLst>
            </p:cNvPr>
            <p:cNvSpPr/>
            <p:nvPr/>
          </p:nvSpPr>
          <p:spPr>
            <a:xfrm>
              <a:off x="1059712" y="2317909"/>
              <a:ext cx="2725481" cy="68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各行业针对单个对象进行能力识别</a:t>
              </a:r>
              <a:b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</a:b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全行业该对象能力汇总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形成该对象的单能力集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[</a:t>
              </a:r>
              <a:r>
                <a:rPr lang="zh-CN" altLang="en-US" sz="1200" b="1" dirty="0">
                  <a:solidFill>
                    <a:srgbClr val="7030A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单对象微服务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],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如人的能力有布控告警、轨迹、以脸搜脸等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基于单个对象能力，结合行业，将对象关联，形成</a:t>
              </a:r>
              <a:r>
                <a:rPr lang="en-US" altLang="zh-CN" sz="1200" b="1" dirty="0">
                  <a:solidFill>
                    <a:srgbClr val="7030A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[</a:t>
              </a:r>
              <a:r>
                <a:rPr lang="zh-CN" altLang="en-US" sz="1200" b="1" dirty="0">
                  <a:solidFill>
                    <a:srgbClr val="7030A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多维度能力</a:t>
              </a:r>
              <a:r>
                <a:rPr lang="en-US" altLang="zh-CN" sz="1200" b="1" dirty="0">
                  <a:solidFill>
                    <a:srgbClr val="7030A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]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，这种能力更具有行业属性，如人车关联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5E536BD-75E8-4EB2-AC0D-A133EF84B205}"/>
              </a:ext>
            </a:extLst>
          </p:cNvPr>
          <p:cNvSpPr txBox="1"/>
          <p:nvPr/>
        </p:nvSpPr>
        <p:spPr>
          <a:xfrm>
            <a:off x="3893984" y="4663883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DC16CF7-AC52-480F-A04E-8D3FA122EE4A}"/>
              </a:ext>
            </a:extLst>
          </p:cNvPr>
          <p:cNvGrpSpPr/>
          <p:nvPr/>
        </p:nvGrpSpPr>
        <p:grpSpPr>
          <a:xfrm>
            <a:off x="7198245" y="3866724"/>
            <a:ext cx="2505738" cy="971090"/>
            <a:chOff x="2032001" y="2317909"/>
            <a:chExt cx="1753192" cy="680484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5443AB8-CA18-49CD-BC40-2E40C9F9A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5192" y="2317909"/>
              <a:ext cx="0" cy="68048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E352A71-5526-47E7-9165-64A2B9B47F14}"/>
                </a:ext>
              </a:extLst>
            </p:cNvPr>
            <p:cNvSpPr/>
            <p:nvPr/>
          </p:nvSpPr>
          <p:spPr>
            <a:xfrm>
              <a:off x="2032001" y="2317909"/>
              <a:ext cx="1753192" cy="680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各行业基于北向能力的调用（</a:t>
              </a:r>
              <a:r>
                <a:rPr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&gt;70%</a:t>
              </a:r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），搭积木构建行业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基于中台提供的快速试错能力，业务创新和新行业孵化</a:t>
              </a:r>
              <a:endPara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18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行业中台微服务示意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1061985" y="989901"/>
            <a:ext cx="3251199" cy="530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人员微服务（组）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1214385" y="1300293"/>
            <a:ext cx="2961416" cy="2731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人员微服务能力</a:t>
            </a:r>
          </a:p>
        </p:txBody>
      </p:sp>
      <p:sp>
        <p:nvSpPr>
          <p:cNvPr id="5" name="上箭头 4"/>
          <p:cNvSpPr/>
          <p:nvPr/>
        </p:nvSpPr>
        <p:spPr>
          <a:xfrm>
            <a:off x="2526718" y="4034971"/>
            <a:ext cx="354729" cy="22754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1381800" y="2830680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人员考勤</a:t>
            </a:r>
          </a:p>
        </p:txBody>
      </p:sp>
      <p:sp>
        <p:nvSpPr>
          <p:cNvPr id="7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1381800" y="3244496"/>
            <a:ext cx="1144917" cy="252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人脸布控</a:t>
            </a:r>
          </a:p>
        </p:txBody>
      </p:sp>
      <p:sp>
        <p:nvSpPr>
          <p:cNvPr id="8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1381801" y="1600912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一人一档</a:t>
            </a:r>
          </a:p>
        </p:txBody>
      </p:sp>
      <p:sp>
        <p:nvSpPr>
          <p:cNvPr id="9" name="矩形: 圆角 16">
            <a:extLst>
              <a:ext uri="{FF2B5EF4-FFF2-40B4-BE49-F238E27FC236}">
                <a16:creationId xmlns:a16="http://schemas.microsoft.com/office/drawing/2014/main" id="{E5DAD1A0-ADBD-4501-8308-0D05098EB0A4}"/>
              </a:ext>
            </a:extLst>
          </p:cNvPr>
          <p:cNvSpPr/>
          <p:nvPr/>
        </p:nvSpPr>
        <p:spPr>
          <a:xfrm>
            <a:off x="1381801" y="2014728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同行分析</a:t>
            </a:r>
          </a:p>
        </p:txBody>
      </p:sp>
      <p:sp>
        <p:nvSpPr>
          <p:cNvPr id="10" name="矩形: 圆角 15">
            <a:extLst>
              <a:ext uri="{FF2B5EF4-FFF2-40B4-BE49-F238E27FC236}">
                <a16:creationId xmlns:a16="http://schemas.microsoft.com/office/drawing/2014/main" id="{D142CF87-6DB3-447E-A920-77E29A8A9856}"/>
              </a:ext>
            </a:extLst>
          </p:cNvPr>
          <p:cNvSpPr/>
          <p:nvPr/>
        </p:nvSpPr>
        <p:spPr>
          <a:xfrm>
            <a:off x="1381801" y="2428544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频繁出入</a:t>
            </a:r>
          </a:p>
        </p:txBody>
      </p:sp>
      <p:sp>
        <p:nvSpPr>
          <p:cNvPr id="11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2863467" y="2830680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人员排班</a:t>
            </a:r>
          </a:p>
        </p:txBody>
      </p:sp>
      <p:sp>
        <p:nvSpPr>
          <p:cNvPr id="12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2863467" y="3244496"/>
            <a:ext cx="1144917" cy="252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人员告警</a:t>
            </a:r>
          </a:p>
        </p:txBody>
      </p:sp>
      <p:sp>
        <p:nvSpPr>
          <p:cNvPr id="13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2863468" y="1600912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迁入迁出</a:t>
            </a:r>
          </a:p>
        </p:txBody>
      </p:sp>
      <p:sp>
        <p:nvSpPr>
          <p:cNvPr id="14" name="矩形: 圆角 16">
            <a:extLst>
              <a:ext uri="{FF2B5EF4-FFF2-40B4-BE49-F238E27FC236}">
                <a16:creationId xmlns:a16="http://schemas.microsoft.com/office/drawing/2014/main" id="{E5DAD1A0-ADBD-4501-8308-0D05098EB0A4}"/>
              </a:ext>
            </a:extLst>
          </p:cNvPr>
          <p:cNvSpPr/>
          <p:nvPr/>
        </p:nvSpPr>
        <p:spPr>
          <a:xfrm>
            <a:off x="2863468" y="2014728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首次出现</a:t>
            </a:r>
          </a:p>
        </p:txBody>
      </p:sp>
      <p:sp>
        <p:nvSpPr>
          <p:cNvPr id="15" name="矩形: 圆角 15">
            <a:extLst>
              <a:ext uri="{FF2B5EF4-FFF2-40B4-BE49-F238E27FC236}">
                <a16:creationId xmlns:a16="http://schemas.microsoft.com/office/drawing/2014/main" id="{D142CF87-6DB3-447E-A920-77E29A8A9856}"/>
              </a:ext>
            </a:extLst>
          </p:cNvPr>
          <p:cNvSpPr/>
          <p:nvPr/>
        </p:nvSpPr>
        <p:spPr>
          <a:xfrm>
            <a:off x="2863468" y="2428544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昼伏夜出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1381800" y="3633823"/>
            <a:ext cx="1144917" cy="252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人脸轨迹</a:t>
            </a:r>
          </a:p>
        </p:txBody>
      </p:sp>
      <p:sp>
        <p:nvSpPr>
          <p:cNvPr id="17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2863467" y="3633823"/>
            <a:ext cx="1144917" cy="252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以人搜人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1214385" y="4284838"/>
            <a:ext cx="2961416" cy="18457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人员微服务数据</a:t>
            </a:r>
          </a:p>
        </p:txBody>
      </p:sp>
      <p:sp>
        <p:nvSpPr>
          <p:cNvPr id="19" name="流程图: 磁盘 18"/>
          <p:cNvSpPr/>
          <p:nvPr/>
        </p:nvSpPr>
        <p:spPr>
          <a:xfrm>
            <a:off x="1535159" y="4631268"/>
            <a:ext cx="2319867" cy="2540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常口库</a:t>
            </a:r>
          </a:p>
        </p:txBody>
      </p:sp>
      <p:sp>
        <p:nvSpPr>
          <p:cNvPr id="20" name="流程图: 磁盘 19"/>
          <p:cNvSpPr/>
          <p:nvPr/>
        </p:nvSpPr>
        <p:spPr>
          <a:xfrm>
            <a:off x="1535159" y="4987572"/>
            <a:ext cx="2319867" cy="2540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流口库</a:t>
            </a:r>
          </a:p>
        </p:txBody>
      </p:sp>
      <p:sp>
        <p:nvSpPr>
          <p:cNvPr id="21" name="流程图: 磁盘 20"/>
          <p:cNvSpPr/>
          <p:nvPr/>
        </p:nvSpPr>
        <p:spPr>
          <a:xfrm>
            <a:off x="1527650" y="5342468"/>
            <a:ext cx="2319867" cy="2540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重点人员库</a:t>
            </a:r>
          </a:p>
        </p:txBody>
      </p:sp>
      <p:sp>
        <p:nvSpPr>
          <p:cNvPr id="22" name="流程图: 磁盘 21"/>
          <p:cNvSpPr/>
          <p:nvPr/>
        </p:nvSpPr>
        <p:spPr>
          <a:xfrm>
            <a:off x="1535159" y="5706535"/>
            <a:ext cx="2319867" cy="2540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人脸抓拍记录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4465584" y="998480"/>
            <a:ext cx="3251199" cy="530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车辆微服务（组）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4617984" y="1308872"/>
            <a:ext cx="2961416" cy="2731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车辆微服务能力</a:t>
            </a:r>
          </a:p>
        </p:txBody>
      </p:sp>
      <p:sp>
        <p:nvSpPr>
          <p:cNvPr id="25" name="上箭头 24"/>
          <p:cNvSpPr/>
          <p:nvPr/>
        </p:nvSpPr>
        <p:spPr>
          <a:xfrm>
            <a:off x="5930317" y="4043550"/>
            <a:ext cx="354729" cy="22754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4785399" y="2839259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重点车辆</a:t>
            </a:r>
          </a:p>
        </p:txBody>
      </p:sp>
      <p:sp>
        <p:nvSpPr>
          <p:cNvPr id="27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4785399" y="3253075"/>
            <a:ext cx="1144917" cy="252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车辆布控</a:t>
            </a:r>
          </a:p>
        </p:txBody>
      </p:sp>
      <p:sp>
        <p:nvSpPr>
          <p:cNvPr id="28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4785400" y="1609491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一车一档</a:t>
            </a:r>
          </a:p>
        </p:txBody>
      </p:sp>
      <p:sp>
        <p:nvSpPr>
          <p:cNvPr id="29" name="矩形: 圆角 16">
            <a:extLst>
              <a:ext uri="{FF2B5EF4-FFF2-40B4-BE49-F238E27FC236}">
                <a16:creationId xmlns:a16="http://schemas.microsoft.com/office/drawing/2014/main" id="{E5DAD1A0-ADBD-4501-8308-0D05098EB0A4}"/>
              </a:ext>
            </a:extLst>
          </p:cNvPr>
          <p:cNvSpPr/>
          <p:nvPr/>
        </p:nvSpPr>
        <p:spPr>
          <a:xfrm>
            <a:off x="4785400" y="2023307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跟车分析</a:t>
            </a:r>
          </a:p>
        </p:txBody>
      </p:sp>
      <p:sp>
        <p:nvSpPr>
          <p:cNvPr id="30" name="矩形: 圆角 15">
            <a:extLst>
              <a:ext uri="{FF2B5EF4-FFF2-40B4-BE49-F238E27FC236}">
                <a16:creationId xmlns:a16="http://schemas.microsoft.com/office/drawing/2014/main" id="{D142CF87-6DB3-447E-A920-77E29A8A9856}"/>
              </a:ext>
            </a:extLst>
          </p:cNvPr>
          <p:cNvSpPr/>
          <p:nvPr/>
        </p:nvSpPr>
        <p:spPr>
          <a:xfrm>
            <a:off x="4785400" y="2437123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频繁出入</a:t>
            </a:r>
          </a:p>
        </p:txBody>
      </p:sp>
      <p:sp>
        <p:nvSpPr>
          <p:cNvPr id="31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6267066" y="2839259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停车管理</a:t>
            </a:r>
          </a:p>
        </p:txBody>
      </p:sp>
      <p:sp>
        <p:nvSpPr>
          <p:cNvPr id="32" name="矩形: 圆角 16">
            <a:extLst>
              <a:ext uri="{FF2B5EF4-FFF2-40B4-BE49-F238E27FC236}">
                <a16:creationId xmlns:a16="http://schemas.microsoft.com/office/drawing/2014/main" id="{E2DA0F7D-D5D0-412F-89EB-B8B4E65C4D5F}"/>
              </a:ext>
            </a:extLst>
          </p:cNvPr>
          <p:cNvSpPr/>
          <p:nvPr/>
        </p:nvSpPr>
        <p:spPr>
          <a:xfrm>
            <a:off x="6267066" y="3253075"/>
            <a:ext cx="1144917" cy="252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车辆告警</a:t>
            </a:r>
          </a:p>
        </p:txBody>
      </p:sp>
      <p:sp>
        <p:nvSpPr>
          <p:cNvPr id="33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6267067" y="1609491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违法处罚</a:t>
            </a:r>
          </a:p>
        </p:txBody>
      </p:sp>
      <p:sp>
        <p:nvSpPr>
          <p:cNvPr id="34" name="矩形: 圆角 16">
            <a:extLst>
              <a:ext uri="{FF2B5EF4-FFF2-40B4-BE49-F238E27FC236}">
                <a16:creationId xmlns:a16="http://schemas.microsoft.com/office/drawing/2014/main" id="{E5DAD1A0-ADBD-4501-8308-0D05098EB0A4}"/>
              </a:ext>
            </a:extLst>
          </p:cNvPr>
          <p:cNvSpPr/>
          <p:nvPr/>
        </p:nvSpPr>
        <p:spPr>
          <a:xfrm>
            <a:off x="6267067" y="2023307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首次出现</a:t>
            </a:r>
          </a:p>
        </p:txBody>
      </p:sp>
      <p:sp>
        <p:nvSpPr>
          <p:cNvPr id="35" name="矩形: 圆角 15">
            <a:extLst>
              <a:ext uri="{FF2B5EF4-FFF2-40B4-BE49-F238E27FC236}">
                <a16:creationId xmlns:a16="http://schemas.microsoft.com/office/drawing/2014/main" id="{D142CF87-6DB3-447E-A920-77E29A8A9856}"/>
              </a:ext>
            </a:extLst>
          </p:cNvPr>
          <p:cNvSpPr/>
          <p:nvPr/>
        </p:nvSpPr>
        <p:spPr>
          <a:xfrm>
            <a:off x="6267067" y="2437123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昼伏夜出</a:t>
            </a:r>
          </a:p>
        </p:txBody>
      </p:sp>
      <p:sp>
        <p:nvSpPr>
          <p:cNvPr id="36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4785399" y="3642402"/>
            <a:ext cx="1144917" cy="252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车辆轨迹</a:t>
            </a:r>
          </a:p>
        </p:txBody>
      </p:sp>
      <p:sp>
        <p:nvSpPr>
          <p:cNvPr id="37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6267066" y="3642402"/>
            <a:ext cx="1144917" cy="252000"/>
          </a:xfrm>
          <a:prstGeom prst="roundRect">
            <a:avLst/>
          </a:prstGeom>
          <a:solidFill>
            <a:schemeClr val="tx1"/>
          </a:solidFill>
          <a:ln>
            <a:solidFill>
              <a:srgbClr val="31A6C6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套牌分析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4617984" y="4293417"/>
            <a:ext cx="2961416" cy="18457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车辆微服务数据</a:t>
            </a:r>
          </a:p>
        </p:txBody>
      </p:sp>
      <p:sp>
        <p:nvSpPr>
          <p:cNvPr id="39" name="流程图: 磁盘 38"/>
          <p:cNvSpPr/>
          <p:nvPr/>
        </p:nvSpPr>
        <p:spPr>
          <a:xfrm>
            <a:off x="4938758" y="4639847"/>
            <a:ext cx="2319867" cy="2540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车辆登记库</a:t>
            </a:r>
          </a:p>
        </p:txBody>
      </p:sp>
      <p:sp>
        <p:nvSpPr>
          <p:cNvPr id="40" name="流程图: 磁盘 39"/>
          <p:cNvSpPr/>
          <p:nvPr/>
        </p:nvSpPr>
        <p:spPr>
          <a:xfrm>
            <a:off x="4938758" y="4996151"/>
            <a:ext cx="2319867" cy="2540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车辆黑名单库</a:t>
            </a:r>
          </a:p>
        </p:txBody>
      </p:sp>
      <p:sp>
        <p:nvSpPr>
          <p:cNvPr id="41" name="流程图: 磁盘 40"/>
          <p:cNvSpPr/>
          <p:nvPr/>
        </p:nvSpPr>
        <p:spPr>
          <a:xfrm>
            <a:off x="4931249" y="5351047"/>
            <a:ext cx="2319867" cy="2540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违法记录</a:t>
            </a:r>
          </a:p>
        </p:txBody>
      </p:sp>
      <p:sp>
        <p:nvSpPr>
          <p:cNvPr id="42" name="流程图: 磁盘 41"/>
          <p:cNvSpPr/>
          <p:nvPr/>
        </p:nvSpPr>
        <p:spPr>
          <a:xfrm>
            <a:off x="4938758" y="5715114"/>
            <a:ext cx="2319867" cy="2540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车辆抓拍记录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7850653" y="998480"/>
            <a:ext cx="1813465" cy="530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事件微服务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8003053" y="1308872"/>
            <a:ext cx="1568786" cy="27310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事件微服务能力</a:t>
            </a:r>
          </a:p>
        </p:txBody>
      </p:sp>
      <p:sp>
        <p:nvSpPr>
          <p:cNvPr id="45" name="上箭头 44"/>
          <p:cNvSpPr/>
          <p:nvPr/>
        </p:nvSpPr>
        <p:spPr>
          <a:xfrm>
            <a:off x="8593932" y="4043550"/>
            <a:ext cx="354729" cy="22754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8170469" y="1609491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事件上报</a:t>
            </a:r>
          </a:p>
        </p:txBody>
      </p:sp>
      <p:sp>
        <p:nvSpPr>
          <p:cNvPr id="47" name="矩形: 圆角 16">
            <a:extLst>
              <a:ext uri="{FF2B5EF4-FFF2-40B4-BE49-F238E27FC236}">
                <a16:creationId xmlns:a16="http://schemas.microsoft.com/office/drawing/2014/main" id="{E5DAD1A0-ADBD-4501-8308-0D05098EB0A4}"/>
              </a:ext>
            </a:extLst>
          </p:cNvPr>
          <p:cNvSpPr/>
          <p:nvPr/>
        </p:nvSpPr>
        <p:spPr>
          <a:xfrm>
            <a:off x="8170469" y="2023307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事件审核</a:t>
            </a:r>
          </a:p>
        </p:txBody>
      </p:sp>
      <p:sp>
        <p:nvSpPr>
          <p:cNvPr id="48" name="矩形: 圆角 15">
            <a:extLst>
              <a:ext uri="{FF2B5EF4-FFF2-40B4-BE49-F238E27FC236}">
                <a16:creationId xmlns:a16="http://schemas.microsoft.com/office/drawing/2014/main" id="{D142CF87-6DB3-447E-A920-77E29A8A9856}"/>
              </a:ext>
            </a:extLst>
          </p:cNvPr>
          <p:cNvSpPr/>
          <p:nvPr/>
        </p:nvSpPr>
        <p:spPr>
          <a:xfrm>
            <a:off x="8170469" y="2437123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事件通知</a:t>
            </a:r>
          </a:p>
        </p:txBody>
      </p:sp>
      <p:sp>
        <p:nvSpPr>
          <p:cNvPr id="49" name="矩形: 圆角 15">
            <a:extLst>
              <a:ext uri="{FF2B5EF4-FFF2-40B4-BE49-F238E27FC236}">
                <a16:creationId xmlns:a16="http://schemas.microsoft.com/office/drawing/2014/main" id="{F0129C99-39BC-4CDF-9623-01AE07915852}"/>
              </a:ext>
            </a:extLst>
          </p:cNvPr>
          <p:cNvSpPr/>
          <p:nvPr/>
        </p:nvSpPr>
        <p:spPr>
          <a:xfrm>
            <a:off x="8170468" y="2839259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事件分发</a:t>
            </a:r>
          </a:p>
        </p:txBody>
      </p:sp>
      <p:sp>
        <p:nvSpPr>
          <p:cNvPr id="50" name="矩形: 圆角 16">
            <a:extLst>
              <a:ext uri="{FF2B5EF4-FFF2-40B4-BE49-F238E27FC236}">
                <a16:creationId xmlns:a16="http://schemas.microsoft.com/office/drawing/2014/main" id="{E5DAD1A0-ADBD-4501-8308-0D05098EB0A4}"/>
              </a:ext>
            </a:extLst>
          </p:cNvPr>
          <p:cNvSpPr/>
          <p:nvPr/>
        </p:nvSpPr>
        <p:spPr>
          <a:xfrm>
            <a:off x="8170468" y="3253075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垃圾事件</a:t>
            </a:r>
          </a:p>
        </p:txBody>
      </p:sp>
      <p:sp>
        <p:nvSpPr>
          <p:cNvPr id="51" name="矩形: 圆角 15">
            <a:extLst>
              <a:ext uri="{FF2B5EF4-FFF2-40B4-BE49-F238E27FC236}">
                <a16:creationId xmlns:a16="http://schemas.microsoft.com/office/drawing/2014/main" id="{D142CF87-6DB3-447E-A920-77E29A8A9856}"/>
              </a:ext>
            </a:extLst>
          </p:cNvPr>
          <p:cNvSpPr/>
          <p:nvPr/>
        </p:nvSpPr>
        <p:spPr>
          <a:xfrm>
            <a:off x="8170468" y="3666891"/>
            <a:ext cx="1144917" cy="25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事件统计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8003053" y="4293417"/>
            <a:ext cx="1568786" cy="18457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事件微服务数据</a:t>
            </a:r>
          </a:p>
        </p:txBody>
      </p:sp>
      <p:sp>
        <p:nvSpPr>
          <p:cNvPr id="53" name="流程图: 磁盘 52"/>
          <p:cNvSpPr/>
          <p:nvPr/>
        </p:nvSpPr>
        <p:spPr>
          <a:xfrm>
            <a:off x="8261606" y="4639847"/>
            <a:ext cx="991558" cy="132068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44A964C-2088-4BB6-85BE-2418748EA584}"/>
              </a:ext>
            </a:extLst>
          </p:cNvPr>
          <p:cNvSpPr/>
          <p:nvPr/>
        </p:nvSpPr>
        <p:spPr>
          <a:xfrm>
            <a:off x="9815120" y="1016475"/>
            <a:ext cx="419449" cy="530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+</a:t>
            </a:r>
            <a:endParaRPr lang="zh-CN" altLang="en-US" sz="1400" b="1" dirty="0">
              <a:solidFill>
                <a:srgbClr val="7030A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6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6BF7B-8798-4FD2-8F0C-25CD140B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行业中台生命周期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B5B824-FCC3-4862-93C7-BA944D53F529}"/>
              </a:ext>
            </a:extLst>
          </p:cNvPr>
          <p:cNvGrpSpPr/>
          <p:nvPr/>
        </p:nvGrpSpPr>
        <p:grpSpPr>
          <a:xfrm>
            <a:off x="3970350" y="2053504"/>
            <a:ext cx="1049338" cy="860999"/>
            <a:chOff x="3884170" y="1335953"/>
            <a:chExt cx="1049338" cy="860999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DF36485-0FF6-4C73-B94E-23FFE8BCB8E3}"/>
                </a:ext>
              </a:extLst>
            </p:cNvPr>
            <p:cNvCxnSpPr>
              <a:cxnSpLocks/>
            </p:cNvCxnSpPr>
            <p:nvPr/>
          </p:nvCxnSpPr>
          <p:spPr>
            <a:xfrm>
              <a:off x="4933508" y="1408753"/>
              <a:ext cx="0" cy="788199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F23EAF4-D323-49BE-990C-5A17BB2D78F7}"/>
                </a:ext>
              </a:extLst>
            </p:cNvPr>
            <p:cNvSpPr txBox="1"/>
            <p:nvPr/>
          </p:nvSpPr>
          <p:spPr>
            <a:xfrm>
              <a:off x="4060156" y="136679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设计评审</a:t>
              </a:r>
            </a:p>
          </p:txBody>
        </p:sp>
        <p:sp>
          <p:nvSpPr>
            <p:cNvPr id="20" name="Flowchart: Merge 10">
              <a:extLst>
                <a:ext uri="{FF2B5EF4-FFF2-40B4-BE49-F238E27FC236}">
                  <a16:creationId xmlns:a16="http://schemas.microsoft.com/office/drawing/2014/main" id="{2B007FC6-C9FF-48DF-9987-0B8AF967AB91}"/>
                </a:ext>
              </a:extLst>
            </p:cNvPr>
            <p:cNvSpPr/>
            <p:nvPr/>
          </p:nvSpPr>
          <p:spPr>
            <a:xfrm rot="16200000">
              <a:off x="3791845" y="1428278"/>
              <a:ext cx="369455" cy="184806"/>
            </a:xfrm>
            <a:prstGeom prst="flowChartMerg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48A870-7CDA-468B-A222-271F409BA1EA}"/>
              </a:ext>
            </a:extLst>
          </p:cNvPr>
          <p:cNvGrpSpPr/>
          <p:nvPr/>
        </p:nvGrpSpPr>
        <p:grpSpPr>
          <a:xfrm>
            <a:off x="7161296" y="1997814"/>
            <a:ext cx="1049338" cy="860999"/>
            <a:chOff x="3884170" y="1335953"/>
            <a:chExt cx="1049338" cy="86099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5807CD4-9EBD-4147-ABAE-FE8CB5240F0C}"/>
                </a:ext>
              </a:extLst>
            </p:cNvPr>
            <p:cNvCxnSpPr>
              <a:cxnSpLocks/>
            </p:cNvCxnSpPr>
            <p:nvPr/>
          </p:nvCxnSpPr>
          <p:spPr>
            <a:xfrm>
              <a:off x="4933508" y="1408753"/>
              <a:ext cx="0" cy="788199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36EA58-D013-42E5-BFAF-83BA778C4DF9}"/>
                </a:ext>
              </a:extLst>
            </p:cNvPr>
            <p:cNvSpPr txBox="1"/>
            <p:nvPr/>
          </p:nvSpPr>
          <p:spPr>
            <a:xfrm>
              <a:off x="4060156" y="136679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架构鉴定</a:t>
              </a:r>
            </a:p>
          </p:txBody>
        </p:sp>
        <p:sp>
          <p:nvSpPr>
            <p:cNvPr id="25" name="Flowchart: Merge 10">
              <a:extLst>
                <a:ext uri="{FF2B5EF4-FFF2-40B4-BE49-F238E27FC236}">
                  <a16:creationId xmlns:a16="http://schemas.microsoft.com/office/drawing/2014/main" id="{8FD69573-2B9C-4B38-B6ED-8F5BE9272B11}"/>
                </a:ext>
              </a:extLst>
            </p:cNvPr>
            <p:cNvSpPr/>
            <p:nvPr/>
          </p:nvSpPr>
          <p:spPr>
            <a:xfrm rot="16200000">
              <a:off x="3791845" y="1428278"/>
              <a:ext cx="369455" cy="184806"/>
            </a:xfrm>
            <a:prstGeom prst="flowChartMerg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9F6845F-1CC9-4E53-A856-D0CCA0458767}"/>
              </a:ext>
            </a:extLst>
          </p:cNvPr>
          <p:cNvCxnSpPr>
            <a:cxnSpLocks/>
          </p:cNvCxnSpPr>
          <p:nvPr/>
        </p:nvCxnSpPr>
        <p:spPr>
          <a:xfrm>
            <a:off x="527489" y="3395877"/>
            <a:ext cx="0" cy="80946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6E911B5-08C9-4A7B-BFED-F600506C7DE0}"/>
              </a:ext>
            </a:extLst>
          </p:cNvPr>
          <p:cNvSpPr txBox="1"/>
          <p:nvPr/>
        </p:nvSpPr>
        <p:spPr>
          <a:xfrm>
            <a:off x="527489" y="3551827"/>
            <a:ext cx="111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做什么？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如何做？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项目计划等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4410A2E-7930-4076-8D9B-0399A910B9A8}"/>
              </a:ext>
            </a:extLst>
          </p:cNvPr>
          <p:cNvCxnSpPr>
            <a:cxnSpLocks/>
          </p:cNvCxnSpPr>
          <p:nvPr/>
        </p:nvCxnSpPr>
        <p:spPr>
          <a:xfrm>
            <a:off x="2100870" y="3407285"/>
            <a:ext cx="0" cy="10532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0BACC2C-E585-49F8-9B82-6340D39B12C4}"/>
              </a:ext>
            </a:extLst>
          </p:cNvPr>
          <p:cNvSpPr txBox="1"/>
          <p:nvPr/>
        </p:nvSpPr>
        <p:spPr>
          <a:xfrm>
            <a:off x="2100870" y="3539098"/>
            <a:ext cx="1572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详细需求细化，横向拉通行业需求，提炼中台需求，也可来源于中台内部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需求分析人员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4A60FBB-A3FE-47D7-9536-1291995C5E18}"/>
              </a:ext>
            </a:extLst>
          </p:cNvPr>
          <p:cNvCxnSpPr>
            <a:cxnSpLocks/>
          </p:cNvCxnSpPr>
          <p:nvPr/>
        </p:nvCxnSpPr>
        <p:spPr>
          <a:xfrm>
            <a:off x="3694146" y="3407285"/>
            <a:ext cx="0" cy="10532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1F1C59A-053F-4887-8694-506E940FB876}"/>
              </a:ext>
            </a:extLst>
          </p:cNvPr>
          <p:cNvSpPr txBox="1"/>
          <p:nvPr/>
        </p:nvSpPr>
        <p:spPr>
          <a:xfrm>
            <a:off x="3694146" y="3539098"/>
            <a:ext cx="1572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UE</a:t>
            </a:r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设计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架构设计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UE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设计师</a:t>
            </a:r>
            <a:endParaRPr lang="en-US" altLang="zh-CN" sz="1200" dirty="0">
              <a:solidFill>
                <a:srgbClr val="7030A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设计师</a:t>
            </a:r>
            <a:endParaRPr lang="en-US" altLang="zh-CN" sz="1200" dirty="0">
              <a:solidFill>
                <a:srgbClr val="7030A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架构师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26B24B0-047A-4994-8FDC-55287D248698}"/>
              </a:ext>
            </a:extLst>
          </p:cNvPr>
          <p:cNvCxnSpPr>
            <a:cxnSpLocks/>
          </p:cNvCxnSpPr>
          <p:nvPr/>
        </p:nvCxnSpPr>
        <p:spPr>
          <a:xfrm>
            <a:off x="5276405" y="3402804"/>
            <a:ext cx="0" cy="6394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6AB363D-3E5E-4B1D-8C14-73886A6B735E}"/>
              </a:ext>
            </a:extLst>
          </p:cNvPr>
          <p:cNvSpPr txBox="1"/>
          <p:nvPr/>
        </p:nvSpPr>
        <p:spPr>
          <a:xfrm>
            <a:off x="5276405" y="3539098"/>
            <a:ext cx="15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开发构建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后端</a:t>
            </a:r>
            <a:endParaRPr lang="en-US" altLang="zh-CN" sz="1200" dirty="0">
              <a:solidFill>
                <a:srgbClr val="7030A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前端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19A1AC-68DC-408D-AA87-A7E121FFA806}"/>
              </a:ext>
            </a:extLst>
          </p:cNvPr>
          <p:cNvCxnSpPr>
            <a:cxnSpLocks/>
          </p:cNvCxnSpPr>
          <p:nvPr/>
        </p:nvCxnSpPr>
        <p:spPr>
          <a:xfrm>
            <a:off x="6836636" y="3404445"/>
            <a:ext cx="0" cy="7911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8BB483B-B780-47A1-9EDC-2DAF7C52D509}"/>
              </a:ext>
            </a:extLst>
          </p:cNvPr>
          <p:cNvSpPr txBox="1"/>
          <p:nvPr/>
        </p:nvSpPr>
        <p:spPr>
          <a:xfrm>
            <a:off x="6836636" y="3539096"/>
            <a:ext cx="1572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中台内部自测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架构鉴定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测试人员</a:t>
            </a:r>
            <a:endParaRPr lang="en-US" altLang="zh-CN" sz="1200" dirty="0">
              <a:solidFill>
                <a:srgbClr val="7030A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架构师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031DDFA-8030-435B-ADCA-8B938161CB0D}"/>
              </a:ext>
            </a:extLst>
          </p:cNvPr>
          <p:cNvCxnSpPr>
            <a:cxnSpLocks/>
          </p:cNvCxnSpPr>
          <p:nvPr/>
        </p:nvCxnSpPr>
        <p:spPr>
          <a:xfrm>
            <a:off x="8440925" y="3401005"/>
            <a:ext cx="0" cy="4733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D011EFF-8AA3-4DAA-8E43-B54F2AD9D3E6}"/>
              </a:ext>
            </a:extLst>
          </p:cNvPr>
          <p:cNvSpPr txBox="1"/>
          <p:nvPr/>
        </p:nvSpPr>
        <p:spPr>
          <a:xfrm>
            <a:off x="8440925" y="3539098"/>
            <a:ext cx="157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中台能力冻结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开发测试人员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804DCB0-EBE2-4537-9953-FF974E68A87B}"/>
              </a:ext>
            </a:extLst>
          </p:cNvPr>
          <p:cNvCxnSpPr>
            <a:cxnSpLocks/>
          </p:cNvCxnSpPr>
          <p:nvPr/>
        </p:nvCxnSpPr>
        <p:spPr>
          <a:xfrm>
            <a:off x="10012172" y="3413955"/>
            <a:ext cx="0" cy="6519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5B2DF4B-3C1E-45BB-9DC8-E41E3EA29DDB}"/>
              </a:ext>
            </a:extLst>
          </p:cNvPr>
          <p:cNvSpPr txBox="1"/>
          <p:nvPr/>
        </p:nvSpPr>
        <p:spPr>
          <a:xfrm>
            <a:off x="10012172" y="3539098"/>
            <a:ext cx="15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迭代升级优化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新行业适配</a:t>
            </a:r>
            <a:endParaRPr lang="en-US" altLang="zh-CN" sz="12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开发人员</a:t>
            </a: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8A7DCC0A-3AB6-46A8-9092-DDA078201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823968"/>
              </p:ext>
            </p:extLst>
          </p:nvPr>
        </p:nvGraphicFramePr>
        <p:xfrm>
          <a:off x="490343" y="2472912"/>
          <a:ext cx="11240269" cy="1165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84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8E3ACAB3-056A-447F-A76D-58F8BEA6D6B9}"/>
              </a:ext>
            </a:extLst>
          </p:cNvPr>
          <p:cNvSpPr/>
          <p:nvPr/>
        </p:nvSpPr>
        <p:spPr>
          <a:xfrm>
            <a:off x="1647008" y="2876700"/>
            <a:ext cx="6913757" cy="3222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535797-BCC5-4376-9762-94EC336E2A56}"/>
              </a:ext>
            </a:extLst>
          </p:cNvPr>
          <p:cNvSpPr/>
          <p:nvPr/>
        </p:nvSpPr>
        <p:spPr>
          <a:xfrm>
            <a:off x="1647008" y="1039135"/>
            <a:ext cx="6913757" cy="16949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2B041D-D0C6-490E-80DF-B17815E5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88" y="243943"/>
            <a:ext cx="10148062" cy="579258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行业中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台代码管理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FEEF92-E0E1-479B-99B4-00F37B904E6B}"/>
              </a:ext>
            </a:extLst>
          </p:cNvPr>
          <p:cNvSpPr/>
          <p:nvPr/>
        </p:nvSpPr>
        <p:spPr>
          <a:xfrm>
            <a:off x="431527" y="1875474"/>
            <a:ext cx="981307" cy="2899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绿区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AAD31D-2046-4863-A9AB-2DC00A642F1C}"/>
              </a:ext>
            </a:extLst>
          </p:cNvPr>
          <p:cNvSpPr/>
          <p:nvPr/>
        </p:nvSpPr>
        <p:spPr>
          <a:xfrm>
            <a:off x="431527" y="4513393"/>
            <a:ext cx="981307" cy="289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黄区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45427D-3B4D-4DCE-B78D-94A49118E59F}"/>
              </a:ext>
            </a:extLst>
          </p:cNvPr>
          <p:cNvGrpSpPr/>
          <p:nvPr/>
        </p:nvGrpSpPr>
        <p:grpSpPr>
          <a:xfrm>
            <a:off x="1791974" y="1384821"/>
            <a:ext cx="1405053" cy="1215479"/>
            <a:chOff x="1906859" y="1248936"/>
            <a:chExt cx="1405053" cy="121547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7ABC6C-E4F5-4999-BC82-38546E2AC598}"/>
                </a:ext>
              </a:extLst>
            </p:cNvPr>
            <p:cNvSpPr/>
            <p:nvPr/>
          </p:nvSpPr>
          <p:spPr>
            <a:xfrm>
              <a:off x="1906859" y="1248936"/>
              <a:ext cx="1405053" cy="1215479"/>
            </a:xfrm>
            <a:prstGeom prst="rect">
              <a:avLst/>
            </a:prstGeom>
            <a:solidFill>
              <a:srgbClr val="E1E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图侦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4AF9429-267C-4018-BD37-9F246A90C467}"/>
                </a:ext>
              </a:extLst>
            </p:cNvPr>
            <p:cNvSpPr/>
            <p:nvPr/>
          </p:nvSpPr>
          <p:spPr>
            <a:xfrm>
              <a:off x="2040673" y="1538868"/>
              <a:ext cx="1148576" cy="28992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Web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前端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EA554E8-D7F6-4525-8927-E5785D8DC2CA}"/>
                </a:ext>
              </a:extLst>
            </p:cNvPr>
            <p:cNvSpPr/>
            <p:nvPr/>
          </p:nvSpPr>
          <p:spPr>
            <a:xfrm>
              <a:off x="2035097" y="1986768"/>
              <a:ext cx="1148576" cy="28992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Java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后端</a:t>
              </a: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C23285-95B5-41CD-A3F3-0B38BC8E814B}"/>
              </a:ext>
            </a:extLst>
          </p:cNvPr>
          <p:cNvCxnSpPr>
            <a:cxnSpLocks/>
          </p:cNvCxnSpPr>
          <p:nvPr/>
        </p:nvCxnSpPr>
        <p:spPr>
          <a:xfrm>
            <a:off x="431527" y="3727814"/>
            <a:ext cx="8396868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17AF591-8E49-452F-A571-BF296FF2C9B9}"/>
              </a:ext>
            </a:extLst>
          </p:cNvPr>
          <p:cNvGrpSpPr/>
          <p:nvPr/>
        </p:nvGrpSpPr>
        <p:grpSpPr>
          <a:xfrm>
            <a:off x="3337346" y="1384820"/>
            <a:ext cx="1405053" cy="1215479"/>
            <a:chOff x="1906859" y="1248936"/>
            <a:chExt cx="1405053" cy="121547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9CBD064-F64E-4F1C-8DA4-A684A7293DA9}"/>
                </a:ext>
              </a:extLst>
            </p:cNvPr>
            <p:cNvSpPr/>
            <p:nvPr/>
          </p:nvSpPr>
          <p:spPr>
            <a:xfrm>
              <a:off x="1906859" y="1248936"/>
              <a:ext cx="1405053" cy="1215479"/>
            </a:xfrm>
            <a:prstGeom prst="rect">
              <a:avLst/>
            </a:prstGeom>
            <a:solidFill>
              <a:srgbClr val="E1E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社区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7D9866E-5C3F-45B3-AA13-752552BB7381}"/>
                </a:ext>
              </a:extLst>
            </p:cNvPr>
            <p:cNvSpPr/>
            <p:nvPr/>
          </p:nvSpPr>
          <p:spPr>
            <a:xfrm>
              <a:off x="2040673" y="1538868"/>
              <a:ext cx="1148576" cy="28992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Web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前端</a:t>
              </a: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1E3CEF3E-80AF-4E4D-8671-131E7E421844}"/>
                </a:ext>
              </a:extLst>
            </p:cNvPr>
            <p:cNvSpPr/>
            <p:nvPr/>
          </p:nvSpPr>
          <p:spPr>
            <a:xfrm>
              <a:off x="2035097" y="1986768"/>
              <a:ext cx="1148576" cy="28992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Java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后端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5B316FE-7D15-4E9C-94B4-043B6829E9B2}"/>
              </a:ext>
            </a:extLst>
          </p:cNvPr>
          <p:cNvGrpSpPr/>
          <p:nvPr/>
        </p:nvGrpSpPr>
        <p:grpSpPr>
          <a:xfrm>
            <a:off x="4882718" y="1384820"/>
            <a:ext cx="1405053" cy="1215479"/>
            <a:chOff x="1906859" y="1248936"/>
            <a:chExt cx="1405053" cy="121547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D5C5774-7780-4666-9B1C-3123C0A1ABD3}"/>
                </a:ext>
              </a:extLst>
            </p:cNvPr>
            <p:cNvSpPr/>
            <p:nvPr/>
          </p:nvSpPr>
          <p:spPr>
            <a:xfrm>
              <a:off x="1906859" y="1248936"/>
              <a:ext cx="1405053" cy="1215479"/>
            </a:xfrm>
            <a:prstGeom prst="rect">
              <a:avLst/>
            </a:prstGeom>
            <a:solidFill>
              <a:srgbClr val="E1E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交通</a:t>
              </a: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385425A-8606-4808-9B91-079CFDD163EE}"/>
                </a:ext>
              </a:extLst>
            </p:cNvPr>
            <p:cNvSpPr/>
            <p:nvPr/>
          </p:nvSpPr>
          <p:spPr>
            <a:xfrm>
              <a:off x="2040673" y="1538868"/>
              <a:ext cx="1148576" cy="28992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Web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前端</a:t>
              </a: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29029751-9DD8-4B2F-AE5D-835051B79B92}"/>
                </a:ext>
              </a:extLst>
            </p:cNvPr>
            <p:cNvSpPr/>
            <p:nvPr/>
          </p:nvSpPr>
          <p:spPr>
            <a:xfrm>
              <a:off x="2035097" y="1986768"/>
              <a:ext cx="1148576" cy="28992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Java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后端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147F1F9-6C2A-40A5-B5CE-A638B630A468}"/>
              </a:ext>
            </a:extLst>
          </p:cNvPr>
          <p:cNvGrpSpPr/>
          <p:nvPr/>
        </p:nvGrpSpPr>
        <p:grpSpPr>
          <a:xfrm>
            <a:off x="6428090" y="1384819"/>
            <a:ext cx="1405053" cy="1215479"/>
            <a:chOff x="1906859" y="1248936"/>
            <a:chExt cx="1405053" cy="121547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2993859-3BFC-4F1B-8E19-C3B463D5F7E8}"/>
                </a:ext>
              </a:extLst>
            </p:cNvPr>
            <p:cNvSpPr/>
            <p:nvPr/>
          </p:nvSpPr>
          <p:spPr>
            <a:xfrm>
              <a:off x="1906859" y="1248936"/>
              <a:ext cx="1405053" cy="1215479"/>
            </a:xfrm>
            <a:prstGeom prst="rect">
              <a:avLst/>
            </a:prstGeom>
            <a:solidFill>
              <a:srgbClr val="E1ED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教育</a:t>
              </a: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1A95EB0E-A758-4B8A-9E08-1453C2EFBEDE}"/>
                </a:ext>
              </a:extLst>
            </p:cNvPr>
            <p:cNvSpPr/>
            <p:nvPr/>
          </p:nvSpPr>
          <p:spPr>
            <a:xfrm>
              <a:off x="2040673" y="1538868"/>
              <a:ext cx="1148576" cy="28992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Web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前端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ECAC4F21-0916-4D06-AA60-CE53EF8D93D3}"/>
                </a:ext>
              </a:extLst>
            </p:cNvPr>
            <p:cNvSpPr/>
            <p:nvPr/>
          </p:nvSpPr>
          <p:spPr>
            <a:xfrm>
              <a:off x="2035097" y="1986768"/>
              <a:ext cx="1148576" cy="289926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Java</a:t>
              </a:r>
              <a:r>
                <a: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后端</a:t>
              </a: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12A66ECC-3097-4BC0-8E6B-39549C5C80F6}"/>
              </a:ext>
            </a:extLst>
          </p:cNvPr>
          <p:cNvSpPr/>
          <p:nvPr/>
        </p:nvSpPr>
        <p:spPr>
          <a:xfrm>
            <a:off x="7958587" y="1371289"/>
            <a:ext cx="381010" cy="1215479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+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2B37682-1536-4904-BB1E-0E26C1A93B3C}"/>
              </a:ext>
            </a:extLst>
          </p:cNvPr>
          <p:cNvGrpSpPr/>
          <p:nvPr/>
        </p:nvGrpSpPr>
        <p:grpSpPr>
          <a:xfrm>
            <a:off x="1791974" y="3197536"/>
            <a:ext cx="1405053" cy="2789327"/>
            <a:chOff x="2865861" y="2910455"/>
            <a:chExt cx="1405053" cy="2789327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42186C44-5F35-4CEF-8C54-0C73DAC24D88}"/>
                </a:ext>
              </a:extLst>
            </p:cNvPr>
            <p:cNvGrpSpPr/>
            <p:nvPr/>
          </p:nvGrpSpPr>
          <p:grpSpPr>
            <a:xfrm>
              <a:off x="2865861" y="2910455"/>
              <a:ext cx="1405053" cy="2789327"/>
              <a:chOff x="2029520" y="2732037"/>
              <a:chExt cx="1405053" cy="278932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F84FFF-1910-4336-80A3-72840EF41C7B}"/>
                  </a:ext>
                </a:extLst>
              </p:cNvPr>
              <p:cNvSpPr/>
              <p:nvPr/>
            </p:nvSpPr>
            <p:spPr>
              <a:xfrm>
                <a:off x="2029520" y="3657586"/>
                <a:ext cx="1405053" cy="1863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微服务（人）</a:t>
                </a: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531954FC-1F0C-4C7F-8D71-A1CB296DFC0B}"/>
                  </a:ext>
                </a:extLst>
              </p:cNvPr>
              <p:cNvSpPr/>
              <p:nvPr/>
            </p:nvSpPr>
            <p:spPr>
              <a:xfrm>
                <a:off x="2163334" y="38880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前端呈现</a:t>
                </a: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5FDF3C4-E61E-43A5-B9E5-2CD01FFBC3B6}"/>
                  </a:ext>
                </a:extLst>
              </p:cNvPr>
              <p:cNvSpPr/>
              <p:nvPr/>
            </p:nvSpPr>
            <p:spPr>
              <a:xfrm>
                <a:off x="2157758" y="43359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业务逻辑</a:t>
                </a: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E7CC6EDE-AA42-4D71-ADCA-D989943FED82}"/>
                  </a:ext>
                </a:extLst>
              </p:cNvPr>
              <p:cNvSpPr/>
              <p:nvPr/>
            </p:nvSpPr>
            <p:spPr>
              <a:xfrm>
                <a:off x="2157758" y="47838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数据结构</a:t>
                </a:r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C2841110-9DAF-4B28-A86A-B2FB8A9FA0B6}"/>
                  </a:ext>
                </a:extLst>
              </p:cNvPr>
              <p:cNvSpPr/>
              <p:nvPr/>
            </p:nvSpPr>
            <p:spPr>
              <a:xfrm>
                <a:off x="2157758" y="2732037"/>
                <a:ext cx="1148576" cy="28992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前端呈现</a:t>
                </a:r>
              </a:p>
            </p:txBody>
          </p:sp>
        </p:grpSp>
        <p:sp>
          <p:nvSpPr>
            <p:cNvPr id="114" name="箭头: 燕尾形 113">
              <a:extLst>
                <a:ext uri="{FF2B5EF4-FFF2-40B4-BE49-F238E27FC236}">
                  <a16:creationId xmlns:a16="http://schemas.microsoft.com/office/drawing/2014/main" id="{C15BCEE9-97FC-459E-9563-37F45F7A3021}"/>
                </a:ext>
              </a:extLst>
            </p:cNvPr>
            <p:cNvSpPr/>
            <p:nvPr/>
          </p:nvSpPr>
          <p:spPr>
            <a:xfrm rot="5400000">
              <a:off x="3174982" y="3362358"/>
              <a:ext cx="786809" cy="572419"/>
            </a:xfrm>
            <a:prstGeom prst="notchedRightArrow">
              <a:avLst/>
            </a:prstGeom>
            <a:gradFill flip="none" rotWithShape="1">
              <a:gsLst>
                <a:gs pos="58000">
                  <a:schemeClr val="accent1">
                    <a:lumMod val="5000"/>
                    <a:lumOff val="95000"/>
                    <a:alpha val="2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同步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94E3A23-1A55-4918-B6FD-0BB4402C989E}"/>
              </a:ext>
            </a:extLst>
          </p:cNvPr>
          <p:cNvGrpSpPr/>
          <p:nvPr/>
        </p:nvGrpSpPr>
        <p:grpSpPr>
          <a:xfrm>
            <a:off x="5227076" y="3197536"/>
            <a:ext cx="1405053" cy="2789327"/>
            <a:chOff x="2865861" y="2910455"/>
            <a:chExt cx="1405053" cy="2789327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9809D499-CFAE-4D5C-9898-93316157634E}"/>
                </a:ext>
              </a:extLst>
            </p:cNvPr>
            <p:cNvGrpSpPr/>
            <p:nvPr/>
          </p:nvGrpSpPr>
          <p:grpSpPr>
            <a:xfrm>
              <a:off x="2865861" y="2910455"/>
              <a:ext cx="1405053" cy="2789327"/>
              <a:chOff x="2029520" y="2732037"/>
              <a:chExt cx="1405053" cy="2789327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9A37F0DF-355B-49EF-8782-20386D416BD8}"/>
                  </a:ext>
                </a:extLst>
              </p:cNvPr>
              <p:cNvSpPr/>
              <p:nvPr/>
            </p:nvSpPr>
            <p:spPr>
              <a:xfrm>
                <a:off x="2029520" y="3657586"/>
                <a:ext cx="1405053" cy="1863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微服务（案）</a:t>
                </a:r>
              </a:p>
            </p:txBody>
          </p: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AC6C647-F299-411C-B61F-D76F9B3226B4}"/>
                  </a:ext>
                </a:extLst>
              </p:cNvPr>
              <p:cNvSpPr/>
              <p:nvPr/>
            </p:nvSpPr>
            <p:spPr>
              <a:xfrm>
                <a:off x="2163334" y="38880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前端呈现</a:t>
                </a:r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0E3791A5-2753-4F61-8BAB-038F2D81D886}"/>
                  </a:ext>
                </a:extLst>
              </p:cNvPr>
              <p:cNvSpPr/>
              <p:nvPr/>
            </p:nvSpPr>
            <p:spPr>
              <a:xfrm>
                <a:off x="2157758" y="43359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业务逻辑</a:t>
                </a:r>
              </a:p>
            </p:txBody>
          </p:sp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327001FE-1521-4AA6-8BAF-2F4EFB60EB01}"/>
                  </a:ext>
                </a:extLst>
              </p:cNvPr>
              <p:cNvSpPr/>
              <p:nvPr/>
            </p:nvSpPr>
            <p:spPr>
              <a:xfrm>
                <a:off x="2157758" y="47838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数据结构</a:t>
                </a:r>
              </a:p>
            </p:txBody>
          </p:sp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148197A0-EC8F-4E5D-889C-326E7CC113E3}"/>
                  </a:ext>
                </a:extLst>
              </p:cNvPr>
              <p:cNvSpPr/>
              <p:nvPr/>
            </p:nvSpPr>
            <p:spPr>
              <a:xfrm>
                <a:off x="2157758" y="2732037"/>
                <a:ext cx="1148576" cy="28992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前端呈现</a:t>
                </a:r>
              </a:p>
            </p:txBody>
          </p:sp>
        </p:grpSp>
        <p:sp>
          <p:nvSpPr>
            <p:cNvPr id="118" name="箭头: 燕尾形 117">
              <a:extLst>
                <a:ext uri="{FF2B5EF4-FFF2-40B4-BE49-F238E27FC236}">
                  <a16:creationId xmlns:a16="http://schemas.microsoft.com/office/drawing/2014/main" id="{1E33930E-C7EA-479F-90BD-8AC0A1A8BCFF}"/>
                </a:ext>
              </a:extLst>
            </p:cNvPr>
            <p:cNvSpPr/>
            <p:nvPr/>
          </p:nvSpPr>
          <p:spPr>
            <a:xfrm rot="5400000">
              <a:off x="3174982" y="3362358"/>
              <a:ext cx="786809" cy="572419"/>
            </a:xfrm>
            <a:prstGeom prst="notchedRightArrow">
              <a:avLst/>
            </a:prstGeom>
            <a:gradFill flip="none" rotWithShape="1">
              <a:gsLst>
                <a:gs pos="58000">
                  <a:schemeClr val="accent1">
                    <a:lumMod val="5000"/>
                    <a:lumOff val="95000"/>
                    <a:alpha val="2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同步</a:t>
              </a: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3329B91-25FC-4F27-8225-043D09C446D5}"/>
              </a:ext>
            </a:extLst>
          </p:cNvPr>
          <p:cNvGrpSpPr/>
          <p:nvPr/>
        </p:nvGrpSpPr>
        <p:grpSpPr>
          <a:xfrm>
            <a:off x="3509525" y="3197536"/>
            <a:ext cx="1405053" cy="2789327"/>
            <a:chOff x="2865861" y="2910455"/>
            <a:chExt cx="1405053" cy="2789327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4DAAA152-5FEE-44E5-8741-116BF46ED49A}"/>
                </a:ext>
              </a:extLst>
            </p:cNvPr>
            <p:cNvGrpSpPr/>
            <p:nvPr/>
          </p:nvGrpSpPr>
          <p:grpSpPr>
            <a:xfrm>
              <a:off x="2865861" y="2910455"/>
              <a:ext cx="1405053" cy="2789327"/>
              <a:chOff x="2029520" y="2732037"/>
              <a:chExt cx="1405053" cy="2789327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7C174B3-849D-43DD-9C7C-8A3C72AAD4A4}"/>
                  </a:ext>
                </a:extLst>
              </p:cNvPr>
              <p:cNvSpPr/>
              <p:nvPr/>
            </p:nvSpPr>
            <p:spPr>
              <a:xfrm>
                <a:off x="2029520" y="3657586"/>
                <a:ext cx="1405053" cy="1863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微服务（车）</a:t>
                </a:r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072E431A-298C-4754-8DBC-B0FF08996735}"/>
                  </a:ext>
                </a:extLst>
              </p:cNvPr>
              <p:cNvSpPr/>
              <p:nvPr/>
            </p:nvSpPr>
            <p:spPr>
              <a:xfrm>
                <a:off x="2163334" y="38880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前端呈现</a:t>
                </a:r>
              </a:p>
            </p:txBody>
          </p:sp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B514766-EA4F-40E0-9412-43E2453DC35B}"/>
                  </a:ext>
                </a:extLst>
              </p:cNvPr>
              <p:cNvSpPr/>
              <p:nvPr/>
            </p:nvSpPr>
            <p:spPr>
              <a:xfrm>
                <a:off x="2157758" y="43359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业务逻辑</a:t>
                </a:r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0024DB22-4D5B-46C3-93E8-BBFF31AA3A52}"/>
                  </a:ext>
                </a:extLst>
              </p:cNvPr>
              <p:cNvSpPr/>
              <p:nvPr/>
            </p:nvSpPr>
            <p:spPr>
              <a:xfrm>
                <a:off x="2157758" y="47838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数据结构</a:t>
                </a:r>
              </a:p>
            </p:txBody>
          </p:sp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DCFEEF8B-1212-4982-A809-7F08BCF15FCE}"/>
                  </a:ext>
                </a:extLst>
              </p:cNvPr>
              <p:cNvSpPr/>
              <p:nvPr/>
            </p:nvSpPr>
            <p:spPr>
              <a:xfrm>
                <a:off x="2157758" y="2732037"/>
                <a:ext cx="1148576" cy="28992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前端呈现</a:t>
                </a:r>
              </a:p>
            </p:txBody>
          </p:sp>
        </p:grpSp>
        <p:sp>
          <p:nvSpPr>
            <p:cNvPr id="126" name="箭头: 燕尾形 125">
              <a:extLst>
                <a:ext uri="{FF2B5EF4-FFF2-40B4-BE49-F238E27FC236}">
                  <a16:creationId xmlns:a16="http://schemas.microsoft.com/office/drawing/2014/main" id="{3E118FAF-DAA8-466C-8239-43897BA6AA92}"/>
                </a:ext>
              </a:extLst>
            </p:cNvPr>
            <p:cNvSpPr/>
            <p:nvPr/>
          </p:nvSpPr>
          <p:spPr>
            <a:xfrm rot="5400000">
              <a:off x="3174982" y="3362358"/>
              <a:ext cx="786809" cy="572419"/>
            </a:xfrm>
            <a:prstGeom prst="notchedRightArrow">
              <a:avLst/>
            </a:prstGeom>
            <a:gradFill flip="none" rotWithShape="1">
              <a:gsLst>
                <a:gs pos="58000">
                  <a:schemeClr val="accent1">
                    <a:lumMod val="5000"/>
                    <a:lumOff val="95000"/>
                    <a:alpha val="2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同步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8690C38-890D-4CDF-9EBB-BF357137C01A}"/>
              </a:ext>
            </a:extLst>
          </p:cNvPr>
          <p:cNvGrpSpPr/>
          <p:nvPr/>
        </p:nvGrpSpPr>
        <p:grpSpPr>
          <a:xfrm>
            <a:off x="6944627" y="3197536"/>
            <a:ext cx="1405053" cy="2789327"/>
            <a:chOff x="2865861" y="2910455"/>
            <a:chExt cx="1405053" cy="2789327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D20CFCF1-BD36-471C-88DB-89EF9A28FF23}"/>
                </a:ext>
              </a:extLst>
            </p:cNvPr>
            <p:cNvGrpSpPr/>
            <p:nvPr/>
          </p:nvGrpSpPr>
          <p:grpSpPr>
            <a:xfrm>
              <a:off x="2865861" y="2910455"/>
              <a:ext cx="1405053" cy="2789327"/>
              <a:chOff x="2029520" y="2732037"/>
              <a:chExt cx="1405053" cy="2789327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E927BCD9-9873-40A0-9538-BCBEB7FDDB39}"/>
                  </a:ext>
                </a:extLst>
              </p:cNvPr>
              <p:cNvSpPr/>
              <p:nvPr/>
            </p:nvSpPr>
            <p:spPr>
              <a:xfrm>
                <a:off x="2029520" y="3657586"/>
                <a:ext cx="1405053" cy="18637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微服务（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+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）</a:t>
                </a:r>
              </a:p>
            </p:txBody>
          </p: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F7FB8A86-F759-4C1D-824F-F4099E78DB86}"/>
                  </a:ext>
                </a:extLst>
              </p:cNvPr>
              <p:cNvSpPr/>
              <p:nvPr/>
            </p:nvSpPr>
            <p:spPr>
              <a:xfrm>
                <a:off x="2163334" y="38880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前端呈现</a:t>
                </a:r>
              </a:p>
            </p:txBody>
          </p:sp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D15E9ACB-13E4-4E3D-B700-C6FCD97B411D}"/>
                  </a:ext>
                </a:extLst>
              </p:cNvPr>
              <p:cNvSpPr/>
              <p:nvPr/>
            </p:nvSpPr>
            <p:spPr>
              <a:xfrm>
                <a:off x="2157758" y="43359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业务逻辑</a:t>
                </a:r>
              </a:p>
            </p:txBody>
          </p:sp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DFCB55A7-A1E2-4A2F-B457-D3451FB79B14}"/>
                  </a:ext>
                </a:extLst>
              </p:cNvPr>
              <p:cNvSpPr/>
              <p:nvPr/>
            </p:nvSpPr>
            <p:spPr>
              <a:xfrm>
                <a:off x="2157758" y="4783845"/>
                <a:ext cx="1148576" cy="28992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数据结构</a:t>
                </a:r>
              </a:p>
            </p:txBody>
          </p:sp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877A877B-721C-4DA6-AC1D-E44F2BECB9C6}"/>
                  </a:ext>
                </a:extLst>
              </p:cNvPr>
              <p:cNvSpPr/>
              <p:nvPr/>
            </p:nvSpPr>
            <p:spPr>
              <a:xfrm>
                <a:off x="2157758" y="2732037"/>
                <a:ext cx="1148576" cy="28992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前端呈现</a:t>
                </a:r>
              </a:p>
            </p:txBody>
          </p:sp>
        </p:grpSp>
        <p:sp>
          <p:nvSpPr>
            <p:cNvPr id="134" name="箭头: 燕尾形 133">
              <a:extLst>
                <a:ext uri="{FF2B5EF4-FFF2-40B4-BE49-F238E27FC236}">
                  <a16:creationId xmlns:a16="http://schemas.microsoft.com/office/drawing/2014/main" id="{FF4D17B7-9B7C-490A-97C8-4226E8F64E27}"/>
                </a:ext>
              </a:extLst>
            </p:cNvPr>
            <p:cNvSpPr/>
            <p:nvPr/>
          </p:nvSpPr>
          <p:spPr>
            <a:xfrm rot="5400000">
              <a:off x="3174982" y="3362358"/>
              <a:ext cx="786809" cy="572419"/>
            </a:xfrm>
            <a:prstGeom prst="notchedRightArrow">
              <a:avLst/>
            </a:prstGeom>
            <a:gradFill flip="none" rotWithShape="1">
              <a:gsLst>
                <a:gs pos="58000">
                  <a:schemeClr val="accent1">
                    <a:lumMod val="5000"/>
                    <a:lumOff val="95000"/>
                    <a:alpha val="2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同步</a:t>
              </a:r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27897D5-577B-43D8-ACEA-D66A3BCA07DA}"/>
              </a:ext>
            </a:extLst>
          </p:cNvPr>
          <p:cNvSpPr txBox="1"/>
          <p:nvPr/>
        </p:nvSpPr>
        <p:spPr>
          <a:xfrm>
            <a:off x="8794939" y="1304710"/>
            <a:ext cx="32003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前台代码统一放绿区</a:t>
            </a:r>
            <a:endParaRPr lang="en-US" altLang="zh-CN" sz="13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中台代码，表现层部分绿区开发，黄区联调，从绿区到黄区单向同步（比较繁琐）</a:t>
            </a:r>
            <a:endParaRPr lang="en-US" altLang="zh-CN" sz="13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中台能力以微服务镜像或组件往外交付</a:t>
            </a:r>
            <a:endParaRPr lang="en-US" altLang="zh-CN" sz="13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前台可直接复用中台绿区表现层的代码</a:t>
            </a:r>
            <a:endParaRPr lang="en-US" altLang="zh-CN" sz="13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3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前台需求如果中台不能（不应）提供，前台可到黄区通过代码复用的方式进行开发</a:t>
            </a:r>
          </a:p>
        </p:txBody>
      </p:sp>
      <p:sp>
        <p:nvSpPr>
          <p:cNvPr id="153" name="箭头: 右 152">
            <a:extLst>
              <a:ext uri="{FF2B5EF4-FFF2-40B4-BE49-F238E27FC236}">
                <a16:creationId xmlns:a16="http://schemas.microsoft.com/office/drawing/2014/main" id="{68483212-C09A-4209-94DD-9473493B37A0}"/>
              </a:ext>
            </a:extLst>
          </p:cNvPr>
          <p:cNvSpPr/>
          <p:nvPr/>
        </p:nvSpPr>
        <p:spPr>
          <a:xfrm>
            <a:off x="8794939" y="4389009"/>
            <a:ext cx="3200320" cy="5111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中台能力构建</a:t>
            </a:r>
          </a:p>
        </p:txBody>
      </p:sp>
      <p:sp>
        <p:nvSpPr>
          <p:cNvPr id="154" name="箭头: 圆角右 153">
            <a:extLst>
              <a:ext uri="{FF2B5EF4-FFF2-40B4-BE49-F238E27FC236}">
                <a16:creationId xmlns:a16="http://schemas.microsoft.com/office/drawing/2014/main" id="{03327F29-2584-4C78-98A6-E308241C560E}"/>
              </a:ext>
            </a:extLst>
          </p:cNvPr>
          <p:cNvSpPr/>
          <p:nvPr/>
        </p:nvSpPr>
        <p:spPr>
          <a:xfrm>
            <a:off x="9831185" y="3673305"/>
            <a:ext cx="1494529" cy="84457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D6F0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5" name="箭头: 圆角右 154">
            <a:extLst>
              <a:ext uri="{FF2B5EF4-FFF2-40B4-BE49-F238E27FC236}">
                <a16:creationId xmlns:a16="http://schemas.microsoft.com/office/drawing/2014/main" id="{A77F08BA-2949-4163-BBE5-5E0AE09EC50B}"/>
              </a:ext>
            </a:extLst>
          </p:cNvPr>
          <p:cNvSpPr/>
          <p:nvPr/>
        </p:nvSpPr>
        <p:spPr>
          <a:xfrm flipV="1">
            <a:off x="9427278" y="4769058"/>
            <a:ext cx="1494529" cy="8445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D6F0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3BCEC5A-6E67-4CAF-B8B0-34D1901EFE95}"/>
              </a:ext>
            </a:extLst>
          </p:cNvPr>
          <p:cNvSpPr txBox="1"/>
          <p:nvPr/>
        </p:nvSpPr>
        <p:spPr>
          <a:xfrm>
            <a:off x="9666810" y="5282144"/>
            <a:ext cx="1189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前台特性开发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A780841-DC33-40DE-A619-41DD146EE4B2}"/>
              </a:ext>
            </a:extLst>
          </p:cNvPr>
          <p:cNvSpPr txBox="1"/>
          <p:nvPr/>
        </p:nvSpPr>
        <p:spPr>
          <a:xfrm>
            <a:off x="10136505" y="3742164"/>
            <a:ext cx="1120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前台特性开发</a:t>
            </a:r>
          </a:p>
        </p:txBody>
      </p:sp>
      <p:sp>
        <p:nvSpPr>
          <p:cNvPr id="158" name="箭头: 虚尾 157">
            <a:extLst>
              <a:ext uri="{FF2B5EF4-FFF2-40B4-BE49-F238E27FC236}">
                <a16:creationId xmlns:a16="http://schemas.microsoft.com/office/drawing/2014/main" id="{651391C2-75C9-43A0-824D-F3A7816833B1}"/>
              </a:ext>
            </a:extLst>
          </p:cNvPr>
          <p:cNvSpPr/>
          <p:nvPr/>
        </p:nvSpPr>
        <p:spPr>
          <a:xfrm rot="5400000">
            <a:off x="10321257" y="4087303"/>
            <a:ext cx="498193" cy="340655"/>
          </a:xfrm>
          <a:prstGeom prst="stripedRightArrow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8AF7204-0A4E-4475-9DF8-5CEB6886702F}"/>
              </a:ext>
            </a:extLst>
          </p:cNvPr>
          <p:cNvSpPr txBox="1"/>
          <p:nvPr/>
        </p:nvSpPr>
        <p:spPr>
          <a:xfrm>
            <a:off x="10608428" y="4076406"/>
            <a:ext cx="1019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8F078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反哺中台</a:t>
            </a:r>
          </a:p>
        </p:txBody>
      </p:sp>
    </p:spTree>
    <p:extLst>
      <p:ext uri="{BB962C8B-B14F-4D97-AF65-F5344CB8AC3E}">
        <p14:creationId xmlns:p14="http://schemas.microsoft.com/office/powerpoint/2010/main" val="343486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0F92C-DEBB-43E3-BF5D-C1FB3223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风险与挑战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3FEDE0-CA45-4AD9-9D76-217C175C4232}"/>
              </a:ext>
            </a:extLst>
          </p:cNvPr>
          <p:cNvSpPr txBox="1"/>
          <p:nvPr/>
        </p:nvSpPr>
        <p:spPr>
          <a:xfrm>
            <a:off x="457200" y="1727200"/>
            <a:ext cx="3012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认识不统一，范围难界定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公司焦点，内外压力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技术要求，架构可扩展性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1+1&lt;2</a:t>
            </a:r>
            <a:r>
              <a:rPr lang="zh-CN" altLang="en-US" dirty="0"/>
              <a:t>，团队需磨合</a:t>
            </a:r>
          </a:p>
        </p:txBody>
      </p:sp>
    </p:spTree>
    <p:extLst>
      <p:ext uri="{BB962C8B-B14F-4D97-AF65-F5344CB8AC3E}">
        <p14:creationId xmlns:p14="http://schemas.microsoft.com/office/powerpoint/2010/main" val="82039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D6F8-DA37-442A-B9BD-8F18789B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相关配合事项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BAEA00-982B-40AA-AC1C-C90D98FE899F}"/>
              </a:ext>
            </a:extLst>
          </p:cNvPr>
          <p:cNvGrpSpPr/>
          <p:nvPr/>
        </p:nvGrpSpPr>
        <p:grpSpPr>
          <a:xfrm>
            <a:off x="495300" y="1223411"/>
            <a:ext cx="11179947" cy="369455"/>
            <a:chOff x="443639" y="994811"/>
            <a:chExt cx="11291675" cy="369455"/>
          </a:xfrm>
        </p:grpSpPr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504824DE-A41D-4E72-9AC0-8364C1DCF7B7}"/>
                </a:ext>
              </a:extLst>
            </p:cNvPr>
            <p:cNvSpPr txBox="1"/>
            <p:nvPr/>
          </p:nvSpPr>
          <p:spPr>
            <a:xfrm>
              <a:off x="443639" y="1046613"/>
              <a:ext cx="157675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indent="0" defTabSz="91436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团队基本规则</a:t>
              </a:r>
              <a:endPara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lowchart: Merge 10">
              <a:extLst>
                <a:ext uri="{FF2B5EF4-FFF2-40B4-BE49-F238E27FC236}">
                  <a16:creationId xmlns:a16="http://schemas.microsoft.com/office/drawing/2014/main" id="{256F4068-1DA2-4766-B394-A12B0956ACEB}"/>
                </a:ext>
              </a:extLst>
            </p:cNvPr>
            <p:cNvSpPr/>
            <p:nvPr/>
          </p:nvSpPr>
          <p:spPr>
            <a:xfrm rot="16200000">
              <a:off x="1928066" y="1087136"/>
              <a:ext cx="369455" cy="184806"/>
            </a:xfrm>
            <a:prstGeom prst="flowChartMerg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A603C323-9D62-4512-B889-A78376886A7F}"/>
                </a:ext>
              </a:extLst>
            </p:cNvPr>
            <p:cNvSpPr txBox="1"/>
            <p:nvPr/>
          </p:nvSpPr>
          <p:spPr>
            <a:xfrm>
              <a:off x="2383915" y="1046613"/>
              <a:ext cx="935139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363"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平等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(</a:t>
              </a:r>
              <a:r>
                <a:rPr kumimoji="0" lang="zh-CN" altLang="en-US" sz="14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职责、机会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)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、责任感、结果导向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(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加班、弹性、请假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)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、彼此信任、团队协作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0618FC6-A8E9-4BB0-A436-C3AACCEB646F}"/>
              </a:ext>
            </a:extLst>
          </p:cNvPr>
          <p:cNvSpPr txBox="1"/>
          <p:nvPr/>
        </p:nvSpPr>
        <p:spPr>
          <a:xfrm>
            <a:off x="495300" y="2590800"/>
            <a:ext cx="10148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资产申请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测试环境搭建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办公位置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转部门</a:t>
            </a:r>
          </a:p>
        </p:txBody>
      </p:sp>
    </p:spTree>
    <p:extLst>
      <p:ext uri="{BB962C8B-B14F-4D97-AF65-F5344CB8AC3E}">
        <p14:creationId xmlns:p14="http://schemas.microsoft.com/office/powerpoint/2010/main" val="326810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BAD8D-FF47-45C2-84CC-E2EFBC1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沟通计划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54F6E2-4594-401E-B35C-79B6CCD51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11903"/>
              </p:ext>
            </p:extLst>
          </p:nvPr>
        </p:nvGraphicFramePr>
        <p:xfrm>
          <a:off x="435241" y="1447635"/>
          <a:ext cx="112655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44">
                  <a:extLst>
                    <a:ext uri="{9D8B030D-6E8A-4147-A177-3AD203B41FA5}">
                      <a16:colId xmlns:a16="http://schemas.microsoft.com/office/drawing/2014/main" val="2135541501"/>
                    </a:ext>
                  </a:extLst>
                </a:gridCol>
                <a:gridCol w="3089430">
                  <a:extLst>
                    <a:ext uri="{9D8B030D-6E8A-4147-A177-3AD203B41FA5}">
                      <a16:colId xmlns:a16="http://schemas.microsoft.com/office/drawing/2014/main" val="2754115557"/>
                    </a:ext>
                  </a:extLst>
                </a:gridCol>
                <a:gridCol w="3682072">
                  <a:extLst>
                    <a:ext uri="{9D8B030D-6E8A-4147-A177-3AD203B41FA5}">
                      <a16:colId xmlns:a16="http://schemas.microsoft.com/office/drawing/2014/main" val="991277145"/>
                    </a:ext>
                  </a:extLst>
                </a:gridCol>
                <a:gridCol w="2816382">
                  <a:extLst>
                    <a:ext uri="{9D8B030D-6E8A-4147-A177-3AD203B41FA5}">
                      <a16:colId xmlns:a16="http://schemas.microsoft.com/office/drawing/2014/main" val="196812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交付物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参与者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每周例会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每周一（</a:t>
                      </a:r>
                      <a:r>
                        <a:rPr lang="en-US" altLang="zh-CN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10:00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lang="en-US" altLang="zh-CN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AM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周报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全员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每日站会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每天（</a:t>
                      </a:r>
                      <a:r>
                        <a:rPr lang="en-US" altLang="zh-CN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9:30 AM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N/A</a:t>
                      </a:r>
                      <a:endParaRPr lang="zh-CN" altLang="en-US" dirty="0"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Scrum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全员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8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里程碑会议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按照进度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会议纪要、里程碑交付物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Scrum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全员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评审会议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按需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会议纪要、评审结论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6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1:1</a:t>
                      </a:r>
                      <a:endParaRPr lang="zh-CN" altLang="en-US" dirty="0"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尽量每月一次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Microsoft YaHei" panose="020B0503020204020204" pitchFamily="34" charset="-122"/>
                          <a:sym typeface="Arial" panose="020B0604020202020204" pitchFamily="34" charset="0"/>
                        </a:rPr>
                        <a:t>N/A</a:t>
                      </a:r>
                      <a:endParaRPr lang="zh-CN" altLang="en-US" dirty="0"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latin typeface="Arial" panose="020B0604020202020204" pitchFamily="34" charset="0"/>
                        <a:ea typeface="Microsoft YaHei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2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8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EA7E-762E-4883-9960-BB99DD2D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团队成员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0EEA32-C46C-4AB8-854D-8738BEAED1D5}"/>
              </a:ext>
            </a:extLst>
          </p:cNvPr>
          <p:cNvSpPr/>
          <p:nvPr/>
        </p:nvSpPr>
        <p:spPr>
          <a:xfrm>
            <a:off x="1078738" y="2861088"/>
            <a:ext cx="1264412" cy="4699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BA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D673E3-78C2-4E18-B1FA-4CF28A53A3C4}"/>
              </a:ext>
            </a:extLst>
          </p:cNvPr>
          <p:cNvSpPr/>
          <p:nvPr/>
        </p:nvSpPr>
        <p:spPr>
          <a:xfrm>
            <a:off x="2709418" y="2861088"/>
            <a:ext cx="1264412" cy="4699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UE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5AEDD-AFE6-4C57-9D7B-C5C8D0FEB168}"/>
              </a:ext>
            </a:extLst>
          </p:cNvPr>
          <p:cNvSpPr/>
          <p:nvPr/>
        </p:nvSpPr>
        <p:spPr>
          <a:xfrm>
            <a:off x="4340098" y="2861088"/>
            <a:ext cx="1264412" cy="4699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635D07-6E04-484A-81EE-7D5F3B5BF31E}"/>
              </a:ext>
            </a:extLst>
          </p:cNvPr>
          <p:cNvSpPr/>
          <p:nvPr/>
        </p:nvSpPr>
        <p:spPr>
          <a:xfrm>
            <a:off x="5970778" y="2861088"/>
            <a:ext cx="1264412" cy="4699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前端（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EE020A-23EF-431D-8208-7F36C260D282}"/>
              </a:ext>
            </a:extLst>
          </p:cNvPr>
          <p:cNvSpPr/>
          <p:nvPr/>
        </p:nvSpPr>
        <p:spPr>
          <a:xfrm>
            <a:off x="7601458" y="2861088"/>
            <a:ext cx="1264412" cy="4699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后端（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B7BBF2-57C9-4738-9059-274FB060489D}"/>
              </a:ext>
            </a:extLst>
          </p:cNvPr>
          <p:cNvSpPr/>
          <p:nvPr/>
        </p:nvSpPr>
        <p:spPr>
          <a:xfrm>
            <a:off x="9232138" y="2861088"/>
            <a:ext cx="1264412" cy="4699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测试（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AE02A4-AD2D-4304-9D0F-C3E3A6D05EB2}"/>
              </a:ext>
            </a:extLst>
          </p:cNvPr>
          <p:cNvSpPr/>
          <p:nvPr/>
        </p:nvSpPr>
        <p:spPr>
          <a:xfrm>
            <a:off x="5338572" y="1692827"/>
            <a:ext cx="1264412" cy="4699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行业中台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C2CDEED-4515-4F68-AAD2-B3B492AD629D}"/>
              </a:ext>
            </a:extLst>
          </p:cNvPr>
          <p:cNvCxnSpPr>
            <a:stCxn id="9" idx="2"/>
            <a:endCxn id="3" idx="0"/>
          </p:cNvCxnSpPr>
          <p:nvPr/>
        </p:nvCxnSpPr>
        <p:spPr>
          <a:xfrm flipH="1">
            <a:off x="1710944" y="2162727"/>
            <a:ext cx="4259834" cy="69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6674C7-1B9B-4807-B22B-A269DCC51D5B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3341624" y="2162727"/>
            <a:ext cx="2629154" cy="69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FEF29BC-3DFF-4340-BBDC-CC0013DF5151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4972304" y="2162727"/>
            <a:ext cx="998474" cy="69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E519C9-F3A8-4416-A52B-BAA7DD749D1E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5970778" y="2162727"/>
            <a:ext cx="632206" cy="69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A544AA-FCD8-4996-AB62-432DD035B13D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70778" y="2162727"/>
            <a:ext cx="2262886" cy="69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3B8156-4AD0-4810-BDFC-1671781A2170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970778" y="2162727"/>
            <a:ext cx="3893566" cy="69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12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BEF7-3BFB-486A-A337-A42FB09E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本周计划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12092E3-D327-4661-80FE-CF4CE8895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546124"/>
              </p:ext>
            </p:extLst>
          </p:nvPr>
        </p:nvGraphicFramePr>
        <p:xfrm>
          <a:off x="836659" y="1247600"/>
          <a:ext cx="9834300" cy="461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143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疑似涉黄人员计算模型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062357726"/>
              </p:ext>
            </p:extLst>
          </p:nvPr>
        </p:nvGraphicFramePr>
        <p:xfrm>
          <a:off x="52251" y="886701"/>
          <a:ext cx="12083143" cy="665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52252" y="1813924"/>
            <a:ext cx="992778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ETL+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数管</a:t>
            </a:r>
          </a:p>
        </p:txBody>
      </p:sp>
      <p:sp>
        <p:nvSpPr>
          <p:cNvPr id="8" name="矩形 7"/>
          <p:cNvSpPr/>
          <p:nvPr/>
        </p:nvSpPr>
        <p:spPr>
          <a:xfrm>
            <a:off x="52252" y="2300515"/>
            <a:ext cx="992778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关系图谱</a:t>
            </a:r>
          </a:p>
        </p:txBody>
      </p:sp>
      <p:sp>
        <p:nvSpPr>
          <p:cNvPr id="9" name="矩形 8"/>
          <p:cNvSpPr/>
          <p:nvPr/>
        </p:nvSpPr>
        <p:spPr>
          <a:xfrm>
            <a:off x="52252" y="2787106"/>
            <a:ext cx="992778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规则引擎</a:t>
            </a:r>
          </a:p>
        </p:txBody>
      </p:sp>
      <p:sp>
        <p:nvSpPr>
          <p:cNvPr id="10" name="矩形 9"/>
          <p:cNvSpPr/>
          <p:nvPr/>
        </p:nvSpPr>
        <p:spPr>
          <a:xfrm>
            <a:off x="52252" y="3273697"/>
            <a:ext cx="992778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标签工厂</a:t>
            </a:r>
          </a:p>
        </p:txBody>
      </p:sp>
      <p:sp>
        <p:nvSpPr>
          <p:cNvPr id="11" name="矩形 10"/>
          <p:cNvSpPr/>
          <p:nvPr/>
        </p:nvSpPr>
        <p:spPr>
          <a:xfrm>
            <a:off x="52252" y="3760287"/>
            <a:ext cx="992778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数据魔方</a:t>
            </a:r>
          </a:p>
        </p:txBody>
      </p:sp>
      <p:sp>
        <p:nvSpPr>
          <p:cNvPr id="13" name="矩形 12"/>
          <p:cNvSpPr/>
          <p:nvPr/>
        </p:nvSpPr>
        <p:spPr>
          <a:xfrm>
            <a:off x="1110341" y="1813924"/>
            <a:ext cx="10916559" cy="365760"/>
          </a:xfrm>
          <a:prstGeom prst="rect">
            <a:avLst/>
          </a:prstGeom>
          <a:solidFill>
            <a:srgbClr val="1689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0341" y="2300515"/>
            <a:ext cx="10916559" cy="365760"/>
          </a:xfrm>
          <a:prstGeom prst="rect">
            <a:avLst/>
          </a:prstGeom>
          <a:solidFill>
            <a:srgbClr val="3FA6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0341" y="2787106"/>
            <a:ext cx="10916559" cy="365760"/>
          </a:xfrm>
          <a:prstGeom prst="rect">
            <a:avLst/>
          </a:prstGeom>
          <a:solidFill>
            <a:srgbClr val="516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10341" y="3273697"/>
            <a:ext cx="10916559" cy="365760"/>
          </a:xfrm>
          <a:prstGeom prst="rect">
            <a:avLst/>
          </a:prstGeom>
          <a:solidFill>
            <a:srgbClr val="5E5C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0341" y="3760287"/>
            <a:ext cx="10916559" cy="365760"/>
          </a:xfrm>
          <a:prstGeom prst="rect">
            <a:avLst/>
          </a:prstGeom>
          <a:solidFill>
            <a:srgbClr val="7683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371598" y="1487351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190817" y="1818123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0" y="4246877"/>
            <a:ext cx="2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流程子活动描述：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2251" y="4651200"/>
            <a:ext cx="2717076" cy="365760"/>
            <a:chOff x="52251" y="4587700"/>
            <a:chExt cx="2717076" cy="365760"/>
          </a:xfrm>
        </p:grpSpPr>
        <p:sp>
          <p:nvSpPr>
            <p:cNvPr id="27" name="椭圆 26"/>
            <p:cNvSpPr/>
            <p:nvPr/>
          </p:nvSpPr>
          <p:spPr>
            <a:xfrm>
              <a:off x="52251" y="4591899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13813" y="458770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抽取高频度的视频图像结构化信息</a:t>
              </a:r>
            </a:p>
          </p:txBody>
        </p:sp>
      </p:grpSp>
      <p:sp>
        <p:nvSpPr>
          <p:cNvPr id="29" name="椭圆 28"/>
          <p:cNvSpPr/>
          <p:nvPr/>
        </p:nvSpPr>
        <p:spPr>
          <a:xfrm>
            <a:off x="1552378" y="1816023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741866" y="1481060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2251" y="5135604"/>
            <a:ext cx="2717076" cy="365760"/>
            <a:chOff x="52251" y="5072104"/>
            <a:chExt cx="2717076" cy="365760"/>
          </a:xfrm>
        </p:grpSpPr>
        <p:sp>
          <p:nvSpPr>
            <p:cNvPr id="31" name="椭圆 30"/>
            <p:cNvSpPr/>
            <p:nvPr/>
          </p:nvSpPr>
          <p:spPr>
            <a:xfrm>
              <a:off x="52251" y="5076303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13813" y="5072104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抽取酒店住宿登记信息</a:t>
              </a:r>
            </a:p>
          </p:txBody>
        </p:sp>
      </p:grpSp>
      <p:sp>
        <p:nvSpPr>
          <p:cNvPr id="35" name="椭圆 34"/>
          <p:cNvSpPr/>
          <p:nvPr/>
        </p:nvSpPr>
        <p:spPr>
          <a:xfrm>
            <a:off x="1905230" y="1816023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094718" y="1481060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52251" y="5620008"/>
            <a:ext cx="2717076" cy="365760"/>
            <a:chOff x="52251" y="5556508"/>
            <a:chExt cx="2717076" cy="365760"/>
          </a:xfrm>
        </p:grpSpPr>
        <p:sp>
          <p:nvSpPr>
            <p:cNvPr id="37" name="椭圆 36"/>
            <p:cNvSpPr/>
            <p:nvPr/>
          </p:nvSpPr>
          <p:spPr>
            <a:xfrm>
              <a:off x="52251" y="5560707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13813" y="5556508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抽取涉黄人员前科数据信息和人脸库信息</a:t>
              </a:r>
            </a:p>
          </p:txBody>
        </p:sp>
      </p:grpSp>
      <p:sp>
        <p:nvSpPr>
          <p:cNvPr id="39" name="椭圆 38"/>
          <p:cNvSpPr/>
          <p:nvPr/>
        </p:nvSpPr>
        <p:spPr>
          <a:xfrm>
            <a:off x="2769327" y="1813924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958815" y="1492024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986276" y="1820696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175764" y="1498796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52250" y="6104412"/>
            <a:ext cx="2717076" cy="365760"/>
            <a:chOff x="52250" y="6040912"/>
            <a:chExt cx="2717076" cy="365760"/>
          </a:xfrm>
        </p:grpSpPr>
        <p:sp>
          <p:nvSpPr>
            <p:cNvPr id="43" name="椭圆 42"/>
            <p:cNvSpPr/>
            <p:nvPr/>
          </p:nvSpPr>
          <p:spPr>
            <a:xfrm>
              <a:off x="52250" y="6045111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4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13812" y="6040912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融合三方数据加载到资源库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23915" y="4651200"/>
            <a:ext cx="2717076" cy="365760"/>
            <a:chOff x="2958815" y="4587700"/>
            <a:chExt cx="2717076" cy="365760"/>
          </a:xfrm>
        </p:grpSpPr>
        <p:sp>
          <p:nvSpPr>
            <p:cNvPr id="45" name="椭圆 44"/>
            <p:cNvSpPr/>
            <p:nvPr/>
          </p:nvSpPr>
          <p:spPr>
            <a:xfrm>
              <a:off x="2958815" y="4591899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5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320377" y="458770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资源库数据清洗转换到前科涉黄人员主题库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13513" y="4618846"/>
            <a:ext cx="2717076" cy="365760"/>
            <a:chOff x="52251" y="4587700"/>
            <a:chExt cx="2717076" cy="365760"/>
          </a:xfrm>
        </p:grpSpPr>
        <p:sp>
          <p:nvSpPr>
            <p:cNvPr id="60" name="椭圆 59"/>
            <p:cNvSpPr/>
            <p:nvPr/>
          </p:nvSpPr>
          <p:spPr>
            <a:xfrm>
              <a:off x="52251" y="4591899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9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3813" y="458770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基于碰撞出的记录生成关系图谱</a:t>
              </a:r>
              <a:endPara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123913" y="5135604"/>
            <a:ext cx="2717076" cy="365760"/>
            <a:chOff x="52251" y="5072104"/>
            <a:chExt cx="2717076" cy="365760"/>
          </a:xfrm>
        </p:grpSpPr>
        <p:sp>
          <p:nvSpPr>
            <p:cNvPr id="84" name="椭圆 83"/>
            <p:cNvSpPr/>
            <p:nvPr/>
          </p:nvSpPr>
          <p:spPr>
            <a:xfrm>
              <a:off x="52251" y="5076303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6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13813" y="5072104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基于时间房号数据关联度分析生成同房记录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23913" y="5620008"/>
            <a:ext cx="2717076" cy="365760"/>
            <a:chOff x="52251" y="5556508"/>
            <a:chExt cx="2717076" cy="365760"/>
          </a:xfrm>
        </p:grpSpPr>
        <p:sp>
          <p:nvSpPr>
            <p:cNvPr id="87" name="椭圆 86"/>
            <p:cNvSpPr/>
            <p:nvPr/>
          </p:nvSpPr>
          <p:spPr>
            <a:xfrm>
              <a:off x="52251" y="5560707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7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3813" y="5556508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基于视频抓拍分析碰撞生成同行记录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123912" y="6104412"/>
            <a:ext cx="2717076" cy="365760"/>
            <a:chOff x="52250" y="6040912"/>
            <a:chExt cx="2717076" cy="365760"/>
          </a:xfrm>
        </p:grpSpPr>
        <p:sp>
          <p:nvSpPr>
            <p:cNvPr id="90" name="椭圆 89"/>
            <p:cNvSpPr/>
            <p:nvPr/>
          </p:nvSpPr>
          <p:spPr>
            <a:xfrm>
              <a:off x="52250" y="6045111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8</a:t>
              </a:r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13812" y="6040912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基于其他数据碰撞出同学、夫妻等其他社会关系</a:t>
              </a:r>
              <a:endParaRPr lang="en-US" altLang="zh-CN" sz="105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9302427" y="5594016"/>
            <a:ext cx="2728037" cy="368397"/>
            <a:chOff x="6037452" y="5037113"/>
            <a:chExt cx="2728037" cy="368397"/>
          </a:xfrm>
        </p:grpSpPr>
        <p:sp>
          <p:nvSpPr>
            <p:cNvPr id="64" name="矩形 63"/>
            <p:cNvSpPr/>
            <p:nvPr/>
          </p:nvSpPr>
          <p:spPr>
            <a:xfrm>
              <a:off x="6409975" y="503975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根据建模结果给人打上疑似涉黄的标签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,</a:t>
              </a:r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并抽取数据到专题库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6054633" y="5102251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6037452" y="5037113"/>
              <a:ext cx="361561" cy="361561"/>
              <a:chOff x="11007945" y="3320345"/>
              <a:chExt cx="361561" cy="361561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15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6202552" y="5132967"/>
            <a:ext cx="2728037" cy="368397"/>
            <a:chOff x="6037452" y="5037113"/>
            <a:chExt cx="2728037" cy="368397"/>
          </a:xfrm>
        </p:grpSpPr>
        <p:sp>
          <p:nvSpPr>
            <p:cNvPr id="98" name="矩形 97"/>
            <p:cNvSpPr/>
            <p:nvPr/>
          </p:nvSpPr>
          <p:spPr>
            <a:xfrm>
              <a:off x="6409975" y="503975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建模规则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：涉黄前科女性人员与男性第一次同房，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054633" y="5102251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6037452" y="5037113"/>
              <a:ext cx="361561" cy="361561"/>
              <a:chOff x="11007945" y="3320345"/>
              <a:chExt cx="361561" cy="361561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10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6202552" y="5622522"/>
            <a:ext cx="2728037" cy="368397"/>
            <a:chOff x="6037452" y="5037113"/>
            <a:chExt cx="2728037" cy="368397"/>
          </a:xfrm>
        </p:grpSpPr>
        <p:sp>
          <p:nvSpPr>
            <p:cNvPr id="104" name="矩形 103"/>
            <p:cNvSpPr/>
            <p:nvPr/>
          </p:nvSpPr>
          <p:spPr>
            <a:xfrm>
              <a:off x="6409975" y="503975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建模规则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：且男性比涉黄女性大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岁及以上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6054633" y="5102251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6037452" y="5037113"/>
              <a:ext cx="361561" cy="361561"/>
              <a:chOff x="11007945" y="3320345"/>
              <a:chExt cx="361561" cy="361561"/>
            </a:xfrm>
          </p:grpSpPr>
          <p:sp>
            <p:nvSpPr>
              <p:cNvPr id="107" name="椭圆 106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11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6208031" y="6094553"/>
            <a:ext cx="2728037" cy="368397"/>
            <a:chOff x="6037452" y="5037113"/>
            <a:chExt cx="2728037" cy="368397"/>
          </a:xfrm>
        </p:grpSpPr>
        <p:sp>
          <p:nvSpPr>
            <p:cNvPr id="110" name="矩形 109"/>
            <p:cNvSpPr/>
            <p:nvPr/>
          </p:nvSpPr>
          <p:spPr>
            <a:xfrm>
              <a:off x="6409975" y="503975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建模规则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：一个月内的异性开房次数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054633" y="5102251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6037452" y="5037113"/>
              <a:ext cx="361561" cy="361561"/>
              <a:chOff x="11007945" y="3320345"/>
              <a:chExt cx="361561" cy="361561"/>
            </a:xfrm>
          </p:grpSpPr>
          <p:sp>
            <p:nvSpPr>
              <p:cNvPr id="113" name="椭圆 112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12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9285177" y="4587769"/>
            <a:ext cx="2728037" cy="368397"/>
            <a:chOff x="6037452" y="5037113"/>
            <a:chExt cx="2728037" cy="368397"/>
          </a:xfrm>
        </p:grpSpPr>
        <p:sp>
          <p:nvSpPr>
            <p:cNvPr id="116" name="矩形 115"/>
            <p:cNvSpPr/>
            <p:nvPr/>
          </p:nvSpPr>
          <p:spPr>
            <a:xfrm>
              <a:off x="6409975" y="503975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建模规则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4</a:t>
              </a:r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：一个月内的异性同行次数*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0.3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6054633" y="5102251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6037452" y="5037113"/>
              <a:ext cx="361561" cy="361561"/>
              <a:chOff x="11007945" y="3320345"/>
              <a:chExt cx="361561" cy="361561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13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9297631" y="5098165"/>
            <a:ext cx="2728037" cy="368397"/>
            <a:chOff x="6037452" y="5037113"/>
            <a:chExt cx="2728037" cy="368397"/>
          </a:xfrm>
        </p:grpSpPr>
        <p:sp>
          <p:nvSpPr>
            <p:cNvPr id="122" name="矩形 121"/>
            <p:cNvSpPr/>
            <p:nvPr/>
          </p:nvSpPr>
          <p:spPr>
            <a:xfrm>
              <a:off x="6409975" y="503975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建模规则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5</a:t>
              </a:r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：其他可疑行为</a:t>
              </a:r>
              <a:r>
                <a:rPr lang="en-US" altLang="zh-CN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6054633" y="5102251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6037452" y="5037113"/>
              <a:ext cx="361561" cy="361561"/>
              <a:chOff x="11007945" y="3320345"/>
              <a:chExt cx="361561" cy="361561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6" name="文本框 125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14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9297631" y="6101775"/>
            <a:ext cx="2728037" cy="368397"/>
            <a:chOff x="6037452" y="5037113"/>
            <a:chExt cx="2728037" cy="368397"/>
          </a:xfrm>
        </p:grpSpPr>
        <p:sp>
          <p:nvSpPr>
            <p:cNvPr id="128" name="矩形 127"/>
            <p:cNvSpPr/>
            <p:nvPr/>
          </p:nvSpPr>
          <p:spPr>
            <a:xfrm>
              <a:off x="6409975" y="5039750"/>
              <a:ext cx="2355514" cy="36576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05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通过数据魔方生成把专题库数据进行呈现</a:t>
              </a: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6054633" y="5102251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6037452" y="5037113"/>
              <a:ext cx="361561" cy="361561"/>
              <a:chOff x="11007945" y="3320345"/>
              <a:chExt cx="361561" cy="361561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16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33" name="椭圆 132"/>
          <p:cNvSpPr/>
          <p:nvPr/>
        </p:nvSpPr>
        <p:spPr>
          <a:xfrm>
            <a:off x="4924238" y="2304744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5102482" y="1481060"/>
            <a:ext cx="0" cy="8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/>
          <p:cNvSpPr/>
          <p:nvPr/>
        </p:nvSpPr>
        <p:spPr>
          <a:xfrm>
            <a:off x="5304720" y="2304744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>
            <a:off x="5482964" y="1481060"/>
            <a:ext cx="0" cy="8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6561501" y="2304744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9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6739745" y="1481060"/>
            <a:ext cx="0" cy="8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H="1">
            <a:off x="9208012" y="1469111"/>
            <a:ext cx="10961" cy="18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673053" y="2292852"/>
            <a:ext cx="361561" cy="36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8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2" name="直接箭头连接符 161"/>
          <p:cNvCxnSpPr/>
          <p:nvPr/>
        </p:nvCxnSpPr>
        <p:spPr>
          <a:xfrm>
            <a:off x="5851297" y="1469168"/>
            <a:ext cx="0" cy="81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组合 179"/>
          <p:cNvGrpSpPr/>
          <p:nvPr/>
        </p:nvGrpSpPr>
        <p:grpSpPr>
          <a:xfrm>
            <a:off x="10314201" y="3760258"/>
            <a:ext cx="364698" cy="361561"/>
            <a:chOff x="12567011" y="3277896"/>
            <a:chExt cx="364698" cy="361561"/>
          </a:xfrm>
        </p:grpSpPr>
        <p:sp>
          <p:nvSpPr>
            <p:cNvPr id="166" name="文本框 165"/>
            <p:cNvSpPr txBox="1"/>
            <p:nvPr/>
          </p:nvSpPr>
          <p:spPr>
            <a:xfrm>
              <a:off x="12584192" y="3343034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7" name="组合 166"/>
            <p:cNvGrpSpPr/>
            <p:nvPr/>
          </p:nvGrpSpPr>
          <p:grpSpPr>
            <a:xfrm>
              <a:off x="12567011" y="3277896"/>
              <a:ext cx="361561" cy="361561"/>
              <a:chOff x="11007945" y="3320345"/>
              <a:chExt cx="361561" cy="361561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16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74" name="文本框 173"/>
          <p:cNvSpPr txBox="1"/>
          <p:nvPr/>
        </p:nvSpPr>
        <p:spPr>
          <a:xfrm>
            <a:off x="9045214" y="3336314"/>
            <a:ext cx="347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10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9028033" y="3271176"/>
            <a:ext cx="361561" cy="361561"/>
            <a:chOff x="11007945" y="3320345"/>
            <a:chExt cx="361561" cy="361561"/>
          </a:xfrm>
        </p:grpSpPr>
        <p:sp>
          <p:nvSpPr>
            <p:cNvPr id="176" name="椭圆 175"/>
            <p:cNvSpPr/>
            <p:nvPr/>
          </p:nvSpPr>
          <p:spPr>
            <a:xfrm>
              <a:off x="11007945" y="3320345"/>
              <a:ext cx="361561" cy="36156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11014165" y="3371027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15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7112268" y="2790281"/>
            <a:ext cx="364698" cy="361561"/>
            <a:chOff x="12567011" y="3277896"/>
            <a:chExt cx="364698" cy="361561"/>
          </a:xfrm>
        </p:grpSpPr>
        <p:sp>
          <p:nvSpPr>
            <p:cNvPr id="182" name="文本框 181"/>
            <p:cNvSpPr txBox="1"/>
            <p:nvPr/>
          </p:nvSpPr>
          <p:spPr>
            <a:xfrm>
              <a:off x="12584192" y="3343034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12567011" y="3277896"/>
              <a:ext cx="361561" cy="361561"/>
              <a:chOff x="11007945" y="3320345"/>
              <a:chExt cx="361561" cy="361561"/>
            </a:xfrm>
          </p:grpSpPr>
          <p:sp>
            <p:nvSpPr>
              <p:cNvPr id="184" name="椭圆 183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10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186" name="直接箭头连接符 185"/>
          <p:cNvCxnSpPr/>
          <p:nvPr/>
        </p:nvCxnSpPr>
        <p:spPr>
          <a:xfrm>
            <a:off x="7738748" y="1481060"/>
            <a:ext cx="0" cy="129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组合 187"/>
          <p:cNvGrpSpPr/>
          <p:nvPr/>
        </p:nvGrpSpPr>
        <p:grpSpPr>
          <a:xfrm>
            <a:off x="7468645" y="2786397"/>
            <a:ext cx="364698" cy="361561"/>
            <a:chOff x="12567011" y="3277896"/>
            <a:chExt cx="364698" cy="361561"/>
          </a:xfrm>
        </p:grpSpPr>
        <p:sp>
          <p:nvSpPr>
            <p:cNvPr id="189" name="文本框 188"/>
            <p:cNvSpPr txBox="1"/>
            <p:nvPr/>
          </p:nvSpPr>
          <p:spPr>
            <a:xfrm>
              <a:off x="12584192" y="3343034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2567011" y="3277896"/>
              <a:ext cx="361561" cy="361561"/>
              <a:chOff x="11007945" y="3320345"/>
              <a:chExt cx="361561" cy="361561"/>
            </a:xfrm>
          </p:grpSpPr>
          <p:sp>
            <p:nvSpPr>
              <p:cNvPr id="191" name="椭圆 190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11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193" name="直接箭头连接符 192"/>
          <p:cNvCxnSpPr/>
          <p:nvPr/>
        </p:nvCxnSpPr>
        <p:spPr>
          <a:xfrm>
            <a:off x="8069792" y="1481060"/>
            <a:ext cx="0" cy="129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7853048" y="1481060"/>
            <a:ext cx="0" cy="129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8184092" y="1481060"/>
            <a:ext cx="0" cy="129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7966893" y="1481060"/>
            <a:ext cx="0" cy="129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组合 197"/>
          <p:cNvGrpSpPr/>
          <p:nvPr/>
        </p:nvGrpSpPr>
        <p:grpSpPr>
          <a:xfrm>
            <a:off x="7810399" y="2787014"/>
            <a:ext cx="364698" cy="361561"/>
            <a:chOff x="12567011" y="3277896"/>
            <a:chExt cx="364698" cy="361561"/>
          </a:xfrm>
        </p:grpSpPr>
        <p:sp>
          <p:nvSpPr>
            <p:cNvPr id="199" name="文本框 198"/>
            <p:cNvSpPr txBox="1"/>
            <p:nvPr/>
          </p:nvSpPr>
          <p:spPr>
            <a:xfrm>
              <a:off x="12584192" y="3343034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12567011" y="3277896"/>
              <a:ext cx="361561" cy="361561"/>
              <a:chOff x="11007945" y="3320345"/>
              <a:chExt cx="361561" cy="361561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12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3" name="组合 202"/>
          <p:cNvGrpSpPr/>
          <p:nvPr/>
        </p:nvGrpSpPr>
        <p:grpSpPr>
          <a:xfrm>
            <a:off x="8178691" y="2787014"/>
            <a:ext cx="364698" cy="361561"/>
            <a:chOff x="12567011" y="3277896"/>
            <a:chExt cx="364698" cy="361561"/>
          </a:xfrm>
        </p:grpSpPr>
        <p:sp>
          <p:nvSpPr>
            <p:cNvPr id="204" name="文本框 203"/>
            <p:cNvSpPr txBox="1"/>
            <p:nvPr/>
          </p:nvSpPr>
          <p:spPr>
            <a:xfrm>
              <a:off x="12584192" y="3343034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05" name="组合 204"/>
            <p:cNvGrpSpPr/>
            <p:nvPr/>
          </p:nvGrpSpPr>
          <p:grpSpPr>
            <a:xfrm>
              <a:off x="12567011" y="3277896"/>
              <a:ext cx="361561" cy="361561"/>
              <a:chOff x="11007945" y="3320345"/>
              <a:chExt cx="361561" cy="361561"/>
            </a:xfrm>
          </p:grpSpPr>
          <p:sp>
            <p:nvSpPr>
              <p:cNvPr id="206" name="椭圆 205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13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8554350" y="2786397"/>
            <a:ext cx="364698" cy="361561"/>
            <a:chOff x="12567011" y="3277896"/>
            <a:chExt cx="364698" cy="361561"/>
          </a:xfrm>
        </p:grpSpPr>
        <p:sp>
          <p:nvSpPr>
            <p:cNvPr id="209" name="文本框 208"/>
            <p:cNvSpPr txBox="1"/>
            <p:nvPr/>
          </p:nvSpPr>
          <p:spPr>
            <a:xfrm>
              <a:off x="12584192" y="3343034"/>
              <a:ext cx="347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10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12567011" y="3277896"/>
              <a:ext cx="361561" cy="361561"/>
              <a:chOff x="11007945" y="3320345"/>
              <a:chExt cx="361561" cy="361561"/>
            </a:xfrm>
          </p:grpSpPr>
          <p:sp>
            <p:nvSpPr>
              <p:cNvPr id="211" name="椭圆 210"/>
              <p:cNvSpPr/>
              <p:nvPr/>
            </p:nvSpPr>
            <p:spPr>
              <a:xfrm>
                <a:off x="11007945" y="3320345"/>
                <a:ext cx="361561" cy="36156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2" name="文本框 211"/>
              <p:cNvSpPr txBox="1"/>
              <p:nvPr/>
            </p:nvSpPr>
            <p:spPr>
              <a:xfrm>
                <a:off x="11014165" y="3371027"/>
                <a:ext cx="3475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14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215" name="直接箭头连接符 214"/>
          <p:cNvCxnSpPr/>
          <p:nvPr/>
        </p:nvCxnSpPr>
        <p:spPr>
          <a:xfrm>
            <a:off x="10494179" y="1468330"/>
            <a:ext cx="803" cy="229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8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FF7E5-EFFA-4E16-B3B1-CCD4C28B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Agenda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iSḻîḑe">
            <a:extLst>
              <a:ext uri="{FF2B5EF4-FFF2-40B4-BE49-F238E27FC236}">
                <a16:creationId xmlns:a16="http://schemas.microsoft.com/office/drawing/2014/main" id="{8CF4D0C5-07FD-4E4C-90B3-3AEDF0073E62}"/>
              </a:ext>
            </a:extLst>
          </p:cNvPr>
          <p:cNvSpPr/>
          <p:nvPr/>
        </p:nvSpPr>
        <p:spPr bwMode="auto">
          <a:xfrm>
            <a:off x="1629283" y="1445543"/>
            <a:ext cx="49690" cy="40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íṣľîḓé">
            <a:extLst>
              <a:ext uri="{FF2B5EF4-FFF2-40B4-BE49-F238E27FC236}">
                <a16:creationId xmlns:a16="http://schemas.microsoft.com/office/drawing/2014/main" id="{14354B2B-9E25-4C19-B319-274775F43CF5}"/>
              </a:ext>
            </a:extLst>
          </p:cNvPr>
          <p:cNvSpPr/>
          <p:nvPr/>
        </p:nvSpPr>
        <p:spPr>
          <a:xfrm>
            <a:off x="1341953" y="3723293"/>
            <a:ext cx="624351" cy="624351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" name="i$1ïḍe">
            <a:extLst>
              <a:ext uri="{FF2B5EF4-FFF2-40B4-BE49-F238E27FC236}">
                <a16:creationId xmlns:a16="http://schemas.microsoft.com/office/drawing/2014/main" id="{466A04E0-E43E-49C7-B9D6-46DC9FD3C9EC}"/>
              </a:ext>
            </a:extLst>
          </p:cNvPr>
          <p:cNvSpPr txBox="1"/>
          <p:nvPr/>
        </p:nvSpPr>
        <p:spPr>
          <a:xfrm>
            <a:off x="2096809" y="3730459"/>
            <a:ext cx="3962586" cy="26625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相关配合事项</a:t>
            </a:r>
          </a:p>
        </p:txBody>
      </p:sp>
      <p:sp>
        <p:nvSpPr>
          <p:cNvPr id="6" name="ïṩḷíde">
            <a:extLst>
              <a:ext uri="{FF2B5EF4-FFF2-40B4-BE49-F238E27FC236}">
                <a16:creationId xmlns:a16="http://schemas.microsoft.com/office/drawing/2014/main" id="{5D1702EA-D971-4F17-A982-EE0687DDE494}"/>
              </a:ext>
            </a:extLst>
          </p:cNvPr>
          <p:cNvSpPr txBox="1"/>
          <p:nvPr/>
        </p:nvSpPr>
        <p:spPr>
          <a:xfrm>
            <a:off x="2096809" y="3996716"/>
            <a:ext cx="3962586" cy="32036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面临的风险，组织结构，沟通计划，团队基本规则，决策</a:t>
            </a:r>
            <a:endParaRPr lang="en-US" altLang="zh-CN" sz="9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部门资产，测试环境，办公位置等</a:t>
            </a:r>
          </a:p>
        </p:txBody>
      </p:sp>
      <p:sp>
        <p:nvSpPr>
          <p:cNvPr id="7" name="î$líḓè">
            <a:extLst>
              <a:ext uri="{FF2B5EF4-FFF2-40B4-BE49-F238E27FC236}">
                <a16:creationId xmlns:a16="http://schemas.microsoft.com/office/drawing/2014/main" id="{8D30890F-06A8-4880-AB8C-B452B6795D81}"/>
              </a:ext>
            </a:extLst>
          </p:cNvPr>
          <p:cNvSpPr/>
          <p:nvPr/>
        </p:nvSpPr>
        <p:spPr>
          <a:xfrm>
            <a:off x="1341953" y="2888345"/>
            <a:ext cx="624351" cy="624351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" name="íSľiďê">
            <a:extLst>
              <a:ext uri="{FF2B5EF4-FFF2-40B4-BE49-F238E27FC236}">
                <a16:creationId xmlns:a16="http://schemas.microsoft.com/office/drawing/2014/main" id="{5DB07AC1-A80D-446F-B184-8ACCC8D34610}"/>
              </a:ext>
            </a:extLst>
          </p:cNvPr>
          <p:cNvSpPr txBox="1"/>
          <p:nvPr/>
        </p:nvSpPr>
        <p:spPr>
          <a:xfrm>
            <a:off x="2096809" y="2895511"/>
            <a:ext cx="3962586" cy="26625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行业中台建设计划</a:t>
            </a:r>
          </a:p>
        </p:txBody>
      </p:sp>
      <p:sp>
        <p:nvSpPr>
          <p:cNvPr id="9" name="î$ḷïḑè">
            <a:extLst>
              <a:ext uri="{FF2B5EF4-FFF2-40B4-BE49-F238E27FC236}">
                <a16:creationId xmlns:a16="http://schemas.microsoft.com/office/drawing/2014/main" id="{B9676D59-6053-42F7-9488-9AC7F84E91EB}"/>
              </a:ext>
            </a:extLst>
          </p:cNvPr>
          <p:cNvSpPr txBox="1"/>
          <p:nvPr/>
        </p:nvSpPr>
        <p:spPr>
          <a:xfrm>
            <a:off x="2096809" y="3161768"/>
            <a:ext cx="3962586" cy="32036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能力提取思路，构建计划</a:t>
            </a:r>
            <a:endParaRPr lang="en-US" altLang="zh-CN" sz="900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代码管理</a:t>
            </a:r>
          </a:p>
        </p:txBody>
      </p:sp>
      <p:sp>
        <p:nvSpPr>
          <p:cNvPr id="10" name="îsļïḍe">
            <a:extLst>
              <a:ext uri="{FF2B5EF4-FFF2-40B4-BE49-F238E27FC236}">
                <a16:creationId xmlns:a16="http://schemas.microsoft.com/office/drawing/2014/main" id="{C920DEBD-98CF-4D91-A636-A2E095728E82}"/>
              </a:ext>
            </a:extLst>
          </p:cNvPr>
          <p:cNvSpPr/>
          <p:nvPr/>
        </p:nvSpPr>
        <p:spPr>
          <a:xfrm>
            <a:off x="1341953" y="2053397"/>
            <a:ext cx="624351" cy="624351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1" name="iṧļíḋe">
            <a:extLst>
              <a:ext uri="{FF2B5EF4-FFF2-40B4-BE49-F238E27FC236}">
                <a16:creationId xmlns:a16="http://schemas.microsoft.com/office/drawing/2014/main" id="{0BFC3A39-D7F1-41B0-9A00-B554FA0F3FC5}"/>
              </a:ext>
            </a:extLst>
          </p:cNvPr>
          <p:cNvSpPr txBox="1"/>
          <p:nvPr/>
        </p:nvSpPr>
        <p:spPr>
          <a:xfrm>
            <a:off x="2096809" y="2060563"/>
            <a:ext cx="3962586" cy="26625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目标及范围</a:t>
            </a:r>
          </a:p>
        </p:txBody>
      </p:sp>
      <p:sp>
        <p:nvSpPr>
          <p:cNvPr id="12" name="iśľiḓè">
            <a:extLst>
              <a:ext uri="{FF2B5EF4-FFF2-40B4-BE49-F238E27FC236}">
                <a16:creationId xmlns:a16="http://schemas.microsoft.com/office/drawing/2014/main" id="{C614990A-CD60-403C-AB53-013594834B76}"/>
              </a:ext>
            </a:extLst>
          </p:cNvPr>
          <p:cNvSpPr txBox="1"/>
          <p:nvPr/>
        </p:nvSpPr>
        <p:spPr>
          <a:xfrm>
            <a:off x="2096809" y="2326820"/>
            <a:ext cx="3962586" cy="32036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现状与目标</a:t>
            </a:r>
            <a:r>
              <a:rPr lang="en-US" altLang="zh-CN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总体架构，业务中台与数据中台的关系</a:t>
            </a:r>
          </a:p>
        </p:txBody>
      </p:sp>
      <p:sp>
        <p:nvSpPr>
          <p:cNvPr id="13" name="îšḻiḋê">
            <a:extLst>
              <a:ext uri="{FF2B5EF4-FFF2-40B4-BE49-F238E27FC236}">
                <a16:creationId xmlns:a16="http://schemas.microsoft.com/office/drawing/2014/main" id="{60517235-BBF4-4E0D-BC7D-48E4EFDB6848}"/>
              </a:ext>
            </a:extLst>
          </p:cNvPr>
          <p:cNvSpPr/>
          <p:nvPr/>
        </p:nvSpPr>
        <p:spPr>
          <a:xfrm>
            <a:off x="1341953" y="1218449"/>
            <a:ext cx="624351" cy="62435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4" name="ísliḋe">
            <a:extLst>
              <a:ext uri="{FF2B5EF4-FFF2-40B4-BE49-F238E27FC236}">
                <a16:creationId xmlns:a16="http://schemas.microsoft.com/office/drawing/2014/main" id="{641B0906-2FC5-4926-9FEB-D0FE0606E27F}"/>
              </a:ext>
            </a:extLst>
          </p:cNvPr>
          <p:cNvSpPr txBox="1"/>
          <p:nvPr/>
        </p:nvSpPr>
        <p:spPr>
          <a:xfrm>
            <a:off x="2096809" y="1225615"/>
            <a:ext cx="3962586" cy="26625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中台的定义</a:t>
            </a:r>
          </a:p>
        </p:txBody>
      </p:sp>
      <p:sp>
        <p:nvSpPr>
          <p:cNvPr id="15" name="íšḻíďê">
            <a:extLst>
              <a:ext uri="{FF2B5EF4-FFF2-40B4-BE49-F238E27FC236}">
                <a16:creationId xmlns:a16="http://schemas.microsoft.com/office/drawing/2014/main" id="{0B06B3C4-DA93-4B83-8AA0-739CAB0B9CA7}"/>
              </a:ext>
            </a:extLst>
          </p:cNvPr>
          <p:cNvSpPr txBox="1"/>
          <p:nvPr/>
        </p:nvSpPr>
        <p:spPr>
          <a:xfrm>
            <a:off x="2096809" y="1491872"/>
            <a:ext cx="3962586" cy="32036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什么是中台？</a:t>
            </a:r>
            <a:r>
              <a:rPr lang="en-US" altLang="zh-CN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什么是行业中台？</a:t>
            </a:r>
          </a:p>
        </p:txBody>
      </p:sp>
      <p:sp>
        <p:nvSpPr>
          <p:cNvPr id="16" name="ïşḷidé">
            <a:extLst>
              <a:ext uri="{FF2B5EF4-FFF2-40B4-BE49-F238E27FC236}">
                <a16:creationId xmlns:a16="http://schemas.microsoft.com/office/drawing/2014/main" id="{27DDF72A-7516-4955-8450-EA7A9F126CB7}"/>
              </a:ext>
            </a:extLst>
          </p:cNvPr>
          <p:cNvSpPr/>
          <p:nvPr/>
        </p:nvSpPr>
        <p:spPr>
          <a:xfrm>
            <a:off x="1341953" y="4558241"/>
            <a:ext cx="624351" cy="624351"/>
          </a:xfrm>
          <a:prstGeom prst="diamond">
            <a:avLst/>
          </a:prstGeom>
          <a:solidFill>
            <a:schemeClr val="accent5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17" name="îṩľídé">
            <a:extLst>
              <a:ext uri="{FF2B5EF4-FFF2-40B4-BE49-F238E27FC236}">
                <a16:creationId xmlns:a16="http://schemas.microsoft.com/office/drawing/2014/main" id="{21AA9C5B-C25B-409E-B808-E01E73ABD468}"/>
              </a:ext>
            </a:extLst>
          </p:cNvPr>
          <p:cNvSpPr txBox="1"/>
          <p:nvPr/>
        </p:nvSpPr>
        <p:spPr>
          <a:xfrm>
            <a:off x="2096809" y="4565407"/>
            <a:ext cx="3962586" cy="26625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本周计划</a:t>
            </a:r>
          </a:p>
        </p:txBody>
      </p:sp>
      <p:sp>
        <p:nvSpPr>
          <p:cNvPr id="18" name="íṩḷîḑè">
            <a:extLst>
              <a:ext uri="{FF2B5EF4-FFF2-40B4-BE49-F238E27FC236}">
                <a16:creationId xmlns:a16="http://schemas.microsoft.com/office/drawing/2014/main" id="{FABC7CA9-9480-496C-AE5A-349FA08AEE9D}"/>
              </a:ext>
            </a:extLst>
          </p:cNvPr>
          <p:cNvSpPr txBox="1"/>
          <p:nvPr/>
        </p:nvSpPr>
        <p:spPr>
          <a:xfrm>
            <a:off x="2096809" y="4831664"/>
            <a:ext cx="3962586" cy="32036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设计语言</a:t>
            </a:r>
            <a:r>
              <a:rPr lang="en-US" altLang="zh-CN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9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中台能力抽取等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2AC0019-7ABC-49B5-983E-4ED1D93996B3}"/>
              </a:ext>
            </a:extLst>
          </p:cNvPr>
          <p:cNvCxnSpPr/>
          <p:nvPr/>
        </p:nvCxnSpPr>
        <p:spPr>
          <a:xfrm>
            <a:off x="2186504" y="1992967"/>
            <a:ext cx="8934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3D2B25-0CAC-4C54-9198-78F0E2D866B1}"/>
              </a:ext>
            </a:extLst>
          </p:cNvPr>
          <p:cNvCxnSpPr/>
          <p:nvPr/>
        </p:nvCxnSpPr>
        <p:spPr>
          <a:xfrm>
            <a:off x="2186504" y="2812117"/>
            <a:ext cx="8934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FCE224-C28E-4C8B-A31D-F74EA991C341}"/>
              </a:ext>
            </a:extLst>
          </p:cNvPr>
          <p:cNvCxnSpPr/>
          <p:nvPr/>
        </p:nvCxnSpPr>
        <p:spPr>
          <a:xfrm>
            <a:off x="2186504" y="3631267"/>
            <a:ext cx="8934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2365442-4D08-459E-A880-B33A0475C6DD}"/>
              </a:ext>
            </a:extLst>
          </p:cNvPr>
          <p:cNvCxnSpPr/>
          <p:nvPr/>
        </p:nvCxnSpPr>
        <p:spPr>
          <a:xfrm>
            <a:off x="2186504" y="4450417"/>
            <a:ext cx="8934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AAE5B4-1253-4005-B277-87E4F36F6A7D}"/>
              </a:ext>
            </a:extLst>
          </p:cNvPr>
          <p:cNvCxnSpPr/>
          <p:nvPr/>
        </p:nvCxnSpPr>
        <p:spPr>
          <a:xfrm>
            <a:off x="2155532" y="5269304"/>
            <a:ext cx="8934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ïşḷidé">
            <a:extLst>
              <a:ext uri="{FF2B5EF4-FFF2-40B4-BE49-F238E27FC236}">
                <a16:creationId xmlns:a16="http://schemas.microsoft.com/office/drawing/2014/main" id="{44388882-9FC6-490B-BBF9-C35F27C0E4C0}"/>
              </a:ext>
            </a:extLst>
          </p:cNvPr>
          <p:cNvSpPr/>
          <p:nvPr/>
        </p:nvSpPr>
        <p:spPr>
          <a:xfrm>
            <a:off x="1341953" y="5383829"/>
            <a:ext cx="624351" cy="624351"/>
          </a:xfrm>
          <a:prstGeom prst="diamond">
            <a:avLst/>
          </a:prstGeom>
          <a:solidFill>
            <a:srgbClr val="768395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06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îṩľídé">
            <a:extLst>
              <a:ext uri="{FF2B5EF4-FFF2-40B4-BE49-F238E27FC236}">
                <a16:creationId xmlns:a16="http://schemas.microsoft.com/office/drawing/2014/main" id="{4E28C120-E52D-4819-A200-85BAD66747B3}"/>
              </a:ext>
            </a:extLst>
          </p:cNvPr>
          <p:cNvSpPr txBox="1"/>
          <p:nvPr/>
        </p:nvSpPr>
        <p:spPr>
          <a:xfrm>
            <a:off x="2096809" y="5535307"/>
            <a:ext cx="3962586" cy="266258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Q&amp;A</a:t>
            </a:r>
            <a:endParaRPr lang="zh-CN" altLang="en-US" sz="1600" b="1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2E57F1-9C84-4090-A406-1E437FB06864}"/>
              </a:ext>
            </a:extLst>
          </p:cNvPr>
          <p:cNvCxnSpPr/>
          <p:nvPr/>
        </p:nvCxnSpPr>
        <p:spPr>
          <a:xfrm>
            <a:off x="2186504" y="6095155"/>
            <a:ext cx="893448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9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06691" y="5684900"/>
            <a:ext cx="616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重庆紫光华山智安科技有限公司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www.unisinsight.com</a:t>
            </a:r>
          </a:p>
          <a:p>
            <a:pPr algn="ctr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4F94611-5D88-4FE0-BE23-6E20D9A86609}"/>
              </a:ext>
            </a:extLst>
          </p:cNvPr>
          <p:cNvSpPr txBox="1">
            <a:spLocks/>
          </p:cNvSpPr>
          <p:nvPr/>
        </p:nvSpPr>
        <p:spPr>
          <a:xfrm>
            <a:off x="585853" y="292854"/>
            <a:ext cx="1277237" cy="57925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Q&amp;A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8564B-F79F-4ED7-9CBD-E4BD4D59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什么是中台？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2" name="24122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A0F4A97-F46E-4DDA-9043-CB7CAD254DE3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1" y="1565317"/>
            <a:ext cx="10845795" cy="3727365"/>
            <a:chOff x="673101" y="1565317"/>
            <a:chExt cx="10845795" cy="3727365"/>
          </a:xfrm>
        </p:grpSpPr>
        <p:grpSp>
          <p:nvGrpSpPr>
            <p:cNvPr id="103" name="isliḍè">
              <a:extLst>
                <a:ext uri="{FF2B5EF4-FFF2-40B4-BE49-F238E27FC236}">
                  <a16:creationId xmlns:a16="http://schemas.microsoft.com/office/drawing/2014/main" id="{51575236-90A6-437F-A75B-8C796E44B0B9}"/>
                </a:ext>
              </a:extLst>
            </p:cNvPr>
            <p:cNvGrpSpPr/>
            <p:nvPr/>
          </p:nvGrpSpPr>
          <p:grpSpPr>
            <a:xfrm>
              <a:off x="4602986" y="2006750"/>
              <a:ext cx="2986029" cy="2995939"/>
              <a:chOff x="538369" y="2006750"/>
              <a:chExt cx="2986029" cy="2995939"/>
            </a:xfrm>
          </p:grpSpPr>
          <p:sp>
            <p:nvSpPr>
              <p:cNvPr id="115" name="ísḷïḓe">
                <a:extLst>
                  <a:ext uri="{FF2B5EF4-FFF2-40B4-BE49-F238E27FC236}">
                    <a16:creationId xmlns:a16="http://schemas.microsoft.com/office/drawing/2014/main" id="{91F949BE-17C4-4761-A675-16B7B20B6BC2}"/>
                  </a:ext>
                </a:extLst>
              </p:cNvPr>
              <p:cNvSpPr/>
              <p:nvPr/>
            </p:nvSpPr>
            <p:spPr bwMode="auto">
              <a:xfrm>
                <a:off x="1750975" y="3263186"/>
                <a:ext cx="1739504" cy="1739503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6" name="iṡ1íḓé">
                <a:extLst>
                  <a:ext uri="{FF2B5EF4-FFF2-40B4-BE49-F238E27FC236}">
                    <a16:creationId xmlns:a16="http://schemas.microsoft.com/office/drawing/2014/main" id="{01153E69-90BF-4E57-ABFD-57A3D3630BEC}"/>
                  </a:ext>
                </a:extLst>
              </p:cNvPr>
              <p:cNvSpPr/>
              <p:nvPr/>
            </p:nvSpPr>
            <p:spPr bwMode="auto">
              <a:xfrm>
                <a:off x="652493" y="2895809"/>
                <a:ext cx="1262063" cy="1262063"/>
              </a:xfrm>
              <a:custGeom>
                <a:avLst/>
                <a:gdLst>
                  <a:gd name="T0" fmla="*/ 1335 w 1335"/>
                  <a:gd name="T1" fmla="*/ 699 h 1335"/>
                  <a:gd name="T2" fmla="*/ 1220 w 1335"/>
                  <a:gd name="T3" fmla="*/ 586 h 1335"/>
                  <a:gd name="T4" fmla="*/ 1300 w 1335"/>
                  <a:gd name="T5" fmla="*/ 445 h 1335"/>
                  <a:gd name="T6" fmla="*/ 1145 w 1335"/>
                  <a:gd name="T7" fmla="*/ 378 h 1335"/>
                  <a:gd name="T8" fmla="*/ 1162 w 1335"/>
                  <a:gd name="T9" fmla="*/ 218 h 1335"/>
                  <a:gd name="T10" fmla="*/ 1001 w 1335"/>
                  <a:gd name="T11" fmla="*/ 219 h 1335"/>
                  <a:gd name="T12" fmla="*/ 956 w 1335"/>
                  <a:gd name="T13" fmla="*/ 65 h 1335"/>
                  <a:gd name="T14" fmla="*/ 801 w 1335"/>
                  <a:gd name="T15" fmla="*/ 125 h 1335"/>
                  <a:gd name="T16" fmla="*/ 699 w 1335"/>
                  <a:gd name="T17" fmla="*/ 0 h 1335"/>
                  <a:gd name="T18" fmla="*/ 586 w 1335"/>
                  <a:gd name="T19" fmla="*/ 115 h 1335"/>
                  <a:gd name="T20" fmla="*/ 445 w 1335"/>
                  <a:gd name="T21" fmla="*/ 35 h 1335"/>
                  <a:gd name="T22" fmla="*/ 378 w 1335"/>
                  <a:gd name="T23" fmla="*/ 190 h 1335"/>
                  <a:gd name="T24" fmla="*/ 218 w 1335"/>
                  <a:gd name="T25" fmla="*/ 173 h 1335"/>
                  <a:gd name="T26" fmla="*/ 220 w 1335"/>
                  <a:gd name="T27" fmla="*/ 334 h 1335"/>
                  <a:gd name="T28" fmla="*/ 65 w 1335"/>
                  <a:gd name="T29" fmla="*/ 379 h 1335"/>
                  <a:gd name="T30" fmla="*/ 125 w 1335"/>
                  <a:gd name="T31" fmla="*/ 535 h 1335"/>
                  <a:gd name="T32" fmla="*/ 0 w 1335"/>
                  <a:gd name="T33" fmla="*/ 636 h 1335"/>
                  <a:gd name="T34" fmla="*/ 115 w 1335"/>
                  <a:gd name="T35" fmla="*/ 749 h 1335"/>
                  <a:gd name="T36" fmla="*/ 35 w 1335"/>
                  <a:gd name="T37" fmla="*/ 890 h 1335"/>
                  <a:gd name="T38" fmla="*/ 190 w 1335"/>
                  <a:gd name="T39" fmla="*/ 957 h 1335"/>
                  <a:gd name="T40" fmla="*/ 173 w 1335"/>
                  <a:gd name="T41" fmla="*/ 1117 h 1335"/>
                  <a:gd name="T42" fmla="*/ 334 w 1335"/>
                  <a:gd name="T43" fmla="*/ 1116 h 1335"/>
                  <a:gd name="T44" fmla="*/ 379 w 1335"/>
                  <a:gd name="T45" fmla="*/ 1270 h 1335"/>
                  <a:gd name="T46" fmla="*/ 535 w 1335"/>
                  <a:gd name="T47" fmla="*/ 1210 h 1335"/>
                  <a:gd name="T48" fmla="*/ 636 w 1335"/>
                  <a:gd name="T49" fmla="*/ 1335 h 1335"/>
                  <a:gd name="T50" fmla="*/ 749 w 1335"/>
                  <a:gd name="T51" fmla="*/ 1220 h 1335"/>
                  <a:gd name="T52" fmla="*/ 890 w 1335"/>
                  <a:gd name="T53" fmla="*/ 1299 h 1335"/>
                  <a:gd name="T54" fmla="*/ 957 w 1335"/>
                  <a:gd name="T55" fmla="*/ 1145 h 1335"/>
                  <a:gd name="T56" fmla="*/ 1117 w 1335"/>
                  <a:gd name="T57" fmla="*/ 1162 h 1335"/>
                  <a:gd name="T58" fmla="*/ 1116 w 1335"/>
                  <a:gd name="T59" fmla="*/ 1001 h 1335"/>
                  <a:gd name="T60" fmla="*/ 1271 w 1335"/>
                  <a:gd name="T61" fmla="*/ 956 h 1335"/>
                  <a:gd name="T62" fmla="*/ 1210 w 1335"/>
                  <a:gd name="T63" fmla="*/ 801 h 1335"/>
                  <a:gd name="T64" fmla="*/ 776 w 1335"/>
                  <a:gd name="T65" fmla="*/ 1050 h 1335"/>
                  <a:gd name="T66" fmla="*/ 560 w 1335"/>
                  <a:gd name="T67" fmla="*/ 286 h 1335"/>
                  <a:gd name="T68" fmla="*/ 776 w 1335"/>
                  <a:gd name="T69" fmla="*/ 1050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5" h="1335">
                    <a:moveTo>
                      <a:pt x="1326" y="784"/>
                    </a:moveTo>
                    <a:cubicBezTo>
                      <a:pt x="1335" y="699"/>
                      <a:pt x="1335" y="699"/>
                      <a:pt x="1335" y="699"/>
                    </a:cubicBezTo>
                    <a:cubicBezTo>
                      <a:pt x="1226" y="658"/>
                      <a:pt x="1226" y="658"/>
                      <a:pt x="1226" y="658"/>
                    </a:cubicBezTo>
                    <a:cubicBezTo>
                      <a:pt x="1226" y="634"/>
                      <a:pt x="1224" y="610"/>
                      <a:pt x="1220" y="586"/>
                    </a:cubicBezTo>
                    <a:cubicBezTo>
                      <a:pt x="1323" y="527"/>
                      <a:pt x="1323" y="527"/>
                      <a:pt x="1323" y="527"/>
                    </a:cubicBezTo>
                    <a:cubicBezTo>
                      <a:pt x="1300" y="445"/>
                      <a:pt x="1300" y="445"/>
                      <a:pt x="1300" y="445"/>
                    </a:cubicBezTo>
                    <a:cubicBezTo>
                      <a:pt x="1181" y="448"/>
                      <a:pt x="1181" y="448"/>
                      <a:pt x="1181" y="448"/>
                    </a:cubicBezTo>
                    <a:cubicBezTo>
                      <a:pt x="1171" y="424"/>
                      <a:pt x="1159" y="400"/>
                      <a:pt x="1145" y="378"/>
                    </a:cubicBezTo>
                    <a:cubicBezTo>
                      <a:pt x="1215" y="284"/>
                      <a:pt x="1215" y="284"/>
                      <a:pt x="1215" y="284"/>
                    </a:cubicBezTo>
                    <a:cubicBezTo>
                      <a:pt x="1162" y="218"/>
                      <a:pt x="1162" y="218"/>
                      <a:pt x="1162" y="218"/>
                    </a:cubicBezTo>
                    <a:cubicBezTo>
                      <a:pt x="1055" y="266"/>
                      <a:pt x="1055" y="266"/>
                      <a:pt x="1055" y="266"/>
                    </a:cubicBezTo>
                    <a:cubicBezTo>
                      <a:pt x="1038" y="249"/>
                      <a:pt x="1020" y="234"/>
                      <a:pt x="1001" y="219"/>
                    </a:cubicBezTo>
                    <a:cubicBezTo>
                      <a:pt x="1031" y="106"/>
                      <a:pt x="1031" y="106"/>
                      <a:pt x="1031" y="106"/>
                    </a:cubicBezTo>
                    <a:cubicBezTo>
                      <a:pt x="956" y="65"/>
                      <a:pt x="956" y="65"/>
                      <a:pt x="956" y="65"/>
                    </a:cubicBezTo>
                    <a:cubicBezTo>
                      <a:pt x="875" y="149"/>
                      <a:pt x="875" y="149"/>
                      <a:pt x="875" y="149"/>
                    </a:cubicBezTo>
                    <a:cubicBezTo>
                      <a:pt x="851" y="139"/>
                      <a:pt x="826" y="131"/>
                      <a:pt x="801" y="125"/>
                    </a:cubicBezTo>
                    <a:cubicBezTo>
                      <a:pt x="784" y="9"/>
                      <a:pt x="784" y="9"/>
                      <a:pt x="784" y="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58" y="109"/>
                      <a:pt x="658" y="109"/>
                      <a:pt x="658" y="109"/>
                    </a:cubicBezTo>
                    <a:cubicBezTo>
                      <a:pt x="634" y="109"/>
                      <a:pt x="610" y="111"/>
                      <a:pt x="586" y="115"/>
                    </a:cubicBezTo>
                    <a:cubicBezTo>
                      <a:pt x="527" y="12"/>
                      <a:pt x="527" y="12"/>
                      <a:pt x="527" y="12"/>
                    </a:cubicBezTo>
                    <a:cubicBezTo>
                      <a:pt x="445" y="35"/>
                      <a:pt x="445" y="35"/>
                      <a:pt x="445" y="35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24" y="164"/>
                      <a:pt x="400" y="176"/>
                      <a:pt x="378" y="190"/>
                    </a:cubicBezTo>
                    <a:cubicBezTo>
                      <a:pt x="284" y="120"/>
                      <a:pt x="284" y="120"/>
                      <a:pt x="284" y="120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66" y="280"/>
                      <a:pt x="266" y="280"/>
                      <a:pt x="266" y="280"/>
                    </a:cubicBezTo>
                    <a:cubicBezTo>
                      <a:pt x="249" y="297"/>
                      <a:pt x="234" y="315"/>
                      <a:pt x="220" y="334"/>
                    </a:cubicBezTo>
                    <a:cubicBezTo>
                      <a:pt x="106" y="305"/>
                      <a:pt x="106" y="305"/>
                      <a:pt x="106" y="305"/>
                    </a:cubicBezTo>
                    <a:cubicBezTo>
                      <a:pt x="65" y="379"/>
                      <a:pt x="65" y="379"/>
                      <a:pt x="65" y="379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39" y="484"/>
                      <a:pt x="131" y="509"/>
                      <a:pt x="125" y="535"/>
                    </a:cubicBezTo>
                    <a:cubicBezTo>
                      <a:pt x="9" y="551"/>
                      <a:pt x="9" y="551"/>
                      <a:pt x="9" y="551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109" y="678"/>
                      <a:pt x="109" y="678"/>
                      <a:pt x="109" y="678"/>
                    </a:cubicBezTo>
                    <a:cubicBezTo>
                      <a:pt x="110" y="701"/>
                      <a:pt x="111" y="725"/>
                      <a:pt x="115" y="749"/>
                    </a:cubicBezTo>
                    <a:cubicBezTo>
                      <a:pt x="12" y="809"/>
                      <a:pt x="12" y="809"/>
                      <a:pt x="12" y="809"/>
                    </a:cubicBezTo>
                    <a:cubicBezTo>
                      <a:pt x="35" y="890"/>
                      <a:pt x="35" y="890"/>
                      <a:pt x="35" y="890"/>
                    </a:cubicBezTo>
                    <a:cubicBezTo>
                      <a:pt x="154" y="887"/>
                      <a:pt x="154" y="887"/>
                      <a:pt x="154" y="887"/>
                    </a:cubicBezTo>
                    <a:cubicBezTo>
                      <a:pt x="164" y="912"/>
                      <a:pt x="177" y="935"/>
                      <a:pt x="190" y="957"/>
                    </a:cubicBezTo>
                    <a:cubicBezTo>
                      <a:pt x="120" y="1051"/>
                      <a:pt x="120" y="1051"/>
                      <a:pt x="120" y="1051"/>
                    </a:cubicBezTo>
                    <a:cubicBezTo>
                      <a:pt x="173" y="1117"/>
                      <a:pt x="173" y="1117"/>
                      <a:pt x="173" y="1117"/>
                    </a:cubicBezTo>
                    <a:cubicBezTo>
                      <a:pt x="280" y="1070"/>
                      <a:pt x="280" y="1070"/>
                      <a:pt x="280" y="1070"/>
                    </a:cubicBezTo>
                    <a:cubicBezTo>
                      <a:pt x="297" y="1086"/>
                      <a:pt x="315" y="1102"/>
                      <a:pt x="334" y="1116"/>
                    </a:cubicBezTo>
                    <a:cubicBezTo>
                      <a:pt x="305" y="1229"/>
                      <a:pt x="305" y="1229"/>
                      <a:pt x="305" y="1229"/>
                    </a:cubicBezTo>
                    <a:cubicBezTo>
                      <a:pt x="379" y="1270"/>
                      <a:pt x="379" y="1270"/>
                      <a:pt x="379" y="1270"/>
                    </a:cubicBezTo>
                    <a:cubicBezTo>
                      <a:pt x="460" y="1186"/>
                      <a:pt x="460" y="1186"/>
                      <a:pt x="460" y="1186"/>
                    </a:cubicBezTo>
                    <a:cubicBezTo>
                      <a:pt x="484" y="1196"/>
                      <a:pt x="509" y="1204"/>
                      <a:pt x="535" y="1210"/>
                    </a:cubicBezTo>
                    <a:cubicBezTo>
                      <a:pt x="551" y="1326"/>
                      <a:pt x="551" y="1326"/>
                      <a:pt x="551" y="1326"/>
                    </a:cubicBezTo>
                    <a:cubicBezTo>
                      <a:pt x="636" y="1335"/>
                      <a:pt x="636" y="1335"/>
                      <a:pt x="636" y="1335"/>
                    </a:cubicBezTo>
                    <a:cubicBezTo>
                      <a:pt x="678" y="1226"/>
                      <a:pt x="678" y="1226"/>
                      <a:pt x="678" y="1226"/>
                    </a:cubicBezTo>
                    <a:cubicBezTo>
                      <a:pt x="701" y="1226"/>
                      <a:pt x="725" y="1224"/>
                      <a:pt x="749" y="1220"/>
                    </a:cubicBezTo>
                    <a:cubicBezTo>
                      <a:pt x="808" y="1323"/>
                      <a:pt x="808" y="1323"/>
                      <a:pt x="808" y="1323"/>
                    </a:cubicBezTo>
                    <a:cubicBezTo>
                      <a:pt x="890" y="1299"/>
                      <a:pt x="890" y="1299"/>
                      <a:pt x="890" y="1299"/>
                    </a:cubicBezTo>
                    <a:cubicBezTo>
                      <a:pt x="887" y="1181"/>
                      <a:pt x="887" y="1181"/>
                      <a:pt x="887" y="1181"/>
                    </a:cubicBezTo>
                    <a:cubicBezTo>
                      <a:pt x="912" y="1171"/>
                      <a:pt x="935" y="1159"/>
                      <a:pt x="957" y="1145"/>
                    </a:cubicBezTo>
                    <a:cubicBezTo>
                      <a:pt x="1051" y="1215"/>
                      <a:pt x="1051" y="1215"/>
                      <a:pt x="1051" y="1215"/>
                    </a:cubicBezTo>
                    <a:cubicBezTo>
                      <a:pt x="1117" y="1162"/>
                      <a:pt x="1117" y="1162"/>
                      <a:pt x="1117" y="1162"/>
                    </a:cubicBezTo>
                    <a:cubicBezTo>
                      <a:pt x="1070" y="1055"/>
                      <a:pt x="1070" y="1055"/>
                      <a:pt x="1070" y="1055"/>
                    </a:cubicBezTo>
                    <a:cubicBezTo>
                      <a:pt x="1086" y="1038"/>
                      <a:pt x="1102" y="1020"/>
                      <a:pt x="1116" y="1001"/>
                    </a:cubicBezTo>
                    <a:cubicBezTo>
                      <a:pt x="1229" y="1031"/>
                      <a:pt x="1229" y="1031"/>
                      <a:pt x="1229" y="1031"/>
                    </a:cubicBezTo>
                    <a:cubicBezTo>
                      <a:pt x="1271" y="956"/>
                      <a:pt x="1271" y="956"/>
                      <a:pt x="1271" y="956"/>
                    </a:cubicBezTo>
                    <a:cubicBezTo>
                      <a:pt x="1186" y="875"/>
                      <a:pt x="1186" y="875"/>
                      <a:pt x="1186" y="875"/>
                    </a:cubicBezTo>
                    <a:cubicBezTo>
                      <a:pt x="1196" y="851"/>
                      <a:pt x="1204" y="826"/>
                      <a:pt x="1210" y="801"/>
                    </a:cubicBezTo>
                    <a:lnTo>
                      <a:pt x="1326" y="784"/>
                    </a:lnTo>
                    <a:close/>
                    <a:moveTo>
                      <a:pt x="776" y="1050"/>
                    </a:moveTo>
                    <a:cubicBezTo>
                      <a:pt x="565" y="1109"/>
                      <a:pt x="345" y="986"/>
                      <a:pt x="286" y="775"/>
                    </a:cubicBezTo>
                    <a:cubicBezTo>
                      <a:pt x="226" y="564"/>
                      <a:pt x="349" y="345"/>
                      <a:pt x="560" y="286"/>
                    </a:cubicBezTo>
                    <a:cubicBezTo>
                      <a:pt x="771" y="226"/>
                      <a:pt x="990" y="349"/>
                      <a:pt x="1050" y="560"/>
                    </a:cubicBezTo>
                    <a:cubicBezTo>
                      <a:pt x="1109" y="771"/>
                      <a:pt x="987" y="990"/>
                      <a:pt x="776" y="10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7" name="ïṧḻídè">
                <a:extLst>
                  <a:ext uri="{FF2B5EF4-FFF2-40B4-BE49-F238E27FC236}">
                    <a16:creationId xmlns:a16="http://schemas.microsoft.com/office/drawing/2014/main" id="{7C159BDA-1635-4DCD-90FD-86A430F64156}"/>
                  </a:ext>
                </a:extLst>
              </p:cNvPr>
              <p:cNvSpPr/>
              <p:nvPr/>
            </p:nvSpPr>
            <p:spPr bwMode="auto">
              <a:xfrm rot="21321938">
                <a:off x="1508990" y="2008943"/>
                <a:ext cx="1262063" cy="1262063"/>
              </a:xfrm>
              <a:custGeom>
                <a:avLst/>
                <a:gdLst>
                  <a:gd name="T0" fmla="*/ 1335 w 1335"/>
                  <a:gd name="T1" fmla="*/ 699 h 1335"/>
                  <a:gd name="T2" fmla="*/ 1220 w 1335"/>
                  <a:gd name="T3" fmla="*/ 586 h 1335"/>
                  <a:gd name="T4" fmla="*/ 1300 w 1335"/>
                  <a:gd name="T5" fmla="*/ 445 h 1335"/>
                  <a:gd name="T6" fmla="*/ 1145 w 1335"/>
                  <a:gd name="T7" fmla="*/ 378 h 1335"/>
                  <a:gd name="T8" fmla="*/ 1162 w 1335"/>
                  <a:gd name="T9" fmla="*/ 218 h 1335"/>
                  <a:gd name="T10" fmla="*/ 1001 w 1335"/>
                  <a:gd name="T11" fmla="*/ 219 h 1335"/>
                  <a:gd name="T12" fmla="*/ 956 w 1335"/>
                  <a:gd name="T13" fmla="*/ 65 h 1335"/>
                  <a:gd name="T14" fmla="*/ 801 w 1335"/>
                  <a:gd name="T15" fmla="*/ 125 h 1335"/>
                  <a:gd name="T16" fmla="*/ 699 w 1335"/>
                  <a:gd name="T17" fmla="*/ 0 h 1335"/>
                  <a:gd name="T18" fmla="*/ 586 w 1335"/>
                  <a:gd name="T19" fmla="*/ 115 h 1335"/>
                  <a:gd name="T20" fmla="*/ 445 w 1335"/>
                  <a:gd name="T21" fmla="*/ 35 h 1335"/>
                  <a:gd name="T22" fmla="*/ 378 w 1335"/>
                  <a:gd name="T23" fmla="*/ 190 h 1335"/>
                  <a:gd name="T24" fmla="*/ 218 w 1335"/>
                  <a:gd name="T25" fmla="*/ 173 h 1335"/>
                  <a:gd name="T26" fmla="*/ 220 w 1335"/>
                  <a:gd name="T27" fmla="*/ 334 h 1335"/>
                  <a:gd name="T28" fmla="*/ 65 w 1335"/>
                  <a:gd name="T29" fmla="*/ 379 h 1335"/>
                  <a:gd name="T30" fmla="*/ 125 w 1335"/>
                  <a:gd name="T31" fmla="*/ 535 h 1335"/>
                  <a:gd name="T32" fmla="*/ 0 w 1335"/>
                  <a:gd name="T33" fmla="*/ 636 h 1335"/>
                  <a:gd name="T34" fmla="*/ 115 w 1335"/>
                  <a:gd name="T35" fmla="*/ 749 h 1335"/>
                  <a:gd name="T36" fmla="*/ 35 w 1335"/>
                  <a:gd name="T37" fmla="*/ 890 h 1335"/>
                  <a:gd name="T38" fmla="*/ 190 w 1335"/>
                  <a:gd name="T39" fmla="*/ 957 h 1335"/>
                  <a:gd name="T40" fmla="*/ 173 w 1335"/>
                  <a:gd name="T41" fmla="*/ 1117 h 1335"/>
                  <a:gd name="T42" fmla="*/ 334 w 1335"/>
                  <a:gd name="T43" fmla="*/ 1116 h 1335"/>
                  <a:gd name="T44" fmla="*/ 379 w 1335"/>
                  <a:gd name="T45" fmla="*/ 1270 h 1335"/>
                  <a:gd name="T46" fmla="*/ 535 w 1335"/>
                  <a:gd name="T47" fmla="*/ 1210 h 1335"/>
                  <a:gd name="T48" fmla="*/ 636 w 1335"/>
                  <a:gd name="T49" fmla="*/ 1335 h 1335"/>
                  <a:gd name="T50" fmla="*/ 749 w 1335"/>
                  <a:gd name="T51" fmla="*/ 1220 h 1335"/>
                  <a:gd name="T52" fmla="*/ 890 w 1335"/>
                  <a:gd name="T53" fmla="*/ 1299 h 1335"/>
                  <a:gd name="T54" fmla="*/ 957 w 1335"/>
                  <a:gd name="T55" fmla="*/ 1145 h 1335"/>
                  <a:gd name="T56" fmla="*/ 1117 w 1335"/>
                  <a:gd name="T57" fmla="*/ 1162 h 1335"/>
                  <a:gd name="T58" fmla="*/ 1116 w 1335"/>
                  <a:gd name="T59" fmla="*/ 1001 h 1335"/>
                  <a:gd name="T60" fmla="*/ 1271 w 1335"/>
                  <a:gd name="T61" fmla="*/ 956 h 1335"/>
                  <a:gd name="T62" fmla="*/ 1210 w 1335"/>
                  <a:gd name="T63" fmla="*/ 801 h 1335"/>
                  <a:gd name="T64" fmla="*/ 776 w 1335"/>
                  <a:gd name="T65" fmla="*/ 1050 h 1335"/>
                  <a:gd name="T66" fmla="*/ 560 w 1335"/>
                  <a:gd name="T67" fmla="*/ 286 h 1335"/>
                  <a:gd name="T68" fmla="*/ 776 w 1335"/>
                  <a:gd name="T69" fmla="*/ 1050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5" h="1335">
                    <a:moveTo>
                      <a:pt x="1326" y="784"/>
                    </a:moveTo>
                    <a:cubicBezTo>
                      <a:pt x="1335" y="699"/>
                      <a:pt x="1335" y="699"/>
                      <a:pt x="1335" y="699"/>
                    </a:cubicBezTo>
                    <a:cubicBezTo>
                      <a:pt x="1226" y="658"/>
                      <a:pt x="1226" y="658"/>
                      <a:pt x="1226" y="658"/>
                    </a:cubicBezTo>
                    <a:cubicBezTo>
                      <a:pt x="1226" y="634"/>
                      <a:pt x="1224" y="610"/>
                      <a:pt x="1220" y="586"/>
                    </a:cubicBezTo>
                    <a:cubicBezTo>
                      <a:pt x="1323" y="527"/>
                      <a:pt x="1323" y="527"/>
                      <a:pt x="1323" y="527"/>
                    </a:cubicBezTo>
                    <a:cubicBezTo>
                      <a:pt x="1300" y="445"/>
                      <a:pt x="1300" y="445"/>
                      <a:pt x="1300" y="445"/>
                    </a:cubicBezTo>
                    <a:cubicBezTo>
                      <a:pt x="1181" y="448"/>
                      <a:pt x="1181" y="448"/>
                      <a:pt x="1181" y="448"/>
                    </a:cubicBezTo>
                    <a:cubicBezTo>
                      <a:pt x="1171" y="424"/>
                      <a:pt x="1159" y="400"/>
                      <a:pt x="1145" y="378"/>
                    </a:cubicBezTo>
                    <a:cubicBezTo>
                      <a:pt x="1215" y="284"/>
                      <a:pt x="1215" y="284"/>
                      <a:pt x="1215" y="284"/>
                    </a:cubicBezTo>
                    <a:cubicBezTo>
                      <a:pt x="1162" y="218"/>
                      <a:pt x="1162" y="218"/>
                      <a:pt x="1162" y="218"/>
                    </a:cubicBezTo>
                    <a:cubicBezTo>
                      <a:pt x="1055" y="266"/>
                      <a:pt x="1055" y="266"/>
                      <a:pt x="1055" y="266"/>
                    </a:cubicBezTo>
                    <a:cubicBezTo>
                      <a:pt x="1038" y="249"/>
                      <a:pt x="1020" y="234"/>
                      <a:pt x="1001" y="219"/>
                    </a:cubicBezTo>
                    <a:cubicBezTo>
                      <a:pt x="1031" y="106"/>
                      <a:pt x="1031" y="106"/>
                      <a:pt x="1031" y="106"/>
                    </a:cubicBezTo>
                    <a:cubicBezTo>
                      <a:pt x="956" y="65"/>
                      <a:pt x="956" y="65"/>
                      <a:pt x="956" y="65"/>
                    </a:cubicBezTo>
                    <a:cubicBezTo>
                      <a:pt x="875" y="149"/>
                      <a:pt x="875" y="149"/>
                      <a:pt x="875" y="149"/>
                    </a:cubicBezTo>
                    <a:cubicBezTo>
                      <a:pt x="851" y="139"/>
                      <a:pt x="826" y="131"/>
                      <a:pt x="801" y="125"/>
                    </a:cubicBezTo>
                    <a:cubicBezTo>
                      <a:pt x="784" y="9"/>
                      <a:pt x="784" y="9"/>
                      <a:pt x="784" y="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58" y="109"/>
                      <a:pt x="658" y="109"/>
                      <a:pt x="658" y="109"/>
                    </a:cubicBezTo>
                    <a:cubicBezTo>
                      <a:pt x="634" y="109"/>
                      <a:pt x="610" y="111"/>
                      <a:pt x="586" y="115"/>
                    </a:cubicBezTo>
                    <a:cubicBezTo>
                      <a:pt x="527" y="12"/>
                      <a:pt x="527" y="12"/>
                      <a:pt x="527" y="12"/>
                    </a:cubicBezTo>
                    <a:cubicBezTo>
                      <a:pt x="445" y="35"/>
                      <a:pt x="445" y="35"/>
                      <a:pt x="445" y="35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24" y="164"/>
                      <a:pt x="400" y="176"/>
                      <a:pt x="378" y="190"/>
                    </a:cubicBezTo>
                    <a:cubicBezTo>
                      <a:pt x="284" y="120"/>
                      <a:pt x="284" y="120"/>
                      <a:pt x="284" y="120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66" y="280"/>
                      <a:pt x="266" y="280"/>
                      <a:pt x="266" y="280"/>
                    </a:cubicBezTo>
                    <a:cubicBezTo>
                      <a:pt x="249" y="297"/>
                      <a:pt x="234" y="315"/>
                      <a:pt x="220" y="334"/>
                    </a:cubicBezTo>
                    <a:cubicBezTo>
                      <a:pt x="106" y="305"/>
                      <a:pt x="106" y="305"/>
                      <a:pt x="106" y="305"/>
                    </a:cubicBezTo>
                    <a:cubicBezTo>
                      <a:pt x="65" y="379"/>
                      <a:pt x="65" y="379"/>
                      <a:pt x="65" y="379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39" y="484"/>
                      <a:pt x="131" y="509"/>
                      <a:pt x="125" y="535"/>
                    </a:cubicBezTo>
                    <a:cubicBezTo>
                      <a:pt x="9" y="551"/>
                      <a:pt x="9" y="551"/>
                      <a:pt x="9" y="551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109" y="678"/>
                      <a:pt x="109" y="678"/>
                      <a:pt x="109" y="678"/>
                    </a:cubicBezTo>
                    <a:cubicBezTo>
                      <a:pt x="110" y="701"/>
                      <a:pt x="111" y="725"/>
                      <a:pt x="115" y="749"/>
                    </a:cubicBezTo>
                    <a:cubicBezTo>
                      <a:pt x="12" y="809"/>
                      <a:pt x="12" y="809"/>
                      <a:pt x="12" y="809"/>
                    </a:cubicBezTo>
                    <a:cubicBezTo>
                      <a:pt x="35" y="890"/>
                      <a:pt x="35" y="890"/>
                      <a:pt x="35" y="890"/>
                    </a:cubicBezTo>
                    <a:cubicBezTo>
                      <a:pt x="154" y="887"/>
                      <a:pt x="154" y="887"/>
                      <a:pt x="154" y="887"/>
                    </a:cubicBezTo>
                    <a:cubicBezTo>
                      <a:pt x="164" y="912"/>
                      <a:pt x="177" y="935"/>
                      <a:pt x="190" y="957"/>
                    </a:cubicBezTo>
                    <a:cubicBezTo>
                      <a:pt x="120" y="1051"/>
                      <a:pt x="120" y="1051"/>
                      <a:pt x="120" y="1051"/>
                    </a:cubicBezTo>
                    <a:cubicBezTo>
                      <a:pt x="173" y="1117"/>
                      <a:pt x="173" y="1117"/>
                      <a:pt x="173" y="1117"/>
                    </a:cubicBezTo>
                    <a:cubicBezTo>
                      <a:pt x="280" y="1070"/>
                      <a:pt x="280" y="1070"/>
                      <a:pt x="280" y="1070"/>
                    </a:cubicBezTo>
                    <a:cubicBezTo>
                      <a:pt x="297" y="1086"/>
                      <a:pt x="315" y="1102"/>
                      <a:pt x="334" y="1116"/>
                    </a:cubicBezTo>
                    <a:cubicBezTo>
                      <a:pt x="305" y="1229"/>
                      <a:pt x="305" y="1229"/>
                      <a:pt x="305" y="1229"/>
                    </a:cubicBezTo>
                    <a:cubicBezTo>
                      <a:pt x="379" y="1270"/>
                      <a:pt x="379" y="1270"/>
                      <a:pt x="379" y="1270"/>
                    </a:cubicBezTo>
                    <a:cubicBezTo>
                      <a:pt x="460" y="1186"/>
                      <a:pt x="460" y="1186"/>
                      <a:pt x="460" y="1186"/>
                    </a:cubicBezTo>
                    <a:cubicBezTo>
                      <a:pt x="484" y="1196"/>
                      <a:pt x="509" y="1204"/>
                      <a:pt x="535" y="1210"/>
                    </a:cubicBezTo>
                    <a:cubicBezTo>
                      <a:pt x="551" y="1326"/>
                      <a:pt x="551" y="1326"/>
                      <a:pt x="551" y="1326"/>
                    </a:cubicBezTo>
                    <a:cubicBezTo>
                      <a:pt x="636" y="1335"/>
                      <a:pt x="636" y="1335"/>
                      <a:pt x="636" y="1335"/>
                    </a:cubicBezTo>
                    <a:cubicBezTo>
                      <a:pt x="678" y="1226"/>
                      <a:pt x="678" y="1226"/>
                      <a:pt x="678" y="1226"/>
                    </a:cubicBezTo>
                    <a:cubicBezTo>
                      <a:pt x="701" y="1226"/>
                      <a:pt x="725" y="1224"/>
                      <a:pt x="749" y="1220"/>
                    </a:cubicBezTo>
                    <a:cubicBezTo>
                      <a:pt x="808" y="1323"/>
                      <a:pt x="808" y="1323"/>
                      <a:pt x="808" y="1323"/>
                    </a:cubicBezTo>
                    <a:cubicBezTo>
                      <a:pt x="890" y="1299"/>
                      <a:pt x="890" y="1299"/>
                      <a:pt x="890" y="1299"/>
                    </a:cubicBezTo>
                    <a:cubicBezTo>
                      <a:pt x="887" y="1181"/>
                      <a:pt x="887" y="1181"/>
                      <a:pt x="887" y="1181"/>
                    </a:cubicBezTo>
                    <a:cubicBezTo>
                      <a:pt x="912" y="1171"/>
                      <a:pt x="935" y="1159"/>
                      <a:pt x="957" y="1145"/>
                    </a:cubicBezTo>
                    <a:cubicBezTo>
                      <a:pt x="1051" y="1215"/>
                      <a:pt x="1051" y="1215"/>
                      <a:pt x="1051" y="1215"/>
                    </a:cubicBezTo>
                    <a:cubicBezTo>
                      <a:pt x="1117" y="1162"/>
                      <a:pt x="1117" y="1162"/>
                      <a:pt x="1117" y="1162"/>
                    </a:cubicBezTo>
                    <a:cubicBezTo>
                      <a:pt x="1070" y="1055"/>
                      <a:pt x="1070" y="1055"/>
                      <a:pt x="1070" y="1055"/>
                    </a:cubicBezTo>
                    <a:cubicBezTo>
                      <a:pt x="1086" y="1038"/>
                      <a:pt x="1102" y="1020"/>
                      <a:pt x="1116" y="1001"/>
                    </a:cubicBezTo>
                    <a:cubicBezTo>
                      <a:pt x="1229" y="1031"/>
                      <a:pt x="1229" y="1031"/>
                      <a:pt x="1229" y="1031"/>
                    </a:cubicBezTo>
                    <a:cubicBezTo>
                      <a:pt x="1271" y="956"/>
                      <a:pt x="1271" y="956"/>
                      <a:pt x="1271" y="956"/>
                    </a:cubicBezTo>
                    <a:cubicBezTo>
                      <a:pt x="1186" y="875"/>
                      <a:pt x="1186" y="875"/>
                      <a:pt x="1186" y="875"/>
                    </a:cubicBezTo>
                    <a:cubicBezTo>
                      <a:pt x="1196" y="851"/>
                      <a:pt x="1204" y="826"/>
                      <a:pt x="1210" y="801"/>
                    </a:cubicBezTo>
                    <a:lnTo>
                      <a:pt x="1326" y="784"/>
                    </a:lnTo>
                    <a:close/>
                    <a:moveTo>
                      <a:pt x="776" y="1050"/>
                    </a:moveTo>
                    <a:cubicBezTo>
                      <a:pt x="565" y="1109"/>
                      <a:pt x="345" y="986"/>
                      <a:pt x="286" y="775"/>
                    </a:cubicBezTo>
                    <a:cubicBezTo>
                      <a:pt x="226" y="564"/>
                      <a:pt x="349" y="345"/>
                      <a:pt x="560" y="286"/>
                    </a:cubicBezTo>
                    <a:cubicBezTo>
                      <a:pt x="771" y="226"/>
                      <a:pt x="990" y="349"/>
                      <a:pt x="1050" y="560"/>
                    </a:cubicBezTo>
                    <a:cubicBezTo>
                      <a:pt x="1109" y="771"/>
                      <a:pt x="987" y="990"/>
                      <a:pt x="776" y="10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8" name="ïṡliḍé">
                <a:extLst>
                  <a:ext uri="{FF2B5EF4-FFF2-40B4-BE49-F238E27FC236}">
                    <a16:creationId xmlns:a16="http://schemas.microsoft.com/office/drawing/2014/main" id="{0CC0D588-6E5A-4A45-81BC-39E24B0FAEBD}"/>
                  </a:ext>
                </a:extLst>
              </p:cNvPr>
              <p:cNvSpPr/>
              <p:nvPr/>
            </p:nvSpPr>
            <p:spPr bwMode="auto">
              <a:xfrm rot="3456646">
                <a:off x="2949689" y="2987173"/>
                <a:ext cx="628649" cy="520769"/>
              </a:xfrm>
              <a:custGeom>
                <a:avLst/>
                <a:gdLst>
                  <a:gd name="T0" fmla="*/ 540 w 540"/>
                  <a:gd name="T1" fmla="*/ 127 h 447"/>
                  <a:gd name="T2" fmla="*/ 531 w 540"/>
                  <a:gd name="T3" fmla="*/ 120 h 447"/>
                  <a:gd name="T4" fmla="*/ 506 w 540"/>
                  <a:gd name="T5" fmla="*/ 103 h 447"/>
                  <a:gd name="T6" fmla="*/ 425 w 540"/>
                  <a:gd name="T7" fmla="*/ 55 h 447"/>
                  <a:gd name="T8" fmla="*/ 335 w 540"/>
                  <a:gd name="T9" fmla="*/ 14 h 447"/>
                  <a:gd name="T10" fmla="*/ 302 w 540"/>
                  <a:gd name="T11" fmla="*/ 4 h 447"/>
                  <a:gd name="T12" fmla="*/ 289 w 540"/>
                  <a:gd name="T13" fmla="*/ 0 h 447"/>
                  <a:gd name="T14" fmla="*/ 295 w 540"/>
                  <a:gd name="T15" fmla="*/ 4 h 447"/>
                  <a:gd name="T16" fmla="*/ 310 w 540"/>
                  <a:gd name="T17" fmla="*/ 15 h 447"/>
                  <a:gd name="T18" fmla="*/ 354 w 540"/>
                  <a:gd name="T19" fmla="*/ 50 h 447"/>
                  <a:gd name="T20" fmla="*/ 375 w 540"/>
                  <a:gd name="T21" fmla="*/ 70 h 447"/>
                  <a:gd name="T22" fmla="*/ 393 w 540"/>
                  <a:gd name="T23" fmla="*/ 88 h 447"/>
                  <a:gd name="T24" fmla="*/ 406 w 540"/>
                  <a:gd name="T25" fmla="*/ 100 h 447"/>
                  <a:gd name="T26" fmla="*/ 410 w 540"/>
                  <a:gd name="T27" fmla="*/ 105 h 447"/>
                  <a:gd name="T28" fmla="*/ 404 w 540"/>
                  <a:gd name="T29" fmla="*/ 106 h 447"/>
                  <a:gd name="T30" fmla="*/ 386 w 540"/>
                  <a:gd name="T31" fmla="*/ 110 h 447"/>
                  <a:gd name="T32" fmla="*/ 359 w 540"/>
                  <a:gd name="T33" fmla="*/ 117 h 447"/>
                  <a:gd name="T34" fmla="*/ 324 w 540"/>
                  <a:gd name="T35" fmla="*/ 127 h 447"/>
                  <a:gd name="T36" fmla="*/ 240 w 540"/>
                  <a:gd name="T37" fmla="*/ 162 h 447"/>
                  <a:gd name="T38" fmla="*/ 195 w 540"/>
                  <a:gd name="T39" fmla="*/ 187 h 447"/>
                  <a:gd name="T40" fmla="*/ 173 w 540"/>
                  <a:gd name="T41" fmla="*/ 202 h 447"/>
                  <a:gd name="T42" fmla="*/ 163 w 540"/>
                  <a:gd name="T43" fmla="*/ 210 h 447"/>
                  <a:gd name="T44" fmla="*/ 152 w 540"/>
                  <a:gd name="T45" fmla="*/ 218 h 447"/>
                  <a:gd name="T46" fmla="*/ 80 w 540"/>
                  <a:gd name="T47" fmla="*/ 292 h 447"/>
                  <a:gd name="T48" fmla="*/ 33 w 540"/>
                  <a:gd name="T49" fmla="*/ 368 h 447"/>
                  <a:gd name="T50" fmla="*/ 8 w 540"/>
                  <a:gd name="T51" fmla="*/ 425 h 447"/>
                  <a:gd name="T52" fmla="*/ 2 w 540"/>
                  <a:gd name="T53" fmla="*/ 441 h 447"/>
                  <a:gd name="T54" fmla="*/ 0 w 540"/>
                  <a:gd name="T55" fmla="*/ 447 h 447"/>
                  <a:gd name="T56" fmla="*/ 3 w 540"/>
                  <a:gd name="T57" fmla="*/ 441 h 447"/>
                  <a:gd name="T58" fmla="*/ 10 w 540"/>
                  <a:gd name="T59" fmla="*/ 426 h 447"/>
                  <a:gd name="T60" fmla="*/ 41 w 540"/>
                  <a:gd name="T61" fmla="*/ 373 h 447"/>
                  <a:gd name="T62" fmla="*/ 95 w 540"/>
                  <a:gd name="T63" fmla="*/ 305 h 447"/>
                  <a:gd name="T64" fmla="*/ 170 w 540"/>
                  <a:gd name="T65" fmla="*/ 243 h 447"/>
                  <a:gd name="T66" fmla="*/ 180 w 540"/>
                  <a:gd name="T67" fmla="*/ 236 h 447"/>
                  <a:gd name="T68" fmla="*/ 191 w 540"/>
                  <a:gd name="T69" fmla="*/ 230 h 447"/>
                  <a:gd name="T70" fmla="*/ 213 w 540"/>
                  <a:gd name="T71" fmla="*/ 218 h 447"/>
                  <a:gd name="T72" fmla="*/ 256 w 540"/>
                  <a:gd name="T73" fmla="*/ 199 h 447"/>
                  <a:gd name="T74" fmla="*/ 337 w 540"/>
                  <a:gd name="T75" fmla="*/ 176 h 447"/>
                  <a:gd name="T76" fmla="*/ 370 w 540"/>
                  <a:gd name="T77" fmla="*/ 170 h 447"/>
                  <a:gd name="T78" fmla="*/ 396 w 540"/>
                  <a:gd name="T79" fmla="*/ 167 h 447"/>
                  <a:gd name="T80" fmla="*/ 413 w 540"/>
                  <a:gd name="T81" fmla="*/ 165 h 447"/>
                  <a:gd name="T82" fmla="*/ 418 w 540"/>
                  <a:gd name="T83" fmla="*/ 165 h 447"/>
                  <a:gd name="T84" fmla="*/ 416 w 540"/>
                  <a:gd name="T85" fmla="*/ 171 h 447"/>
                  <a:gd name="T86" fmla="*/ 409 w 540"/>
                  <a:gd name="T87" fmla="*/ 187 h 447"/>
                  <a:gd name="T88" fmla="*/ 399 w 540"/>
                  <a:gd name="T89" fmla="*/ 209 h 447"/>
                  <a:gd name="T90" fmla="*/ 390 w 540"/>
                  <a:gd name="T91" fmla="*/ 234 h 447"/>
                  <a:gd name="T92" fmla="*/ 375 w 540"/>
                  <a:gd name="T93" fmla="*/ 282 h 447"/>
                  <a:gd name="T94" fmla="*/ 372 w 540"/>
                  <a:gd name="T95" fmla="*/ 298 h 447"/>
                  <a:gd name="T96" fmla="*/ 370 w 540"/>
                  <a:gd name="T97" fmla="*/ 304 h 447"/>
                  <a:gd name="T98" fmla="*/ 375 w 540"/>
                  <a:gd name="T99" fmla="*/ 295 h 447"/>
                  <a:gd name="T100" fmla="*/ 390 w 540"/>
                  <a:gd name="T101" fmla="*/ 274 h 447"/>
                  <a:gd name="T102" fmla="*/ 443 w 540"/>
                  <a:gd name="T103" fmla="*/ 211 h 447"/>
                  <a:gd name="T104" fmla="*/ 508 w 540"/>
                  <a:gd name="T105" fmla="*/ 152 h 447"/>
                  <a:gd name="T106" fmla="*/ 531 w 540"/>
                  <a:gd name="T107" fmla="*/ 134 h 447"/>
                  <a:gd name="T108" fmla="*/ 540 w 540"/>
                  <a:gd name="T109" fmla="*/ 12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40" h="447">
                    <a:moveTo>
                      <a:pt x="540" y="127"/>
                    </a:moveTo>
                    <a:cubicBezTo>
                      <a:pt x="540" y="127"/>
                      <a:pt x="537" y="125"/>
                      <a:pt x="531" y="120"/>
                    </a:cubicBezTo>
                    <a:cubicBezTo>
                      <a:pt x="525" y="116"/>
                      <a:pt x="516" y="110"/>
                      <a:pt x="506" y="103"/>
                    </a:cubicBezTo>
                    <a:cubicBezTo>
                      <a:pt x="485" y="89"/>
                      <a:pt x="456" y="71"/>
                      <a:pt x="425" y="55"/>
                    </a:cubicBezTo>
                    <a:cubicBezTo>
                      <a:pt x="394" y="38"/>
                      <a:pt x="361" y="24"/>
                      <a:pt x="335" y="14"/>
                    </a:cubicBezTo>
                    <a:cubicBezTo>
                      <a:pt x="321" y="10"/>
                      <a:pt x="310" y="6"/>
                      <a:pt x="302" y="4"/>
                    </a:cubicBezTo>
                    <a:cubicBezTo>
                      <a:pt x="294" y="1"/>
                      <a:pt x="289" y="0"/>
                      <a:pt x="289" y="0"/>
                    </a:cubicBezTo>
                    <a:cubicBezTo>
                      <a:pt x="289" y="0"/>
                      <a:pt x="292" y="2"/>
                      <a:pt x="295" y="4"/>
                    </a:cubicBezTo>
                    <a:cubicBezTo>
                      <a:pt x="299" y="7"/>
                      <a:pt x="304" y="10"/>
                      <a:pt x="310" y="15"/>
                    </a:cubicBezTo>
                    <a:cubicBezTo>
                      <a:pt x="323" y="25"/>
                      <a:pt x="339" y="37"/>
                      <a:pt x="354" y="50"/>
                    </a:cubicBezTo>
                    <a:cubicBezTo>
                      <a:pt x="361" y="57"/>
                      <a:pt x="369" y="64"/>
                      <a:pt x="375" y="70"/>
                    </a:cubicBezTo>
                    <a:cubicBezTo>
                      <a:pt x="382" y="76"/>
                      <a:pt x="388" y="82"/>
                      <a:pt x="393" y="88"/>
                    </a:cubicBezTo>
                    <a:cubicBezTo>
                      <a:pt x="399" y="93"/>
                      <a:pt x="403" y="97"/>
                      <a:pt x="406" y="100"/>
                    </a:cubicBezTo>
                    <a:cubicBezTo>
                      <a:pt x="409" y="103"/>
                      <a:pt x="410" y="105"/>
                      <a:pt x="410" y="105"/>
                    </a:cubicBezTo>
                    <a:cubicBezTo>
                      <a:pt x="410" y="105"/>
                      <a:pt x="408" y="105"/>
                      <a:pt x="404" y="106"/>
                    </a:cubicBezTo>
                    <a:cubicBezTo>
                      <a:pt x="400" y="107"/>
                      <a:pt x="394" y="108"/>
                      <a:pt x="386" y="110"/>
                    </a:cubicBezTo>
                    <a:cubicBezTo>
                      <a:pt x="379" y="112"/>
                      <a:pt x="370" y="114"/>
                      <a:pt x="359" y="117"/>
                    </a:cubicBezTo>
                    <a:cubicBezTo>
                      <a:pt x="349" y="120"/>
                      <a:pt x="337" y="123"/>
                      <a:pt x="324" y="127"/>
                    </a:cubicBezTo>
                    <a:cubicBezTo>
                      <a:pt x="299" y="135"/>
                      <a:pt x="269" y="146"/>
                      <a:pt x="240" y="162"/>
                    </a:cubicBezTo>
                    <a:cubicBezTo>
                      <a:pt x="225" y="169"/>
                      <a:pt x="210" y="178"/>
                      <a:pt x="195" y="187"/>
                    </a:cubicBezTo>
                    <a:cubicBezTo>
                      <a:pt x="188" y="192"/>
                      <a:pt x="180" y="197"/>
                      <a:pt x="173" y="202"/>
                    </a:cubicBezTo>
                    <a:cubicBezTo>
                      <a:pt x="163" y="210"/>
                      <a:pt x="163" y="210"/>
                      <a:pt x="163" y="210"/>
                    </a:cubicBezTo>
                    <a:cubicBezTo>
                      <a:pt x="152" y="218"/>
                      <a:pt x="152" y="218"/>
                      <a:pt x="152" y="218"/>
                    </a:cubicBezTo>
                    <a:cubicBezTo>
                      <a:pt x="125" y="241"/>
                      <a:pt x="100" y="267"/>
                      <a:pt x="80" y="292"/>
                    </a:cubicBezTo>
                    <a:cubicBezTo>
                      <a:pt x="61" y="319"/>
                      <a:pt x="45" y="345"/>
                      <a:pt x="33" y="368"/>
                    </a:cubicBezTo>
                    <a:cubicBezTo>
                      <a:pt x="21" y="391"/>
                      <a:pt x="13" y="411"/>
                      <a:pt x="8" y="425"/>
                    </a:cubicBezTo>
                    <a:cubicBezTo>
                      <a:pt x="5" y="432"/>
                      <a:pt x="3" y="437"/>
                      <a:pt x="2" y="441"/>
                    </a:cubicBezTo>
                    <a:cubicBezTo>
                      <a:pt x="1" y="445"/>
                      <a:pt x="0" y="447"/>
                      <a:pt x="0" y="447"/>
                    </a:cubicBezTo>
                    <a:cubicBezTo>
                      <a:pt x="0" y="447"/>
                      <a:pt x="1" y="445"/>
                      <a:pt x="3" y="441"/>
                    </a:cubicBezTo>
                    <a:cubicBezTo>
                      <a:pt x="4" y="438"/>
                      <a:pt x="7" y="433"/>
                      <a:pt x="10" y="426"/>
                    </a:cubicBezTo>
                    <a:cubicBezTo>
                      <a:pt x="17" y="413"/>
                      <a:pt x="27" y="394"/>
                      <a:pt x="41" y="373"/>
                    </a:cubicBezTo>
                    <a:cubicBezTo>
                      <a:pt x="55" y="351"/>
                      <a:pt x="73" y="328"/>
                      <a:pt x="95" y="305"/>
                    </a:cubicBezTo>
                    <a:cubicBezTo>
                      <a:pt x="117" y="282"/>
                      <a:pt x="142" y="261"/>
                      <a:pt x="170" y="243"/>
                    </a:cubicBezTo>
                    <a:cubicBezTo>
                      <a:pt x="180" y="236"/>
                      <a:pt x="180" y="236"/>
                      <a:pt x="180" y="236"/>
                    </a:cubicBezTo>
                    <a:cubicBezTo>
                      <a:pt x="191" y="230"/>
                      <a:pt x="191" y="230"/>
                      <a:pt x="191" y="230"/>
                    </a:cubicBezTo>
                    <a:cubicBezTo>
                      <a:pt x="198" y="226"/>
                      <a:pt x="206" y="222"/>
                      <a:pt x="213" y="218"/>
                    </a:cubicBezTo>
                    <a:cubicBezTo>
                      <a:pt x="227" y="211"/>
                      <a:pt x="242" y="205"/>
                      <a:pt x="256" y="199"/>
                    </a:cubicBezTo>
                    <a:cubicBezTo>
                      <a:pt x="285" y="188"/>
                      <a:pt x="313" y="181"/>
                      <a:pt x="337" y="176"/>
                    </a:cubicBezTo>
                    <a:cubicBezTo>
                      <a:pt x="349" y="174"/>
                      <a:pt x="360" y="172"/>
                      <a:pt x="370" y="170"/>
                    </a:cubicBezTo>
                    <a:cubicBezTo>
                      <a:pt x="380" y="169"/>
                      <a:pt x="389" y="168"/>
                      <a:pt x="396" y="167"/>
                    </a:cubicBezTo>
                    <a:cubicBezTo>
                      <a:pt x="403" y="166"/>
                      <a:pt x="409" y="166"/>
                      <a:pt x="413" y="165"/>
                    </a:cubicBezTo>
                    <a:cubicBezTo>
                      <a:pt x="416" y="165"/>
                      <a:pt x="418" y="165"/>
                      <a:pt x="418" y="165"/>
                    </a:cubicBezTo>
                    <a:cubicBezTo>
                      <a:pt x="418" y="165"/>
                      <a:pt x="417" y="167"/>
                      <a:pt x="416" y="171"/>
                    </a:cubicBezTo>
                    <a:cubicBezTo>
                      <a:pt x="414" y="175"/>
                      <a:pt x="412" y="180"/>
                      <a:pt x="409" y="187"/>
                    </a:cubicBezTo>
                    <a:cubicBezTo>
                      <a:pt x="406" y="193"/>
                      <a:pt x="403" y="201"/>
                      <a:pt x="399" y="209"/>
                    </a:cubicBezTo>
                    <a:cubicBezTo>
                      <a:pt x="396" y="217"/>
                      <a:pt x="393" y="225"/>
                      <a:pt x="390" y="234"/>
                    </a:cubicBezTo>
                    <a:cubicBezTo>
                      <a:pt x="384" y="251"/>
                      <a:pt x="379" y="269"/>
                      <a:pt x="375" y="282"/>
                    </a:cubicBezTo>
                    <a:cubicBezTo>
                      <a:pt x="374" y="288"/>
                      <a:pt x="372" y="294"/>
                      <a:pt x="372" y="298"/>
                    </a:cubicBezTo>
                    <a:cubicBezTo>
                      <a:pt x="371" y="301"/>
                      <a:pt x="370" y="304"/>
                      <a:pt x="370" y="304"/>
                    </a:cubicBezTo>
                    <a:cubicBezTo>
                      <a:pt x="370" y="304"/>
                      <a:pt x="372" y="301"/>
                      <a:pt x="375" y="295"/>
                    </a:cubicBezTo>
                    <a:cubicBezTo>
                      <a:pt x="378" y="290"/>
                      <a:pt x="383" y="283"/>
                      <a:pt x="390" y="274"/>
                    </a:cubicBezTo>
                    <a:cubicBezTo>
                      <a:pt x="402" y="256"/>
                      <a:pt x="421" y="233"/>
                      <a:pt x="443" y="211"/>
                    </a:cubicBezTo>
                    <a:cubicBezTo>
                      <a:pt x="464" y="189"/>
                      <a:pt x="489" y="167"/>
                      <a:pt x="508" y="152"/>
                    </a:cubicBezTo>
                    <a:cubicBezTo>
                      <a:pt x="517" y="144"/>
                      <a:pt x="525" y="138"/>
                      <a:pt x="531" y="134"/>
                    </a:cubicBezTo>
                    <a:cubicBezTo>
                      <a:pt x="537" y="129"/>
                      <a:pt x="540" y="127"/>
                      <a:pt x="540" y="12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9" name="í$ļiḋé">
                <a:extLst>
                  <a:ext uri="{FF2B5EF4-FFF2-40B4-BE49-F238E27FC236}">
                    <a16:creationId xmlns:a16="http://schemas.microsoft.com/office/drawing/2014/main" id="{D29A345C-2538-458C-B853-B5978D27888D}"/>
                  </a:ext>
                </a:extLst>
              </p:cNvPr>
              <p:cNvSpPr/>
              <p:nvPr/>
            </p:nvSpPr>
            <p:spPr bwMode="auto">
              <a:xfrm rot="19573895">
                <a:off x="1089955" y="2006750"/>
                <a:ext cx="628649" cy="520769"/>
              </a:xfrm>
              <a:custGeom>
                <a:avLst/>
                <a:gdLst>
                  <a:gd name="T0" fmla="*/ 540 w 540"/>
                  <a:gd name="T1" fmla="*/ 127 h 447"/>
                  <a:gd name="T2" fmla="*/ 531 w 540"/>
                  <a:gd name="T3" fmla="*/ 120 h 447"/>
                  <a:gd name="T4" fmla="*/ 506 w 540"/>
                  <a:gd name="T5" fmla="*/ 103 h 447"/>
                  <a:gd name="T6" fmla="*/ 425 w 540"/>
                  <a:gd name="T7" fmla="*/ 55 h 447"/>
                  <a:gd name="T8" fmla="*/ 335 w 540"/>
                  <a:gd name="T9" fmla="*/ 14 h 447"/>
                  <a:gd name="T10" fmla="*/ 302 w 540"/>
                  <a:gd name="T11" fmla="*/ 4 h 447"/>
                  <a:gd name="T12" fmla="*/ 289 w 540"/>
                  <a:gd name="T13" fmla="*/ 0 h 447"/>
                  <a:gd name="T14" fmla="*/ 295 w 540"/>
                  <a:gd name="T15" fmla="*/ 4 h 447"/>
                  <a:gd name="T16" fmla="*/ 310 w 540"/>
                  <a:gd name="T17" fmla="*/ 15 h 447"/>
                  <a:gd name="T18" fmla="*/ 354 w 540"/>
                  <a:gd name="T19" fmla="*/ 50 h 447"/>
                  <a:gd name="T20" fmla="*/ 375 w 540"/>
                  <a:gd name="T21" fmla="*/ 70 h 447"/>
                  <a:gd name="T22" fmla="*/ 393 w 540"/>
                  <a:gd name="T23" fmla="*/ 88 h 447"/>
                  <a:gd name="T24" fmla="*/ 406 w 540"/>
                  <a:gd name="T25" fmla="*/ 100 h 447"/>
                  <a:gd name="T26" fmla="*/ 410 w 540"/>
                  <a:gd name="T27" fmla="*/ 105 h 447"/>
                  <a:gd name="T28" fmla="*/ 404 w 540"/>
                  <a:gd name="T29" fmla="*/ 106 h 447"/>
                  <a:gd name="T30" fmla="*/ 386 w 540"/>
                  <a:gd name="T31" fmla="*/ 110 h 447"/>
                  <a:gd name="T32" fmla="*/ 359 w 540"/>
                  <a:gd name="T33" fmla="*/ 117 h 447"/>
                  <a:gd name="T34" fmla="*/ 324 w 540"/>
                  <a:gd name="T35" fmla="*/ 127 h 447"/>
                  <a:gd name="T36" fmla="*/ 240 w 540"/>
                  <a:gd name="T37" fmla="*/ 162 h 447"/>
                  <a:gd name="T38" fmla="*/ 195 w 540"/>
                  <a:gd name="T39" fmla="*/ 187 h 447"/>
                  <a:gd name="T40" fmla="*/ 173 w 540"/>
                  <a:gd name="T41" fmla="*/ 202 h 447"/>
                  <a:gd name="T42" fmla="*/ 163 w 540"/>
                  <a:gd name="T43" fmla="*/ 210 h 447"/>
                  <a:gd name="T44" fmla="*/ 152 w 540"/>
                  <a:gd name="T45" fmla="*/ 218 h 447"/>
                  <a:gd name="T46" fmla="*/ 80 w 540"/>
                  <a:gd name="T47" fmla="*/ 292 h 447"/>
                  <a:gd name="T48" fmla="*/ 33 w 540"/>
                  <a:gd name="T49" fmla="*/ 368 h 447"/>
                  <a:gd name="T50" fmla="*/ 8 w 540"/>
                  <a:gd name="T51" fmla="*/ 425 h 447"/>
                  <a:gd name="T52" fmla="*/ 2 w 540"/>
                  <a:gd name="T53" fmla="*/ 441 h 447"/>
                  <a:gd name="T54" fmla="*/ 0 w 540"/>
                  <a:gd name="T55" fmla="*/ 447 h 447"/>
                  <a:gd name="T56" fmla="*/ 3 w 540"/>
                  <a:gd name="T57" fmla="*/ 441 h 447"/>
                  <a:gd name="T58" fmla="*/ 10 w 540"/>
                  <a:gd name="T59" fmla="*/ 426 h 447"/>
                  <a:gd name="T60" fmla="*/ 41 w 540"/>
                  <a:gd name="T61" fmla="*/ 373 h 447"/>
                  <a:gd name="T62" fmla="*/ 95 w 540"/>
                  <a:gd name="T63" fmla="*/ 305 h 447"/>
                  <a:gd name="T64" fmla="*/ 170 w 540"/>
                  <a:gd name="T65" fmla="*/ 243 h 447"/>
                  <a:gd name="T66" fmla="*/ 180 w 540"/>
                  <a:gd name="T67" fmla="*/ 236 h 447"/>
                  <a:gd name="T68" fmla="*/ 191 w 540"/>
                  <a:gd name="T69" fmla="*/ 230 h 447"/>
                  <a:gd name="T70" fmla="*/ 213 w 540"/>
                  <a:gd name="T71" fmla="*/ 218 h 447"/>
                  <a:gd name="T72" fmla="*/ 256 w 540"/>
                  <a:gd name="T73" fmla="*/ 199 h 447"/>
                  <a:gd name="T74" fmla="*/ 337 w 540"/>
                  <a:gd name="T75" fmla="*/ 176 h 447"/>
                  <a:gd name="T76" fmla="*/ 370 w 540"/>
                  <a:gd name="T77" fmla="*/ 170 h 447"/>
                  <a:gd name="T78" fmla="*/ 396 w 540"/>
                  <a:gd name="T79" fmla="*/ 167 h 447"/>
                  <a:gd name="T80" fmla="*/ 413 w 540"/>
                  <a:gd name="T81" fmla="*/ 165 h 447"/>
                  <a:gd name="T82" fmla="*/ 418 w 540"/>
                  <a:gd name="T83" fmla="*/ 165 h 447"/>
                  <a:gd name="T84" fmla="*/ 416 w 540"/>
                  <a:gd name="T85" fmla="*/ 171 h 447"/>
                  <a:gd name="T86" fmla="*/ 409 w 540"/>
                  <a:gd name="T87" fmla="*/ 187 h 447"/>
                  <a:gd name="T88" fmla="*/ 399 w 540"/>
                  <a:gd name="T89" fmla="*/ 209 h 447"/>
                  <a:gd name="T90" fmla="*/ 390 w 540"/>
                  <a:gd name="T91" fmla="*/ 234 h 447"/>
                  <a:gd name="T92" fmla="*/ 375 w 540"/>
                  <a:gd name="T93" fmla="*/ 282 h 447"/>
                  <a:gd name="T94" fmla="*/ 372 w 540"/>
                  <a:gd name="T95" fmla="*/ 298 h 447"/>
                  <a:gd name="T96" fmla="*/ 370 w 540"/>
                  <a:gd name="T97" fmla="*/ 304 h 447"/>
                  <a:gd name="T98" fmla="*/ 375 w 540"/>
                  <a:gd name="T99" fmla="*/ 295 h 447"/>
                  <a:gd name="T100" fmla="*/ 390 w 540"/>
                  <a:gd name="T101" fmla="*/ 274 h 447"/>
                  <a:gd name="T102" fmla="*/ 443 w 540"/>
                  <a:gd name="T103" fmla="*/ 211 h 447"/>
                  <a:gd name="T104" fmla="*/ 508 w 540"/>
                  <a:gd name="T105" fmla="*/ 152 h 447"/>
                  <a:gd name="T106" fmla="*/ 531 w 540"/>
                  <a:gd name="T107" fmla="*/ 134 h 447"/>
                  <a:gd name="T108" fmla="*/ 540 w 540"/>
                  <a:gd name="T109" fmla="*/ 12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40" h="447">
                    <a:moveTo>
                      <a:pt x="540" y="127"/>
                    </a:moveTo>
                    <a:cubicBezTo>
                      <a:pt x="540" y="127"/>
                      <a:pt x="537" y="125"/>
                      <a:pt x="531" y="120"/>
                    </a:cubicBezTo>
                    <a:cubicBezTo>
                      <a:pt x="525" y="116"/>
                      <a:pt x="516" y="110"/>
                      <a:pt x="506" y="103"/>
                    </a:cubicBezTo>
                    <a:cubicBezTo>
                      <a:pt x="485" y="89"/>
                      <a:pt x="456" y="71"/>
                      <a:pt x="425" y="55"/>
                    </a:cubicBezTo>
                    <a:cubicBezTo>
                      <a:pt x="394" y="38"/>
                      <a:pt x="361" y="24"/>
                      <a:pt x="335" y="14"/>
                    </a:cubicBezTo>
                    <a:cubicBezTo>
                      <a:pt x="321" y="10"/>
                      <a:pt x="310" y="6"/>
                      <a:pt x="302" y="4"/>
                    </a:cubicBezTo>
                    <a:cubicBezTo>
                      <a:pt x="294" y="1"/>
                      <a:pt x="289" y="0"/>
                      <a:pt x="289" y="0"/>
                    </a:cubicBezTo>
                    <a:cubicBezTo>
                      <a:pt x="289" y="0"/>
                      <a:pt x="292" y="2"/>
                      <a:pt x="295" y="4"/>
                    </a:cubicBezTo>
                    <a:cubicBezTo>
                      <a:pt x="299" y="7"/>
                      <a:pt x="304" y="10"/>
                      <a:pt x="310" y="15"/>
                    </a:cubicBezTo>
                    <a:cubicBezTo>
                      <a:pt x="323" y="25"/>
                      <a:pt x="339" y="37"/>
                      <a:pt x="354" y="50"/>
                    </a:cubicBezTo>
                    <a:cubicBezTo>
                      <a:pt x="361" y="57"/>
                      <a:pt x="369" y="64"/>
                      <a:pt x="375" y="70"/>
                    </a:cubicBezTo>
                    <a:cubicBezTo>
                      <a:pt x="382" y="76"/>
                      <a:pt x="388" y="82"/>
                      <a:pt x="393" y="88"/>
                    </a:cubicBezTo>
                    <a:cubicBezTo>
                      <a:pt x="399" y="93"/>
                      <a:pt x="403" y="97"/>
                      <a:pt x="406" y="100"/>
                    </a:cubicBezTo>
                    <a:cubicBezTo>
                      <a:pt x="409" y="103"/>
                      <a:pt x="410" y="105"/>
                      <a:pt x="410" y="105"/>
                    </a:cubicBezTo>
                    <a:cubicBezTo>
                      <a:pt x="410" y="105"/>
                      <a:pt x="408" y="105"/>
                      <a:pt x="404" y="106"/>
                    </a:cubicBezTo>
                    <a:cubicBezTo>
                      <a:pt x="400" y="107"/>
                      <a:pt x="394" y="108"/>
                      <a:pt x="386" y="110"/>
                    </a:cubicBezTo>
                    <a:cubicBezTo>
                      <a:pt x="379" y="112"/>
                      <a:pt x="370" y="114"/>
                      <a:pt x="359" y="117"/>
                    </a:cubicBezTo>
                    <a:cubicBezTo>
                      <a:pt x="349" y="120"/>
                      <a:pt x="337" y="123"/>
                      <a:pt x="324" y="127"/>
                    </a:cubicBezTo>
                    <a:cubicBezTo>
                      <a:pt x="299" y="135"/>
                      <a:pt x="269" y="146"/>
                      <a:pt x="240" y="162"/>
                    </a:cubicBezTo>
                    <a:cubicBezTo>
                      <a:pt x="225" y="169"/>
                      <a:pt x="210" y="178"/>
                      <a:pt x="195" y="187"/>
                    </a:cubicBezTo>
                    <a:cubicBezTo>
                      <a:pt x="188" y="192"/>
                      <a:pt x="180" y="197"/>
                      <a:pt x="173" y="202"/>
                    </a:cubicBezTo>
                    <a:cubicBezTo>
                      <a:pt x="163" y="210"/>
                      <a:pt x="163" y="210"/>
                      <a:pt x="163" y="210"/>
                    </a:cubicBezTo>
                    <a:cubicBezTo>
                      <a:pt x="152" y="218"/>
                      <a:pt x="152" y="218"/>
                      <a:pt x="152" y="218"/>
                    </a:cubicBezTo>
                    <a:cubicBezTo>
                      <a:pt x="125" y="241"/>
                      <a:pt x="100" y="267"/>
                      <a:pt x="80" y="292"/>
                    </a:cubicBezTo>
                    <a:cubicBezTo>
                      <a:pt x="61" y="319"/>
                      <a:pt x="45" y="345"/>
                      <a:pt x="33" y="368"/>
                    </a:cubicBezTo>
                    <a:cubicBezTo>
                      <a:pt x="21" y="391"/>
                      <a:pt x="13" y="411"/>
                      <a:pt x="8" y="425"/>
                    </a:cubicBezTo>
                    <a:cubicBezTo>
                      <a:pt x="5" y="432"/>
                      <a:pt x="3" y="437"/>
                      <a:pt x="2" y="441"/>
                    </a:cubicBezTo>
                    <a:cubicBezTo>
                      <a:pt x="1" y="445"/>
                      <a:pt x="0" y="447"/>
                      <a:pt x="0" y="447"/>
                    </a:cubicBezTo>
                    <a:cubicBezTo>
                      <a:pt x="0" y="447"/>
                      <a:pt x="1" y="445"/>
                      <a:pt x="3" y="441"/>
                    </a:cubicBezTo>
                    <a:cubicBezTo>
                      <a:pt x="4" y="438"/>
                      <a:pt x="7" y="433"/>
                      <a:pt x="10" y="426"/>
                    </a:cubicBezTo>
                    <a:cubicBezTo>
                      <a:pt x="17" y="413"/>
                      <a:pt x="27" y="394"/>
                      <a:pt x="41" y="373"/>
                    </a:cubicBezTo>
                    <a:cubicBezTo>
                      <a:pt x="55" y="351"/>
                      <a:pt x="73" y="328"/>
                      <a:pt x="95" y="305"/>
                    </a:cubicBezTo>
                    <a:cubicBezTo>
                      <a:pt x="117" y="282"/>
                      <a:pt x="142" y="261"/>
                      <a:pt x="170" y="243"/>
                    </a:cubicBezTo>
                    <a:cubicBezTo>
                      <a:pt x="180" y="236"/>
                      <a:pt x="180" y="236"/>
                      <a:pt x="180" y="236"/>
                    </a:cubicBezTo>
                    <a:cubicBezTo>
                      <a:pt x="191" y="230"/>
                      <a:pt x="191" y="230"/>
                      <a:pt x="191" y="230"/>
                    </a:cubicBezTo>
                    <a:cubicBezTo>
                      <a:pt x="198" y="226"/>
                      <a:pt x="206" y="222"/>
                      <a:pt x="213" y="218"/>
                    </a:cubicBezTo>
                    <a:cubicBezTo>
                      <a:pt x="227" y="211"/>
                      <a:pt x="242" y="205"/>
                      <a:pt x="256" y="199"/>
                    </a:cubicBezTo>
                    <a:cubicBezTo>
                      <a:pt x="285" y="188"/>
                      <a:pt x="313" y="181"/>
                      <a:pt x="337" y="176"/>
                    </a:cubicBezTo>
                    <a:cubicBezTo>
                      <a:pt x="349" y="174"/>
                      <a:pt x="360" y="172"/>
                      <a:pt x="370" y="170"/>
                    </a:cubicBezTo>
                    <a:cubicBezTo>
                      <a:pt x="380" y="169"/>
                      <a:pt x="389" y="168"/>
                      <a:pt x="396" y="167"/>
                    </a:cubicBezTo>
                    <a:cubicBezTo>
                      <a:pt x="403" y="166"/>
                      <a:pt x="409" y="166"/>
                      <a:pt x="413" y="165"/>
                    </a:cubicBezTo>
                    <a:cubicBezTo>
                      <a:pt x="416" y="165"/>
                      <a:pt x="418" y="165"/>
                      <a:pt x="418" y="165"/>
                    </a:cubicBezTo>
                    <a:cubicBezTo>
                      <a:pt x="418" y="165"/>
                      <a:pt x="417" y="167"/>
                      <a:pt x="416" y="171"/>
                    </a:cubicBezTo>
                    <a:cubicBezTo>
                      <a:pt x="414" y="175"/>
                      <a:pt x="412" y="180"/>
                      <a:pt x="409" y="187"/>
                    </a:cubicBezTo>
                    <a:cubicBezTo>
                      <a:pt x="406" y="193"/>
                      <a:pt x="403" y="201"/>
                      <a:pt x="399" y="209"/>
                    </a:cubicBezTo>
                    <a:cubicBezTo>
                      <a:pt x="396" y="217"/>
                      <a:pt x="393" y="225"/>
                      <a:pt x="390" y="234"/>
                    </a:cubicBezTo>
                    <a:cubicBezTo>
                      <a:pt x="384" y="251"/>
                      <a:pt x="379" y="269"/>
                      <a:pt x="375" y="282"/>
                    </a:cubicBezTo>
                    <a:cubicBezTo>
                      <a:pt x="374" y="288"/>
                      <a:pt x="372" y="294"/>
                      <a:pt x="372" y="298"/>
                    </a:cubicBezTo>
                    <a:cubicBezTo>
                      <a:pt x="371" y="301"/>
                      <a:pt x="370" y="304"/>
                      <a:pt x="370" y="304"/>
                    </a:cubicBezTo>
                    <a:cubicBezTo>
                      <a:pt x="370" y="304"/>
                      <a:pt x="372" y="301"/>
                      <a:pt x="375" y="295"/>
                    </a:cubicBezTo>
                    <a:cubicBezTo>
                      <a:pt x="378" y="290"/>
                      <a:pt x="383" y="283"/>
                      <a:pt x="390" y="274"/>
                    </a:cubicBezTo>
                    <a:cubicBezTo>
                      <a:pt x="402" y="256"/>
                      <a:pt x="421" y="233"/>
                      <a:pt x="443" y="211"/>
                    </a:cubicBezTo>
                    <a:cubicBezTo>
                      <a:pt x="464" y="189"/>
                      <a:pt x="489" y="167"/>
                      <a:pt x="508" y="152"/>
                    </a:cubicBezTo>
                    <a:cubicBezTo>
                      <a:pt x="517" y="144"/>
                      <a:pt x="525" y="138"/>
                      <a:pt x="531" y="134"/>
                    </a:cubicBezTo>
                    <a:cubicBezTo>
                      <a:pt x="537" y="129"/>
                      <a:pt x="540" y="127"/>
                      <a:pt x="540" y="12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îṩḷiďe">
                <a:extLst>
                  <a:ext uri="{FF2B5EF4-FFF2-40B4-BE49-F238E27FC236}">
                    <a16:creationId xmlns:a16="http://schemas.microsoft.com/office/drawing/2014/main" id="{9BA80209-F170-4FCC-B30F-1C7B286521CE}"/>
                  </a:ext>
                </a:extLst>
              </p:cNvPr>
              <p:cNvSpPr/>
              <p:nvPr/>
            </p:nvSpPr>
            <p:spPr bwMode="auto">
              <a:xfrm rot="17898758" flipH="1">
                <a:off x="484429" y="2635425"/>
                <a:ext cx="628649" cy="520769"/>
              </a:xfrm>
              <a:custGeom>
                <a:avLst/>
                <a:gdLst>
                  <a:gd name="T0" fmla="*/ 540 w 540"/>
                  <a:gd name="T1" fmla="*/ 127 h 447"/>
                  <a:gd name="T2" fmla="*/ 531 w 540"/>
                  <a:gd name="T3" fmla="*/ 120 h 447"/>
                  <a:gd name="T4" fmla="*/ 506 w 540"/>
                  <a:gd name="T5" fmla="*/ 103 h 447"/>
                  <a:gd name="T6" fmla="*/ 425 w 540"/>
                  <a:gd name="T7" fmla="*/ 55 h 447"/>
                  <a:gd name="T8" fmla="*/ 335 w 540"/>
                  <a:gd name="T9" fmla="*/ 14 h 447"/>
                  <a:gd name="T10" fmla="*/ 302 w 540"/>
                  <a:gd name="T11" fmla="*/ 4 h 447"/>
                  <a:gd name="T12" fmla="*/ 289 w 540"/>
                  <a:gd name="T13" fmla="*/ 0 h 447"/>
                  <a:gd name="T14" fmla="*/ 295 w 540"/>
                  <a:gd name="T15" fmla="*/ 4 h 447"/>
                  <a:gd name="T16" fmla="*/ 310 w 540"/>
                  <a:gd name="T17" fmla="*/ 15 h 447"/>
                  <a:gd name="T18" fmla="*/ 354 w 540"/>
                  <a:gd name="T19" fmla="*/ 50 h 447"/>
                  <a:gd name="T20" fmla="*/ 375 w 540"/>
                  <a:gd name="T21" fmla="*/ 70 h 447"/>
                  <a:gd name="T22" fmla="*/ 393 w 540"/>
                  <a:gd name="T23" fmla="*/ 88 h 447"/>
                  <a:gd name="T24" fmla="*/ 406 w 540"/>
                  <a:gd name="T25" fmla="*/ 100 h 447"/>
                  <a:gd name="T26" fmla="*/ 410 w 540"/>
                  <a:gd name="T27" fmla="*/ 105 h 447"/>
                  <a:gd name="T28" fmla="*/ 404 w 540"/>
                  <a:gd name="T29" fmla="*/ 106 h 447"/>
                  <a:gd name="T30" fmla="*/ 386 w 540"/>
                  <a:gd name="T31" fmla="*/ 110 h 447"/>
                  <a:gd name="T32" fmla="*/ 359 w 540"/>
                  <a:gd name="T33" fmla="*/ 117 h 447"/>
                  <a:gd name="T34" fmla="*/ 324 w 540"/>
                  <a:gd name="T35" fmla="*/ 127 h 447"/>
                  <a:gd name="T36" fmla="*/ 240 w 540"/>
                  <a:gd name="T37" fmla="*/ 162 h 447"/>
                  <a:gd name="T38" fmla="*/ 195 w 540"/>
                  <a:gd name="T39" fmla="*/ 187 h 447"/>
                  <a:gd name="T40" fmla="*/ 173 w 540"/>
                  <a:gd name="T41" fmla="*/ 202 h 447"/>
                  <a:gd name="T42" fmla="*/ 163 w 540"/>
                  <a:gd name="T43" fmla="*/ 210 h 447"/>
                  <a:gd name="T44" fmla="*/ 152 w 540"/>
                  <a:gd name="T45" fmla="*/ 218 h 447"/>
                  <a:gd name="T46" fmla="*/ 80 w 540"/>
                  <a:gd name="T47" fmla="*/ 292 h 447"/>
                  <a:gd name="T48" fmla="*/ 33 w 540"/>
                  <a:gd name="T49" fmla="*/ 368 h 447"/>
                  <a:gd name="T50" fmla="*/ 8 w 540"/>
                  <a:gd name="T51" fmla="*/ 425 h 447"/>
                  <a:gd name="T52" fmla="*/ 2 w 540"/>
                  <a:gd name="T53" fmla="*/ 441 h 447"/>
                  <a:gd name="T54" fmla="*/ 0 w 540"/>
                  <a:gd name="T55" fmla="*/ 447 h 447"/>
                  <a:gd name="T56" fmla="*/ 3 w 540"/>
                  <a:gd name="T57" fmla="*/ 441 h 447"/>
                  <a:gd name="T58" fmla="*/ 10 w 540"/>
                  <a:gd name="T59" fmla="*/ 426 h 447"/>
                  <a:gd name="T60" fmla="*/ 41 w 540"/>
                  <a:gd name="T61" fmla="*/ 373 h 447"/>
                  <a:gd name="T62" fmla="*/ 95 w 540"/>
                  <a:gd name="T63" fmla="*/ 305 h 447"/>
                  <a:gd name="T64" fmla="*/ 170 w 540"/>
                  <a:gd name="T65" fmla="*/ 243 h 447"/>
                  <a:gd name="T66" fmla="*/ 180 w 540"/>
                  <a:gd name="T67" fmla="*/ 236 h 447"/>
                  <a:gd name="T68" fmla="*/ 191 w 540"/>
                  <a:gd name="T69" fmla="*/ 230 h 447"/>
                  <a:gd name="T70" fmla="*/ 213 w 540"/>
                  <a:gd name="T71" fmla="*/ 218 h 447"/>
                  <a:gd name="T72" fmla="*/ 256 w 540"/>
                  <a:gd name="T73" fmla="*/ 199 h 447"/>
                  <a:gd name="T74" fmla="*/ 337 w 540"/>
                  <a:gd name="T75" fmla="*/ 176 h 447"/>
                  <a:gd name="T76" fmla="*/ 370 w 540"/>
                  <a:gd name="T77" fmla="*/ 170 h 447"/>
                  <a:gd name="T78" fmla="*/ 396 w 540"/>
                  <a:gd name="T79" fmla="*/ 167 h 447"/>
                  <a:gd name="T80" fmla="*/ 413 w 540"/>
                  <a:gd name="T81" fmla="*/ 165 h 447"/>
                  <a:gd name="T82" fmla="*/ 418 w 540"/>
                  <a:gd name="T83" fmla="*/ 165 h 447"/>
                  <a:gd name="T84" fmla="*/ 416 w 540"/>
                  <a:gd name="T85" fmla="*/ 171 h 447"/>
                  <a:gd name="T86" fmla="*/ 409 w 540"/>
                  <a:gd name="T87" fmla="*/ 187 h 447"/>
                  <a:gd name="T88" fmla="*/ 399 w 540"/>
                  <a:gd name="T89" fmla="*/ 209 h 447"/>
                  <a:gd name="T90" fmla="*/ 390 w 540"/>
                  <a:gd name="T91" fmla="*/ 234 h 447"/>
                  <a:gd name="T92" fmla="*/ 375 w 540"/>
                  <a:gd name="T93" fmla="*/ 282 h 447"/>
                  <a:gd name="T94" fmla="*/ 372 w 540"/>
                  <a:gd name="T95" fmla="*/ 298 h 447"/>
                  <a:gd name="T96" fmla="*/ 370 w 540"/>
                  <a:gd name="T97" fmla="*/ 304 h 447"/>
                  <a:gd name="T98" fmla="*/ 375 w 540"/>
                  <a:gd name="T99" fmla="*/ 295 h 447"/>
                  <a:gd name="T100" fmla="*/ 390 w 540"/>
                  <a:gd name="T101" fmla="*/ 274 h 447"/>
                  <a:gd name="T102" fmla="*/ 443 w 540"/>
                  <a:gd name="T103" fmla="*/ 211 h 447"/>
                  <a:gd name="T104" fmla="*/ 508 w 540"/>
                  <a:gd name="T105" fmla="*/ 152 h 447"/>
                  <a:gd name="T106" fmla="*/ 531 w 540"/>
                  <a:gd name="T107" fmla="*/ 134 h 447"/>
                  <a:gd name="T108" fmla="*/ 540 w 540"/>
                  <a:gd name="T109" fmla="*/ 12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40" h="447">
                    <a:moveTo>
                      <a:pt x="540" y="127"/>
                    </a:moveTo>
                    <a:cubicBezTo>
                      <a:pt x="540" y="127"/>
                      <a:pt x="537" y="125"/>
                      <a:pt x="531" y="120"/>
                    </a:cubicBezTo>
                    <a:cubicBezTo>
                      <a:pt x="525" y="116"/>
                      <a:pt x="516" y="110"/>
                      <a:pt x="506" y="103"/>
                    </a:cubicBezTo>
                    <a:cubicBezTo>
                      <a:pt x="485" y="89"/>
                      <a:pt x="456" y="71"/>
                      <a:pt x="425" y="55"/>
                    </a:cubicBezTo>
                    <a:cubicBezTo>
                      <a:pt x="394" y="38"/>
                      <a:pt x="361" y="24"/>
                      <a:pt x="335" y="14"/>
                    </a:cubicBezTo>
                    <a:cubicBezTo>
                      <a:pt x="321" y="10"/>
                      <a:pt x="310" y="6"/>
                      <a:pt x="302" y="4"/>
                    </a:cubicBezTo>
                    <a:cubicBezTo>
                      <a:pt x="294" y="1"/>
                      <a:pt x="289" y="0"/>
                      <a:pt x="289" y="0"/>
                    </a:cubicBezTo>
                    <a:cubicBezTo>
                      <a:pt x="289" y="0"/>
                      <a:pt x="292" y="2"/>
                      <a:pt x="295" y="4"/>
                    </a:cubicBezTo>
                    <a:cubicBezTo>
                      <a:pt x="299" y="7"/>
                      <a:pt x="304" y="10"/>
                      <a:pt x="310" y="15"/>
                    </a:cubicBezTo>
                    <a:cubicBezTo>
                      <a:pt x="323" y="25"/>
                      <a:pt x="339" y="37"/>
                      <a:pt x="354" y="50"/>
                    </a:cubicBezTo>
                    <a:cubicBezTo>
                      <a:pt x="361" y="57"/>
                      <a:pt x="369" y="64"/>
                      <a:pt x="375" y="70"/>
                    </a:cubicBezTo>
                    <a:cubicBezTo>
                      <a:pt x="382" y="76"/>
                      <a:pt x="388" y="82"/>
                      <a:pt x="393" y="88"/>
                    </a:cubicBezTo>
                    <a:cubicBezTo>
                      <a:pt x="399" y="93"/>
                      <a:pt x="403" y="97"/>
                      <a:pt x="406" y="100"/>
                    </a:cubicBezTo>
                    <a:cubicBezTo>
                      <a:pt x="409" y="103"/>
                      <a:pt x="410" y="105"/>
                      <a:pt x="410" y="105"/>
                    </a:cubicBezTo>
                    <a:cubicBezTo>
                      <a:pt x="410" y="105"/>
                      <a:pt x="408" y="105"/>
                      <a:pt x="404" y="106"/>
                    </a:cubicBezTo>
                    <a:cubicBezTo>
                      <a:pt x="400" y="107"/>
                      <a:pt x="394" y="108"/>
                      <a:pt x="386" y="110"/>
                    </a:cubicBezTo>
                    <a:cubicBezTo>
                      <a:pt x="379" y="112"/>
                      <a:pt x="370" y="114"/>
                      <a:pt x="359" y="117"/>
                    </a:cubicBezTo>
                    <a:cubicBezTo>
                      <a:pt x="349" y="120"/>
                      <a:pt x="337" y="123"/>
                      <a:pt x="324" y="127"/>
                    </a:cubicBezTo>
                    <a:cubicBezTo>
                      <a:pt x="299" y="135"/>
                      <a:pt x="269" y="146"/>
                      <a:pt x="240" y="162"/>
                    </a:cubicBezTo>
                    <a:cubicBezTo>
                      <a:pt x="225" y="169"/>
                      <a:pt x="210" y="178"/>
                      <a:pt x="195" y="187"/>
                    </a:cubicBezTo>
                    <a:cubicBezTo>
                      <a:pt x="188" y="192"/>
                      <a:pt x="180" y="197"/>
                      <a:pt x="173" y="202"/>
                    </a:cubicBezTo>
                    <a:cubicBezTo>
                      <a:pt x="163" y="210"/>
                      <a:pt x="163" y="210"/>
                      <a:pt x="163" y="210"/>
                    </a:cubicBezTo>
                    <a:cubicBezTo>
                      <a:pt x="152" y="218"/>
                      <a:pt x="152" y="218"/>
                      <a:pt x="152" y="218"/>
                    </a:cubicBezTo>
                    <a:cubicBezTo>
                      <a:pt x="125" y="241"/>
                      <a:pt x="100" y="267"/>
                      <a:pt x="80" y="292"/>
                    </a:cubicBezTo>
                    <a:cubicBezTo>
                      <a:pt x="61" y="319"/>
                      <a:pt x="45" y="345"/>
                      <a:pt x="33" y="368"/>
                    </a:cubicBezTo>
                    <a:cubicBezTo>
                      <a:pt x="21" y="391"/>
                      <a:pt x="13" y="411"/>
                      <a:pt x="8" y="425"/>
                    </a:cubicBezTo>
                    <a:cubicBezTo>
                      <a:pt x="5" y="432"/>
                      <a:pt x="3" y="437"/>
                      <a:pt x="2" y="441"/>
                    </a:cubicBezTo>
                    <a:cubicBezTo>
                      <a:pt x="1" y="445"/>
                      <a:pt x="0" y="447"/>
                      <a:pt x="0" y="447"/>
                    </a:cubicBezTo>
                    <a:cubicBezTo>
                      <a:pt x="0" y="447"/>
                      <a:pt x="1" y="445"/>
                      <a:pt x="3" y="441"/>
                    </a:cubicBezTo>
                    <a:cubicBezTo>
                      <a:pt x="4" y="438"/>
                      <a:pt x="7" y="433"/>
                      <a:pt x="10" y="426"/>
                    </a:cubicBezTo>
                    <a:cubicBezTo>
                      <a:pt x="17" y="413"/>
                      <a:pt x="27" y="394"/>
                      <a:pt x="41" y="373"/>
                    </a:cubicBezTo>
                    <a:cubicBezTo>
                      <a:pt x="55" y="351"/>
                      <a:pt x="73" y="328"/>
                      <a:pt x="95" y="305"/>
                    </a:cubicBezTo>
                    <a:cubicBezTo>
                      <a:pt x="117" y="282"/>
                      <a:pt x="142" y="261"/>
                      <a:pt x="170" y="243"/>
                    </a:cubicBezTo>
                    <a:cubicBezTo>
                      <a:pt x="180" y="236"/>
                      <a:pt x="180" y="236"/>
                      <a:pt x="180" y="236"/>
                    </a:cubicBezTo>
                    <a:cubicBezTo>
                      <a:pt x="191" y="230"/>
                      <a:pt x="191" y="230"/>
                      <a:pt x="191" y="230"/>
                    </a:cubicBezTo>
                    <a:cubicBezTo>
                      <a:pt x="198" y="226"/>
                      <a:pt x="206" y="222"/>
                      <a:pt x="213" y="218"/>
                    </a:cubicBezTo>
                    <a:cubicBezTo>
                      <a:pt x="227" y="211"/>
                      <a:pt x="242" y="205"/>
                      <a:pt x="256" y="199"/>
                    </a:cubicBezTo>
                    <a:cubicBezTo>
                      <a:pt x="285" y="188"/>
                      <a:pt x="313" y="181"/>
                      <a:pt x="337" y="176"/>
                    </a:cubicBezTo>
                    <a:cubicBezTo>
                      <a:pt x="349" y="174"/>
                      <a:pt x="360" y="172"/>
                      <a:pt x="370" y="170"/>
                    </a:cubicBezTo>
                    <a:cubicBezTo>
                      <a:pt x="380" y="169"/>
                      <a:pt x="389" y="168"/>
                      <a:pt x="396" y="167"/>
                    </a:cubicBezTo>
                    <a:cubicBezTo>
                      <a:pt x="403" y="166"/>
                      <a:pt x="409" y="166"/>
                      <a:pt x="413" y="165"/>
                    </a:cubicBezTo>
                    <a:cubicBezTo>
                      <a:pt x="416" y="165"/>
                      <a:pt x="418" y="165"/>
                      <a:pt x="418" y="165"/>
                    </a:cubicBezTo>
                    <a:cubicBezTo>
                      <a:pt x="418" y="165"/>
                      <a:pt x="417" y="167"/>
                      <a:pt x="416" y="171"/>
                    </a:cubicBezTo>
                    <a:cubicBezTo>
                      <a:pt x="414" y="175"/>
                      <a:pt x="412" y="180"/>
                      <a:pt x="409" y="187"/>
                    </a:cubicBezTo>
                    <a:cubicBezTo>
                      <a:pt x="406" y="193"/>
                      <a:pt x="403" y="201"/>
                      <a:pt x="399" y="209"/>
                    </a:cubicBezTo>
                    <a:cubicBezTo>
                      <a:pt x="396" y="217"/>
                      <a:pt x="393" y="225"/>
                      <a:pt x="390" y="234"/>
                    </a:cubicBezTo>
                    <a:cubicBezTo>
                      <a:pt x="384" y="251"/>
                      <a:pt x="379" y="269"/>
                      <a:pt x="375" y="282"/>
                    </a:cubicBezTo>
                    <a:cubicBezTo>
                      <a:pt x="374" y="288"/>
                      <a:pt x="372" y="294"/>
                      <a:pt x="372" y="298"/>
                    </a:cubicBezTo>
                    <a:cubicBezTo>
                      <a:pt x="371" y="301"/>
                      <a:pt x="370" y="304"/>
                      <a:pt x="370" y="304"/>
                    </a:cubicBezTo>
                    <a:cubicBezTo>
                      <a:pt x="370" y="304"/>
                      <a:pt x="372" y="301"/>
                      <a:pt x="375" y="295"/>
                    </a:cubicBezTo>
                    <a:cubicBezTo>
                      <a:pt x="378" y="290"/>
                      <a:pt x="383" y="283"/>
                      <a:pt x="390" y="274"/>
                    </a:cubicBezTo>
                    <a:cubicBezTo>
                      <a:pt x="402" y="256"/>
                      <a:pt x="421" y="233"/>
                      <a:pt x="443" y="211"/>
                    </a:cubicBezTo>
                    <a:cubicBezTo>
                      <a:pt x="464" y="189"/>
                      <a:pt x="489" y="167"/>
                      <a:pt x="508" y="152"/>
                    </a:cubicBezTo>
                    <a:cubicBezTo>
                      <a:pt x="517" y="144"/>
                      <a:pt x="525" y="138"/>
                      <a:pt x="531" y="134"/>
                    </a:cubicBezTo>
                    <a:cubicBezTo>
                      <a:pt x="537" y="129"/>
                      <a:pt x="540" y="127"/>
                      <a:pt x="540" y="12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" name="išlíḑé">
                <a:extLst>
                  <a:ext uri="{FF2B5EF4-FFF2-40B4-BE49-F238E27FC236}">
                    <a16:creationId xmlns:a16="http://schemas.microsoft.com/office/drawing/2014/main" id="{D05A034F-4CFA-404F-BC87-289A3266E126}"/>
                  </a:ext>
                </a:extLst>
              </p:cNvPr>
              <p:cNvSpPr/>
              <p:nvPr/>
            </p:nvSpPr>
            <p:spPr bwMode="auto">
              <a:xfrm>
                <a:off x="2365691" y="3957305"/>
                <a:ext cx="510071" cy="351262"/>
              </a:xfrm>
              <a:custGeom>
                <a:avLst/>
                <a:gdLst>
                  <a:gd name="connsiteX0" fmla="*/ 328517 w 607639"/>
                  <a:gd name="connsiteY0" fmla="*/ 207159 h 418453"/>
                  <a:gd name="connsiteX1" fmla="*/ 345861 w 607639"/>
                  <a:gd name="connsiteY1" fmla="*/ 231504 h 418453"/>
                  <a:gd name="connsiteX2" fmla="*/ 331808 w 607639"/>
                  <a:gd name="connsiteY2" fmla="*/ 316092 h 418453"/>
                  <a:gd name="connsiteX3" fmla="*/ 310906 w 607639"/>
                  <a:gd name="connsiteY3" fmla="*/ 333774 h 418453"/>
                  <a:gd name="connsiteX4" fmla="*/ 307438 w 607639"/>
                  <a:gd name="connsiteY4" fmla="*/ 333508 h 418453"/>
                  <a:gd name="connsiteX5" fmla="*/ 290005 w 607639"/>
                  <a:gd name="connsiteY5" fmla="*/ 309162 h 418453"/>
                  <a:gd name="connsiteX6" fmla="*/ 304147 w 607639"/>
                  <a:gd name="connsiteY6" fmla="*/ 224485 h 418453"/>
                  <a:gd name="connsiteX7" fmla="*/ 328517 w 607639"/>
                  <a:gd name="connsiteY7" fmla="*/ 207159 h 418453"/>
                  <a:gd name="connsiteX8" fmla="*/ 395648 w 607639"/>
                  <a:gd name="connsiteY8" fmla="*/ 206777 h 418453"/>
                  <a:gd name="connsiteX9" fmla="*/ 410645 w 607639"/>
                  <a:gd name="connsiteY9" fmla="*/ 212977 h 418453"/>
                  <a:gd name="connsiteX10" fmla="*/ 453009 w 607639"/>
                  <a:gd name="connsiteY10" fmla="*/ 255287 h 418453"/>
                  <a:gd name="connsiteX11" fmla="*/ 453009 w 607639"/>
                  <a:gd name="connsiteY11" fmla="*/ 285242 h 418453"/>
                  <a:gd name="connsiteX12" fmla="*/ 410645 w 607639"/>
                  <a:gd name="connsiteY12" fmla="*/ 327641 h 418453"/>
                  <a:gd name="connsiteX13" fmla="*/ 395604 w 607639"/>
                  <a:gd name="connsiteY13" fmla="*/ 333774 h 418453"/>
                  <a:gd name="connsiteX14" fmla="*/ 380651 w 607639"/>
                  <a:gd name="connsiteY14" fmla="*/ 327641 h 418453"/>
                  <a:gd name="connsiteX15" fmla="*/ 380651 w 607639"/>
                  <a:gd name="connsiteY15" fmla="*/ 297686 h 418453"/>
                  <a:gd name="connsiteX16" fmla="*/ 408064 w 607639"/>
                  <a:gd name="connsiteY16" fmla="*/ 270309 h 418453"/>
                  <a:gd name="connsiteX17" fmla="*/ 380651 w 607639"/>
                  <a:gd name="connsiteY17" fmla="*/ 242931 h 418453"/>
                  <a:gd name="connsiteX18" fmla="*/ 380651 w 607639"/>
                  <a:gd name="connsiteY18" fmla="*/ 212977 h 418453"/>
                  <a:gd name="connsiteX19" fmla="*/ 395648 w 607639"/>
                  <a:gd name="connsiteY19" fmla="*/ 206777 h 418453"/>
                  <a:gd name="connsiteX20" fmla="*/ 240191 w 607639"/>
                  <a:gd name="connsiteY20" fmla="*/ 206777 h 418453"/>
                  <a:gd name="connsiteX21" fmla="*/ 255143 w 607639"/>
                  <a:gd name="connsiteY21" fmla="*/ 212977 h 418453"/>
                  <a:gd name="connsiteX22" fmla="*/ 255143 w 607639"/>
                  <a:gd name="connsiteY22" fmla="*/ 242931 h 418453"/>
                  <a:gd name="connsiteX23" fmla="*/ 227731 w 607639"/>
                  <a:gd name="connsiteY23" fmla="*/ 270309 h 418453"/>
                  <a:gd name="connsiteX24" fmla="*/ 255143 w 607639"/>
                  <a:gd name="connsiteY24" fmla="*/ 297686 h 418453"/>
                  <a:gd name="connsiteX25" fmla="*/ 255143 w 607639"/>
                  <a:gd name="connsiteY25" fmla="*/ 327641 h 418453"/>
                  <a:gd name="connsiteX26" fmla="*/ 240191 w 607639"/>
                  <a:gd name="connsiteY26" fmla="*/ 333774 h 418453"/>
                  <a:gd name="connsiteX27" fmla="*/ 225239 w 607639"/>
                  <a:gd name="connsiteY27" fmla="*/ 327641 h 418453"/>
                  <a:gd name="connsiteX28" fmla="*/ 182785 w 607639"/>
                  <a:gd name="connsiteY28" fmla="*/ 285242 h 418453"/>
                  <a:gd name="connsiteX29" fmla="*/ 182785 w 607639"/>
                  <a:gd name="connsiteY29" fmla="*/ 255287 h 418453"/>
                  <a:gd name="connsiteX30" fmla="*/ 225239 w 607639"/>
                  <a:gd name="connsiteY30" fmla="*/ 212977 h 418453"/>
                  <a:gd name="connsiteX31" fmla="*/ 240191 w 607639"/>
                  <a:gd name="connsiteY31" fmla="*/ 206777 h 418453"/>
                  <a:gd name="connsiteX32" fmla="*/ 284995 w 607639"/>
                  <a:gd name="connsiteY32" fmla="*/ 42299 h 418453"/>
                  <a:gd name="connsiteX33" fmla="*/ 155403 w 607639"/>
                  <a:gd name="connsiteY33" fmla="*/ 171593 h 418453"/>
                  <a:gd name="connsiteX34" fmla="*/ 155403 w 607639"/>
                  <a:gd name="connsiteY34" fmla="*/ 190343 h 418453"/>
                  <a:gd name="connsiteX35" fmla="*/ 134220 w 607639"/>
                  <a:gd name="connsiteY35" fmla="*/ 211493 h 418453"/>
                  <a:gd name="connsiteX36" fmla="*/ 124786 w 607639"/>
                  <a:gd name="connsiteY36" fmla="*/ 211493 h 418453"/>
                  <a:gd name="connsiteX37" fmla="*/ 42367 w 607639"/>
                  <a:gd name="connsiteY37" fmla="*/ 293779 h 418453"/>
                  <a:gd name="connsiteX38" fmla="*/ 124786 w 607639"/>
                  <a:gd name="connsiteY38" fmla="*/ 376155 h 418453"/>
                  <a:gd name="connsiteX39" fmla="*/ 454550 w 607639"/>
                  <a:gd name="connsiteY39" fmla="*/ 376155 h 418453"/>
                  <a:gd name="connsiteX40" fmla="*/ 565184 w 607639"/>
                  <a:gd name="connsiteY40" fmla="*/ 265610 h 418453"/>
                  <a:gd name="connsiteX41" fmla="*/ 454550 w 607639"/>
                  <a:gd name="connsiteY41" fmla="*/ 155065 h 418453"/>
                  <a:gd name="connsiteX42" fmla="*/ 430875 w 607639"/>
                  <a:gd name="connsiteY42" fmla="*/ 155065 h 418453"/>
                  <a:gd name="connsiteX43" fmla="*/ 410404 w 607639"/>
                  <a:gd name="connsiteY43" fmla="*/ 139247 h 418453"/>
                  <a:gd name="connsiteX44" fmla="*/ 284995 w 607639"/>
                  <a:gd name="connsiteY44" fmla="*/ 42299 h 418453"/>
                  <a:gd name="connsiteX45" fmla="*/ 284995 w 607639"/>
                  <a:gd name="connsiteY45" fmla="*/ 0 h 418453"/>
                  <a:gd name="connsiteX46" fmla="*/ 446540 w 607639"/>
                  <a:gd name="connsiteY46" fmla="*/ 112766 h 418453"/>
                  <a:gd name="connsiteX47" fmla="*/ 454550 w 607639"/>
                  <a:gd name="connsiteY47" fmla="*/ 112766 h 418453"/>
                  <a:gd name="connsiteX48" fmla="*/ 607639 w 607639"/>
                  <a:gd name="connsiteY48" fmla="*/ 265610 h 418453"/>
                  <a:gd name="connsiteX49" fmla="*/ 454550 w 607639"/>
                  <a:gd name="connsiteY49" fmla="*/ 418453 h 418453"/>
                  <a:gd name="connsiteX50" fmla="*/ 124786 w 607639"/>
                  <a:gd name="connsiteY50" fmla="*/ 418453 h 418453"/>
                  <a:gd name="connsiteX51" fmla="*/ 0 w 607639"/>
                  <a:gd name="connsiteY51" fmla="*/ 293779 h 418453"/>
                  <a:gd name="connsiteX52" fmla="*/ 113037 w 607639"/>
                  <a:gd name="connsiteY52" fmla="*/ 169727 h 418453"/>
                  <a:gd name="connsiteX53" fmla="*/ 284995 w 607639"/>
                  <a:gd name="connsiteY53" fmla="*/ 0 h 41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607639" h="418453">
                    <a:moveTo>
                      <a:pt x="328517" y="207159"/>
                    </a:moveTo>
                    <a:cubicBezTo>
                      <a:pt x="339990" y="209025"/>
                      <a:pt x="347817" y="219954"/>
                      <a:pt x="345861" y="231504"/>
                    </a:cubicBezTo>
                    <a:lnTo>
                      <a:pt x="331808" y="316092"/>
                    </a:lnTo>
                    <a:cubicBezTo>
                      <a:pt x="330029" y="326488"/>
                      <a:pt x="321046" y="333774"/>
                      <a:pt x="310906" y="333774"/>
                    </a:cubicBezTo>
                    <a:cubicBezTo>
                      <a:pt x="309750" y="333774"/>
                      <a:pt x="308594" y="333685"/>
                      <a:pt x="307438" y="333508"/>
                    </a:cubicBezTo>
                    <a:cubicBezTo>
                      <a:pt x="295875" y="331553"/>
                      <a:pt x="288048" y="320713"/>
                      <a:pt x="290005" y="309162"/>
                    </a:cubicBezTo>
                    <a:lnTo>
                      <a:pt x="304147" y="224485"/>
                    </a:lnTo>
                    <a:cubicBezTo>
                      <a:pt x="306015" y="213023"/>
                      <a:pt x="316954" y="205204"/>
                      <a:pt x="328517" y="207159"/>
                    </a:cubicBezTo>
                    <a:close/>
                    <a:moveTo>
                      <a:pt x="395648" y="206777"/>
                    </a:moveTo>
                    <a:cubicBezTo>
                      <a:pt x="401077" y="206777"/>
                      <a:pt x="406506" y="208843"/>
                      <a:pt x="410645" y="212977"/>
                    </a:cubicBezTo>
                    <a:lnTo>
                      <a:pt x="453009" y="255287"/>
                    </a:lnTo>
                    <a:cubicBezTo>
                      <a:pt x="461286" y="263553"/>
                      <a:pt x="461286" y="276975"/>
                      <a:pt x="453009" y="285242"/>
                    </a:cubicBezTo>
                    <a:lnTo>
                      <a:pt x="410645" y="327641"/>
                    </a:lnTo>
                    <a:cubicBezTo>
                      <a:pt x="406462" y="331730"/>
                      <a:pt x="401033" y="333774"/>
                      <a:pt x="395604" y="333774"/>
                    </a:cubicBezTo>
                    <a:cubicBezTo>
                      <a:pt x="390174" y="333774"/>
                      <a:pt x="384745" y="331730"/>
                      <a:pt x="380651" y="327641"/>
                    </a:cubicBezTo>
                    <a:cubicBezTo>
                      <a:pt x="372374" y="319374"/>
                      <a:pt x="372374" y="305952"/>
                      <a:pt x="380651" y="297686"/>
                    </a:cubicBezTo>
                    <a:lnTo>
                      <a:pt x="408064" y="270309"/>
                    </a:lnTo>
                    <a:lnTo>
                      <a:pt x="380651" y="242931"/>
                    </a:lnTo>
                    <a:cubicBezTo>
                      <a:pt x="372374" y="234665"/>
                      <a:pt x="372374" y="221243"/>
                      <a:pt x="380651" y="212977"/>
                    </a:cubicBezTo>
                    <a:cubicBezTo>
                      <a:pt x="384790" y="208843"/>
                      <a:pt x="390219" y="206777"/>
                      <a:pt x="395648" y="206777"/>
                    </a:cubicBezTo>
                    <a:close/>
                    <a:moveTo>
                      <a:pt x="240191" y="206777"/>
                    </a:moveTo>
                    <a:cubicBezTo>
                      <a:pt x="245598" y="206777"/>
                      <a:pt x="251005" y="208843"/>
                      <a:pt x="255143" y="212977"/>
                    </a:cubicBezTo>
                    <a:cubicBezTo>
                      <a:pt x="263420" y="221243"/>
                      <a:pt x="263420" y="234665"/>
                      <a:pt x="255143" y="242931"/>
                    </a:cubicBezTo>
                    <a:lnTo>
                      <a:pt x="227731" y="270309"/>
                    </a:lnTo>
                    <a:lnTo>
                      <a:pt x="255143" y="297686"/>
                    </a:lnTo>
                    <a:cubicBezTo>
                      <a:pt x="263420" y="305952"/>
                      <a:pt x="263420" y="319374"/>
                      <a:pt x="255143" y="327641"/>
                    </a:cubicBezTo>
                    <a:cubicBezTo>
                      <a:pt x="251049" y="331730"/>
                      <a:pt x="245620" y="333774"/>
                      <a:pt x="240191" y="333774"/>
                    </a:cubicBezTo>
                    <a:cubicBezTo>
                      <a:pt x="234762" y="333774"/>
                      <a:pt x="229333" y="331730"/>
                      <a:pt x="225239" y="327641"/>
                    </a:cubicBezTo>
                    <a:lnTo>
                      <a:pt x="182785" y="285242"/>
                    </a:lnTo>
                    <a:cubicBezTo>
                      <a:pt x="174508" y="276975"/>
                      <a:pt x="174508" y="263553"/>
                      <a:pt x="182785" y="255287"/>
                    </a:cubicBezTo>
                    <a:lnTo>
                      <a:pt x="225239" y="212977"/>
                    </a:lnTo>
                    <a:cubicBezTo>
                      <a:pt x="229377" y="208843"/>
                      <a:pt x="234784" y="206777"/>
                      <a:pt x="240191" y="206777"/>
                    </a:cubicBezTo>
                    <a:close/>
                    <a:moveTo>
                      <a:pt x="284995" y="42299"/>
                    </a:moveTo>
                    <a:cubicBezTo>
                      <a:pt x="213524" y="42299"/>
                      <a:pt x="155403" y="100326"/>
                      <a:pt x="155403" y="171593"/>
                    </a:cubicBezTo>
                    <a:lnTo>
                      <a:pt x="155403" y="190343"/>
                    </a:lnTo>
                    <a:cubicBezTo>
                      <a:pt x="155403" y="202073"/>
                      <a:pt x="145969" y="211493"/>
                      <a:pt x="134220" y="211493"/>
                    </a:cubicBezTo>
                    <a:lnTo>
                      <a:pt x="124786" y="211493"/>
                    </a:lnTo>
                    <a:cubicBezTo>
                      <a:pt x="79393" y="211493"/>
                      <a:pt x="42367" y="248459"/>
                      <a:pt x="42367" y="293779"/>
                    </a:cubicBezTo>
                    <a:cubicBezTo>
                      <a:pt x="42367" y="339188"/>
                      <a:pt x="79393" y="376155"/>
                      <a:pt x="124786" y="376155"/>
                    </a:cubicBezTo>
                    <a:lnTo>
                      <a:pt x="454550" y="376155"/>
                    </a:lnTo>
                    <a:cubicBezTo>
                      <a:pt x="515608" y="376155"/>
                      <a:pt x="565184" y="326569"/>
                      <a:pt x="565184" y="265610"/>
                    </a:cubicBezTo>
                    <a:cubicBezTo>
                      <a:pt x="565184" y="204650"/>
                      <a:pt x="515608" y="155065"/>
                      <a:pt x="454550" y="155065"/>
                    </a:cubicBezTo>
                    <a:lnTo>
                      <a:pt x="430875" y="155065"/>
                    </a:lnTo>
                    <a:cubicBezTo>
                      <a:pt x="421262" y="155065"/>
                      <a:pt x="412807" y="148578"/>
                      <a:pt x="410404" y="139247"/>
                    </a:cubicBezTo>
                    <a:cubicBezTo>
                      <a:pt x="395629" y="82198"/>
                      <a:pt x="344095" y="42299"/>
                      <a:pt x="284995" y="42299"/>
                    </a:cubicBezTo>
                    <a:close/>
                    <a:moveTo>
                      <a:pt x="284995" y="0"/>
                    </a:moveTo>
                    <a:cubicBezTo>
                      <a:pt x="357801" y="0"/>
                      <a:pt x="422063" y="45586"/>
                      <a:pt x="446540" y="112766"/>
                    </a:cubicBezTo>
                    <a:lnTo>
                      <a:pt x="454550" y="112766"/>
                    </a:lnTo>
                    <a:cubicBezTo>
                      <a:pt x="538927" y="112766"/>
                      <a:pt x="607639" y="181368"/>
                      <a:pt x="607639" y="265610"/>
                    </a:cubicBezTo>
                    <a:cubicBezTo>
                      <a:pt x="607639" y="349851"/>
                      <a:pt x="538927" y="418453"/>
                      <a:pt x="454550" y="418453"/>
                    </a:cubicBezTo>
                    <a:lnTo>
                      <a:pt x="124786" y="418453"/>
                    </a:lnTo>
                    <a:cubicBezTo>
                      <a:pt x="55985" y="418453"/>
                      <a:pt x="0" y="362559"/>
                      <a:pt x="0" y="293779"/>
                    </a:cubicBezTo>
                    <a:cubicBezTo>
                      <a:pt x="0" y="229087"/>
                      <a:pt x="49754" y="175681"/>
                      <a:pt x="113037" y="169727"/>
                    </a:cubicBezTo>
                    <a:cubicBezTo>
                      <a:pt x="114105" y="75977"/>
                      <a:pt x="190828" y="0"/>
                      <a:pt x="2849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íś1iḍè">
                <a:extLst>
                  <a:ext uri="{FF2B5EF4-FFF2-40B4-BE49-F238E27FC236}">
                    <a16:creationId xmlns:a16="http://schemas.microsoft.com/office/drawing/2014/main" id="{E4B8FFAB-F0A8-4315-A938-59E0FC5C4C6E}"/>
                  </a:ext>
                </a:extLst>
              </p:cNvPr>
              <p:cNvSpPr/>
              <p:nvPr/>
            </p:nvSpPr>
            <p:spPr bwMode="auto">
              <a:xfrm>
                <a:off x="1094530" y="3365847"/>
                <a:ext cx="377988" cy="321986"/>
              </a:xfrm>
              <a:custGeom>
                <a:avLst/>
                <a:gdLst>
                  <a:gd name="T0" fmla="*/ 5309 w 5501"/>
                  <a:gd name="T1" fmla="*/ 3030 h 4693"/>
                  <a:gd name="T2" fmla="*/ 4861 w 5501"/>
                  <a:gd name="T3" fmla="*/ 3030 h 4693"/>
                  <a:gd name="T4" fmla="*/ 4861 w 5501"/>
                  <a:gd name="T5" fmla="*/ 2327 h 4693"/>
                  <a:gd name="T6" fmla="*/ 4861 w 5501"/>
                  <a:gd name="T7" fmla="*/ 2324 h 4693"/>
                  <a:gd name="T8" fmla="*/ 4861 w 5501"/>
                  <a:gd name="T9" fmla="*/ 2320 h 4693"/>
                  <a:gd name="T10" fmla="*/ 4669 w 5501"/>
                  <a:gd name="T11" fmla="*/ 2128 h 4693"/>
                  <a:gd name="T12" fmla="*/ 2943 w 5501"/>
                  <a:gd name="T13" fmla="*/ 2128 h 4693"/>
                  <a:gd name="T14" fmla="*/ 2943 w 5501"/>
                  <a:gd name="T15" fmla="*/ 1663 h 4693"/>
                  <a:gd name="T16" fmla="*/ 3390 w 5501"/>
                  <a:gd name="T17" fmla="*/ 1663 h 4693"/>
                  <a:gd name="T18" fmla="*/ 3582 w 5501"/>
                  <a:gd name="T19" fmla="*/ 1471 h 4693"/>
                  <a:gd name="T20" fmla="*/ 3582 w 5501"/>
                  <a:gd name="T21" fmla="*/ 192 h 4693"/>
                  <a:gd name="T22" fmla="*/ 3390 w 5501"/>
                  <a:gd name="T23" fmla="*/ 0 h 4693"/>
                  <a:gd name="T24" fmla="*/ 2111 w 5501"/>
                  <a:gd name="T25" fmla="*/ 0 h 4693"/>
                  <a:gd name="T26" fmla="*/ 1919 w 5501"/>
                  <a:gd name="T27" fmla="*/ 192 h 4693"/>
                  <a:gd name="T28" fmla="*/ 1919 w 5501"/>
                  <a:gd name="T29" fmla="*/ 1471 h 4693"/>
                  <a:gd name="T30" fmla="*/ 2111 w 5501"/>
                  <a:gd name="T31" fmla="*/ 1663 h 4693"/>
                  <a:gd name="T32" fmla="*/ 2558 w 5501"/>
                  <a:gd name="T33" fmla="*/ 1663 h 4693"/>
                  <a:gd name="T34" fmla="*/ 2558 w 5501"/>
                  <a:gd name="T35" fmla="*/ 2128 h 4693"/>
                  <a:gd name="T36" fmla="*/ 832 w 5501"/>
                  <a:gd name="T37" fmla="*/ 2128 h 4693"/>
                  <a:gd name="T38" fmla="*/ 640 w 5501"/>
                  <a:gd name="T39" fmla="*/ 2320 h 4693"/>
                  <a:gd name="T40" fmla="*/ 640 w 5501"/>
                  <a:gd name="T41" fmla="*/ 3030 h 4693"/>
                  <a:gd name="T42" fmla="*/ 192 w 5501"/>
                  <a:gd name="T43" fmla="*/ 3030 h 4693"/>
                  <a:gd name="T44" fmla="*/ 0 w 5501"/>
                  <a:gd name="T45" fmla="*/ 3222 h 4693"/>
                  <a:gd name="T46" fmla="*/ 0 w 5501"/>
                  <a:gd name="T47" fmla="*/ 4501 h 4693"/>
                  <a:gd name="T48" fmla="*/ 192 w 5501"/>
                  <a:gd name="T49" fmla="*/ 4693 h 4693"/>
                  <a:gd name="T50" fmla="*/ 1471 w 5501"/>
                  <a:gd name="T51" fmla="*/ 4693 h 4693"/>
                  <a:gd name="T52" fmla="*/ 1664 w 5501"/>
                  <a:gd name="T53" fmla="*/ 4501 h 4693"/>
                  <a:gd name="T54" fmla="*/ 1664 w 5501"/>
                  <a:gd name="T55" fmla="*/ 3222 h 4693"/>
                  <a:gd name="T56" fmla="*/ 1471 w 5501"/>
                  <a:gd name="T57" fmla="*/ 3030 h 4693"/>
                  <a:gd name="T58" fmla="*/ 1024 w 5501"/>
                  <a:gd name="T59" fmla="*/ 3030 h 4693"/>
                  <a:gd name="T60" fmla="*/ 1024 w 5501"/>
                  <a:gd name="T61" fmla="*/ 2513 h 4693"/>
                  <a:gd name="T62" fmla="*/ 2558 w 5501"/>
                  <a:gd name="T63" fmla="*/ 2513 h 4693"/>
                  <a:gd name="T64" fmla="*/ 2558 w 5501"/>
                  <a:gd name="T65" fmla="*/ 3030 h 4693"/>
                  <a:gd name="T66" fmla="*/ 2111 w 5501"/>
                  <a:gd name="T67" fmla="*/ 3030 h 4693"/>
                  <a:gd name="T68" fmla="*/ 1919 w 5501"/>
                  <a:gd name="T69" fmla="*/ 3222 h 4693"/>
                  <a:gd name="T70" fmla="*/ 1919 w 5501"/>
                  <a:gd name="T71" fmla="*/ 4501 h 4693"/>
                  <a:gd name="T72" fmla="*/ 2111 w 5501"/>
                  <a:gd name="T73" fmla="*/ 4693 h 4693"/>
                  <a:gd name="T74" fmla="*/ 3390 w 5501"/>
                  <a:gd name="T75" fmla="*/ 4693 h 4693"/>
                  <a:gd name="T76" fmla="*/ 3582 w 5501"/>
                  <a:gd name="T77" fmla="*/ 4501 h 4693"/>
                  <a:gd name="T78" fmla="*/ 3582 w 5501"/>
                  <a:gd name="T79" fmla="*/ 3222 h 4693"/>
                  <a:gd name="T80" fmla="*/ 3390 w 5501"/>
                  <a:gd name="T81" fmla="*/ 3030 h 4693"/>
                  <a:gd name="T82" fmla="*/ 2943 w 5501"/>
                  <a:gd name="T83" fmla="*/ 3030 h 4693"/>
                  <a:gd name="T84" fmla="*/ 2943 w 5501"/>
                  <a:gd name="T85" fmla="*/ 2513 h 4693"/>
                  <a:gd name="T86" fmla="*/ 4477 w 5501"/>
                  <a:gd name="T87" fmla="*/ 2513 h 4693"/>
                  <a:gd name="T88" fmla="*/ 4477 w 5501"/>
                  <a:gd name="T89" fmla="*/ 3030 h 4693"/>
                  <a:gd name="T90" fmla="*/ 4030 w 5501"/>
                  <a:gd name="T91" fmla="*/ 3030 h 4693"/>
                  <a:gd name="T92" fmla="*/ 3837 w 5501"/>
                  <a:gd name="T93" fmla="*/ 3222 h 4693"/>
                  <a:gd name="T94" fmla="*/ 3837 w 5501"/>
                  <a:gd name="T95" fmla="*/ 4501 h 4693"/>
                  <a:gd name="T96" fmla="*/ 4030 w 5501"/>
                  <a:gd name="T97" fmla="*/ 4693 h 4693"/>
                  <a:gd name="T98" fmla="*/ 5309 w 5501"/>
                  <a:gd name="T99" fmla="*/ 4693 h 4693"/>
                  <a:gd name="T100" fmla="*/ 5501 w 5501"/>
                  <a:gd name="T101" fmla="*/ 4501 h 4693"/>
                  <a:gd name="T102" fmla="*/ 5501 w 5501"/>
                  <a:gd name="T103" fmla="*/ 3222 h 4693"/>
                  <a:gd name="T104" fmla="*/ 5309 w 5501"/>
                  <a:gd name="T105" fmla="*/ 3030 h 4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501" h="4693">
                    <a:moveTo>
                      <a:pt x="5309" y="3030"/>
                    </a:moveTo>
                    <a:lnTo>
                      <a:pt x="4861" y="3030"/>
                    </a:lnTo>
                    <a:lnTo>
                      <a:pt x="4861" y="2327"/>
                    </a:lnTo>
                    <a:cubicBezTo>
                      <a:pt x="4861" y="2326"/>
                      <a:pt x="4861" y="2325"/>
                      <a:pt x="4861" y="2324"/>
                    </a:cubicBezTo>
                    <a:cubicBezTo>
                      <a:pt x="4861" y="2323"/>
                      <a:pt x="4861" y="2321"/>
                      <a:pt x="4861" y="2320"/>
                    </a:cubicBezTo>
                    <a:cubicBezTo>
                      <a:pt x="4861" y="2214"/>
                      <a:pt x="4775" y="2128"/>
                      <a:pt x="4669" y="2128"/>
                    </a:cubicBezTo>
                    <a:lnTo>
                      <a:pt x="2943" y="2128"/>
                    </a:lnTo>
                    <a:lnTo>
                      <a:pt x="2943" y="1663"/>
                    </a:lnTo>
                    <a:lnTo>
                      <a:pt x="3390" y="1663"/>
                    </a:lnTo>
                    <a:cubicBezTo>
                      <a:pt x="3496" y="1663"/>
                      <a:pt x="3582" y="1577"/>
                      <a:pt x="3582" y="1471"/>
                    </a:cubicBezTo>
                    <a:lnTo>
                      <a:pt x="3582" y="192"/>
                    </a:lnTo>
                    <a:cubicBezTo>
                      <a:pt x="3582" y="86"/>
                      <a:pt x="3496" y="0"/>
                      <a:pt x="3390" y="0"/>
                    </a:cubicBezTo>
                    <a:lnTo>
                      <a:pt x="2111" y="0"/>
                    </a:lnTo>
                    <a:cubicBezTo>
                      <a:pt x="2005" y="0"/>
                      <a:pt x="1919" y="86"/>
                      <a:pt x="1919" y="192"/>
                    </a:cubicBezTo>
                    <a:lnTo>
                      <a:pt x="1919" y="1471"/>
                    </a:lnTo>
                    <a:cubicBezTo>
                      <a:pt x="1919" y="1577"/>
                      <a:pt x="2005" y="1663"/>
                      <a:pt x="2111" y="1663"/>
                    </a:cubicBezTo>
                    <a:lnTo>
                      <a:pt x="2558" y="1663"/>
                    </a:lnTo>
                    <a:lnTo>
                      <a:pt x="2558" y="2128"/>
                    </a:lnTo>
                    <a:lnTo>
                      <a:pt x="832" y="2128"/>
                    </a:lnTo>
                    <a:cubicBezTo>
                      <a:pt x="726" y="2128"/>
                      <a:pt x="640" y="2214"/>
                      <a:pt x="640" y="2320"/>
                    </a:cubicBezTo>
                    <a:lnTo>
                      <a:pt x="640" y="3030"/>
                    </a:lnTo>
                    <a:lnTo>
                      <a:pt x="192" y="3030"/>
                    </a:lnTo>
                    <a:cubicBezTo>
                      <a:pt x="86" y="3030"/>
                      <a:pt x="0" y="3116"/>
                      <a:pt x="0" y="3222"/>
                    </a:cubicBezTo>
                    <a:lnTo>
                      <a:pt x="0" y="4501"/>
                    </a:lnTo>
                    <a:cubicBezTo>
                      <a:pt x="0" y="4607"/>
                      <a:pt x="86" y="4693"/>
                      <a:pt x="192" y="4693"/>
                    </a:cubicBezTo>
                    <a:lnTo>
                      <a:pt x="1471" y="4693"/>
                    </a:lnTo>
                    <a:cubicBezTo>
                      <a:pt x="1578" y="4693"/>
                      <a:pt x="1664" y="4607"/>
                      <a:pt x="1664" y="4501"/>
                    </a:cubicBezTo>
                    <a:lnTo>
                      <a:pt x="1664" y="3222"/>
                    </a:lnTo>
                    <a:cubicBezTo>
                      <a:pt x="1664" y="3116"/>
                      <a:pt x="1578" y="3030"/>
                      <a:pt x="1471" y="3030"/>
                    </a:cubicBezTo>
                    <a:lnTo>
                      <a:pt x="1024" y="3030"/>
                    </a:lnTo>
                    <a:lnTo>
                      <a:pt x="1024" y="2513"/>
                    </a:lnTo>
                    <a:lnTo>
                      <a:pt x="2558" y="2513"/>
                    </a:lnTo>
                    <a:lnTo>
                      <a:pt x="2558" y="3030"/>
                    </a:lnTo>
                    <a:lnTo>
                      <a:pt x="2111" y="3030"/>
                    </a:lnTo>
                    <a:cubicBezTo>
                      <a:pt x="2005" y="3030"/>
                      <a:pt x="1919" y="3116"/>
                      <a:pt x="1919" y="3222"/>
                    </a:cubicBezTo>
                    <a:lnTo>
                      <a:pt x="1919" y="4501"/>
                    </a:lnTo>
                    <a:cubicBezTo>
                      <a:pt x="1919" y="4607"/>
                      <a:pt x="2005" y="4693"/>
                      <a:pt x="2111" y="4693"/>
                    </a:cubicBezTo>
                    <a:lnTo>
                      <a:pt x="3390" y="4693"/>
                    </a:lnTo>
                    <a:cubicBezTo>
                      <a:pt x="3496" y="4693"/>
                      <a:pt x="3582" y="4607"/>
                      <a:pt x="3582" y="4501"/>
                    </a:cubicBezTo>
                    <a:lnTo>
                      <a:pt x="3582" y="3222"/>
                    </a:lnTo>
                    <a:cubicBezTo>
                      <a:pt x="3582" y="3116"/>
                      <a:pt x="3496" y="3030"/>
                      <a:pt x="3390" y="3030"/>
                    </a:cubicBezTo>
                    <a:lnTo>
                      <a:pt x="2943" y="3030"/>
                    </a:lnTo>
                    <a:lnTo>
                      <a:pt x="2943" y="2513"/>
                    </a:lnTo>
                    <a:lnTo>
                      <a:pt x="4477" y="2513"/>
                    </a:lnTo>
                    <a:lnTo>
                      <a:pt x="4477" y="3030"/>
                    </a:lnTo>
                    <a:lnTo>
                      <a:pt x="4030" y="3030"/>
                    </a:lnTo>
                    <a:cubicBezTo>
                      <a:pt x="3923" y="3030"/>
                      <a:pt x="3837" y="3116"/>
                      <a:pt x="3837" y="3222"/>
                    </a:cubicBezTo>
                    <a:lnTo>
                      <a:pt x="3837" y="4501"/>
                    </a:lnTo>
                    <a:cubicBezTo>
                      <a:pt x="3837" y="4607"/>
                      <a:pt x="3923" y="4693"/>
                      <a:pt x="4030" y="4693"/>
                    </a:cubicBezTo>
                    <a:lnTo>
                      <a:pt x="5309" y="4693"/>
                    </a:lnTo>
                    <a:cubicBezTo>
                      <a:pt x="5415" y="4693"/>
                      <a:pt x="5501" y="4607"/>
                      <a:pt x="5501" y="4501"/>
                    </a:cubicBezTo>
                    <a:lnTo>
                      <a:pt x="5501" y="3222"/>
                    </a:lnTo>
                    <a:cubicBezTo>
                      <a:pt x="5501" y="3116"/>
                      <a:pt x="5415" y="3030"/>
                      <a:pt x="5309" y="30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îŝľîḋê">
                <a:extLst>
                  <a:ext uri="{FF2B5EF4-FFF2-40B4-BE49-F238E27FC236}">
                    <a16:creationId xmlns:a16="http://schemas.microsoft.com/office/drawing/2014/main" id="{C93D8E2A-4453-46E4-BFBA-CDB16A68C70E}"/>
                  </a:ext>
                </a:extLst>
              </p:cNvPr>
              <p:cNvSpPr/>
              <p:nvPr/>
            </p:nvSpPr>
            <p:spPr bwMode="auto">
              <a:xfrm>
                <a:off x="1951027" y="2481630"/>
                <a:ext cx="377988" cy="316689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135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4" name="îsḷiḍé">
              <a:extLst>
                <a:ext uri="{FF2B5EF4-FFF2-40B4-BE49-F238E27FC236}">
                  <a16:creationId xmlns:a16="http://schemas.microsoft.com/office/drawing/2014/main" id="{51515A25-2B5E-4F7B-9C09-6A8B7EBC6FE9}"/>
                </a:ext>
              </a:extLst>
            </p:cNvPr>
            <p:cNvSpPr txBox="1"/>
            <p:nvPr/>
          </p:nvSpPr>
          <p:spPr>
            <a:xfrm>
              <a:off x="673103" y="1820810"/>
              <a:ext cx="384392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zh-CN" altLang="en-US" sz="13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“中台是个</a:t>
              </a:r>
              <a:r>
                <a:rPr lang="en-US" altLang="zh-CN" sz="13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baby</a:t>
              </a:r>
              <a:r>
                <a:rPr lang="zh-CN" altLang="en-US" sz="13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”</a:t>
              </a:r>
              <a:endParaRPr lang="en-US" altLang="zh-CN" sz="2000" b="1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>
                <a:buSzPct val="25000"/>
              </a:pPr>
              <a:r>
                <a:rPr lang="zh-CN" altLang="en-US" sz="2000" b="1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中台为前台而生</a:t>
              </a:r>
              <a:endParaRPr lang="en-US" sz="2000" b="1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îşlîḑè">
              <a:extLst>
                <a:ext uri="{FF2B5EF4-FFF2-40B4-BE49-F238E27FC236}">
                  <a16:creationId xmlns:a16="http://schemas.microsoft.com/office/drawing/2014/main" id="{2FF3352F-7C4E-4887-A92C-8B3297FEA9E6}"/>
                </a:ext>
              </a:extLst>
            </p:cNvPr>
            <p:cNvSpPr txBox="1"/>
            <p:nvPr/>
          </p:nvSpPr>
          <p:spPr>
            <a:xfrm>
              <a:off x="673101" y="2672970"/>
              <a:ext cx="3843929" cy="2508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40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赋予业务</a:t>
              </a:r>
              <a:r>
                <a: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快速创新和试错</a:t>
              </a:r>
              <a:r>
                <a:rPr lang="zh-CN" altLang="en-US" sz="140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，进而更好的响应服务引领用户，使企业真正做到自身能力与用户需求的持续对接。</a:t>
              </a:r>
              <a:endPara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endPara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40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前台与后台之间的“</a:t>
              </a:r>
              <a:r>
                <a: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变速齿轮</a:t>
              </a:r>
              <a:r>
                <a:rPr lang="zh-CN" altLang="en-US" sz="140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”，将速率进行匹配。它为前台而生，易于前台使用，将后台资源顺滑流向用户，响应用户。</a:t>
              </a:r>
              <a:endPara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endPara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zh-CN" sz="1200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6" name="ïṣľiḋe">
              <a:extLst>
                <a:ext uri="{FF2B5EF4-FFF2-40B4-BE49-F238E27FC236}">
                  <a16:creationId xmlns:a16="http://schemas.microsoft.com/office/drawing/2014/main" id="{15D7CC61-A6EB-4FF5-9489-48030B80BE83}"/>
                </a:ext>
              </a:extLst>
            </p:cNvPr>
            <p:cNvGrpSpPr/>
            <p:nvPr/>
          </p:nvGrpSpPr>
          <p:grpSpPr>
            <a:xfrm>
              <a:off x="8092482" y="1565317"/>
              <a:ext cx="3426414" cy="1074657"/>
              <a:chOff x="8092482" y="1904214"/>
              <a:chExt cx="3426414" cy="1074657"/>
            </a:xfrm>
          </p:grpSpPr>
          <p:sp>
            <p:nvSpPr>
              <p:cNvPr id="113" name="iŝḻïḋe">
                <a:extLst>
                  <a:ext uri="{FF2B5EF4-FFF2-40B4-BE49-F238E27FC236}">
                    <a16:creationId xmlns:a16="http://schemas.microsoft.com/office/drawing/2014/main" id="{D19DBB08-43FE-4E85-9641-10F4411D716E}"/>
                  </a:ext>
                </a:extLst>
              </p:cNvPr>
              <p:cNvSpPr txBox="1"/>
              <p:nvPr/>
            </p:nvSpPr>
            <p:spPr>
              <a:xfrm>
                <a:off x="8092482" y="1904214"/>
                <a:ext cx="3426414" cy="35588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技术平台</a:t>
                </a:r>
                <a:endParaRPr lang="id-ID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îśḷíḑè">
                <a:extLst>
                  <a:ext uri="{FF2B5EF4-FFF2-40B4-BE49-F238E27FC236}">
                    <a16:creationId xmlns:a16="http://schemas.microsoft.com/office/drawing/2014/main" id="{2F5079B7-D78F-4245-B31E-82FF8E1851FC}"/>
                  </a:ext>
                </a:extLst>
              </p:cNvPr>
              <p:cNvSpPr/>
              <p:nvPr/>
            </p:nvSpPr>
            <p:spPr bwMode="auto">
              <a:xfrm>
                <a:off x="8092482" y="2313837"/>
                <a:ext cx="3426414" cy="6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技术平台服务，如分布式框架，分布式数据库，消息队列，实时监控，战法引擎等。</a:t>
                </a:r>
                <a:endParaRPr lang="en-US" altLang="zh-CN" sz="140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7" name="îṧ1iďê">
              <a:extLst>
                <a:ext uri="{FF2B5EF4-FFF2-40B4-BE49-F238E27FC236}">
                  <a16:creationId xmlns:a16="http://schemas.microsoft.com/office/drawing/2014/main" id="{EA5B2CFB-AFCB-4451-8048-6A3B7A5275F9}"/>
                </a:ext>
              </a:extLst>
            </p:cNvPr>
            <p:cNvGrpSpPr/>
            <p:nvPr/>
          </p:nvGrpSpPr>
          <p:grpSpPr>
            <a:xfrm>
              <a:off x="8092482" y="2891671"/>
              <a:ext cx="3426414" cy="1074657"/>
              <a:chOff x="8092482" y="1904214"/>
              <a:chExt cx="3426414" cy="1074657"/>
            </a:xfrm>
          </p:grpSpPr>
          <p:sp>
            <p:nvSpPr>
              <p:cNvPr id="111" name="iS1ïḑé">
                <a:extLst>
                  <a:ext uri="{FF2B5EF4-FFF2-40B4-BE49-F238E27FC236}">
                    <a16:creationId xmlns:a16="http://schemas.microsoft.com/office/drawing/2014/main" id="{A528C8AD-C65A-4325-BD3C-FD189BEFF448}"/>
                  </a:ext>
                </a:extLst>
              </p:cNvPr>
              <p:cNvSpPr txBox="1"/>
              <p:nvPr/>
            </p:nvSpPr>
            <p:spPr>
              <a:xfrm>
                <a:off x="8092482" y="1904214"/>
                <a:ext cx="3426414" cy="35588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业务能力</a:t>
                </a:r>
                <a:endParaRPr lang="id-ID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íṧļïḋé">
                <a:extLst>
                  <a:ext uri="{FF2B5EF4-FFF2-40B4-BE49-F238E27FC236}">
                    <a16:creationId xmlns:a16="http://schemas.microsoft.com/office/drawing/2014/main" id="{64BA6C48-E9AE-43D0-ABB0-4C17F9F0FD17}"/>
                  </a:ext>
                </a:extLst>
              </p:cNvPr>
              <p:cNvSpPr/>
              <p:nvPr/>
            </p:nvSpPr>
            <p:spPr bwMode="auto">
              <a:xfrm>
                <a:off x="8092482" y="2313837"/>
                <a:ext cx="3426414" cy="6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主要以微服务形式提供，也可以是公共组件，</a:t>
                </a:r>
                <a:r>
                  <a:rPr lang="en-US" altLang="zh-CN" sz="1400" dirty="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API</a:t>
                </a:r>
                <a:r>
                  <a:rPr lang="zh-CN" altLang="en-US" sz="1400" dirty="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接口和界面，如一人一档</a:t>
                </a:r>
                <a:r>
                  <a:rPr lang="en-US" altLang="zh-CN" sz="1400" dirty="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+</a:t>
                </a:r>
                <a:r>
                  <a:rPr lang="zh-CN" altLang="en-US" sz="1400" dirty="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sz="140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8" name="ïšḷíďé">
              <a:extLst>
                <a:ext uri="{FF2B5EF4-FFF2-40B4-BE49-F238E27FC236}">
                  <a16:creationId xmlns:a16="http://schemas.microsoft.com/office/drawing/2014/main" id="{5E0F032A-E1C5-4873-978D-5ECC684BB162}"/>
                </a:ext>
              </a:extLst>
            </p:cNvPr>
            <p:cNvGrpSpPr/>
            <p:nvPr/>
          </p:nvGrpSpPr>
          <p:grpSpPr>
            <a:xfrm>
              <a:off x="8092482" y="4218025"/>
              <a:ext cx="3426414" cy="1074657"/>
              <a:chOff x="8092482" y="1904214"/>
              <a:chExt cx="3426414" cy="1074657"/>
            </a:xfrm>
          </p:grpSpPr>
          <p:sp>
            <p:nvSpPr>
              <p:cNvPr id="109" name="íŝļiḍê">
                <a:extLst>
                  <a:ext uri="{FF2B5EF4-FFF2-40B4-BE49-F238E27FC236}">
                    <a16:creationId xmlns:a16="http://schemas.microsoft.com/office/drawing/2014/main" id="{E5DBFE67-93EC-4D28-85FA-E4485D6B09EE}"/>
                  </a:ext>
                </a:extLst>
              </p:cNvPr>
              <p:cNvSpPr txBox="1"/>
              <p:nvPr/>
            </p:nvSpPr>
            <p:spPr>
              <a:xfrm>
                <a:off x="8092482" y="1904214"/>
                <a:ext cx="3426414" cy="35588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组织架构</a:t>
                </a:r>
                <a:endParaRPr lang="id-ID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ïslîḍé">
                <a:extLst>
                  <a:ext uri="{FF2B5EF4-FFF2-40B4-BE49-F238E27FC236}">
                    <a16:creationId xmlns:a16="http://schemas.microsoft.com/office/drawing/2014/main" id="{516DE5F6-3A54-41C0-B52E-514FF11777BF}"/>
                  </a:ext>
                </a:extLst>
              </p:cNvPr>
              <p:cNvSpPr/>
              <p:nvPr/>
            </p:nvSpPr>
            <p:spPr bwMode="auto">
              <a:xfrm>
                <a:off x="8092482" y="2313837"/>
                <a:ext cx="3426414" cy="6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中台战略伴随组织架构的演进，中台思想依托实际的中台部门去落地。</a:t>
                </a:r>
                <a:endParaRPr lang="en-US" altLang="zh-CN" sz="1400" dirty="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45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5A11A-D792-4752-A055-F3498CEE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什么是行业中台？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8A44DA-BDC1-4172-8C98-BACF4295EDE0}"/>
              </a:ext>
            </a:extLst>
          </p:cNvPr>
          <p:cNvSpPr txBox="1"/>
          <p:nvPr/>
        </p:nvSpPr>
        <p:spPr>
          <a:xfrm>
            <a:off x="417249" y="4647798"/>
            <a:ext cx="10875146" cy="79412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解决复用性，共享服务能力，至少有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个前台需要使用该能力（明确存在，或很可能存在）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更快速支撑前台，产品更具竞争力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2047B5-5AD4-4FF7-94E2-B389F1EC08F3}"/>
              </a:ext>
            </a:extLst>
          </p:cNvPr>
          <p:cNvGrpSpPr/>
          <p:nvPr/>
        </p:nvGrpSpPr>
        <p:grpSpPr>
          <a:xfrm>
            <a:off x="443639" y="994811"/>
            <a:ext cx="10355311" cy="369455"/>
            <a:chOff x="443639" y="994811"/>
            <a:chExt cx="10355311" cy="369455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7489521C-130A-4E11-8ED1-4D191A888D53}"/>
                </a:ext>
              </a:extLst>
            </p:cNvPr>
            <p:cNvSpPr txBox="1"/>
            <p:nvPr/>
          </p:nvSpPr>
          <p:spPr>
            <a:xfrm>
              <a:off x="443639" y="1046613"/>
              <a:ext cx="4616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R="0" indent="0" defTabSz="914363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理解</a:t>
              </a:r>
              <a:endPara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lowchart: Merge 10">
              <a:extLst>
                <a:ext uri="{FF2B5EF4-FFF2-40B4-BE49-F238E27FC236}">
                  <a16:creationId xmlns:a16="http://schemas.microsoft.com/office/drawing/2014/main" id="{125869FB-17FD-42A6-9C11-E024AC25D156}"/>
                </a:ext>
              </a:extLst>
            </p:cNvPr>
            <p:cNvSpPr/>
            <p:nvPr/>
          </p:nvSpPr>
          <p:spPr>
            <a:xfrm rot="16200000">
              <a:off x="991701" y="1087136"/>
              <a:ext cx="369455" cy="184806"/>
            </a:xfrm>
            <a:prstGeom prst="flowChartMerg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B48864CC-CB44-43F4-A06A-2F15AA81BBC0}"/>
                </a:ext>
              </a:extLst>
            </p:cNvPr>
            <p:cNvSpPr txBox="1"/>
            <p:nvPr/>
          </p:nvSpPr>
          <p:spPr>
            <a:xfrm>
              <a:off x="1447552" y="1046613"/>
              <a:ext cx="935139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363">
                <a:defRPr/>
              </a:pPr>
              <a:r>
                <a:rPr lang="zh-CN" altLang="en-US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提取行业经验，结合行业数据，构建行业中台能力。</a:t>
              </a:r>
              <a:endPara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EDF1ACC5-0F07-4405-9A6B-5CE5F67347AA}"/>
              </a:ext>
            </a:extLst>
          </p:cNvPr>
          <p:cNvSpPr/>
          <p:nvPr/>
        </p:nvSpPr>
        <p:spPr>
          <a:xfrm>
            <a:off x="417249" y="1890942"/>
            <a:ext cx="10875146" cy="233482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0335F0-1343-4EE8-9C17-652248CDADB2}"/>
              </a:ext>
            </a:extLst>
          </p:cNvPr>
          <p:cNvSpPr/>
          <p:nvPr/>
        </p:nvSpPr>
        <p:spPr>
          <a:xfrm>
            <a:off x="645728" y="3025762"/>
            <a:ext cx="10472071" cy="1029878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行业（公共）中台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679631-58CB-4E60-A755-A0FE6504467F}"/>
              </a:ext>
            </a:extLst>
          </p:cNvPr>
          <p:cNvSpPr/>
          <p:nvPr/>
        </p:nvSpPr>
        <p:spPr>
          <a:xfrm>
            <a:off x="645727" y="2156031"/>
            <a:ext cx="1626955" cy="6463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交通中台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C38DE-A4B2-494D-A8DC-5AC9ED33409B}"/>
              </a:ext>
            </a:extLst>
          </p:cNvPr>
          <p:cNvSpPr/>
          <p:nvPr/>
        </p:nvSpPr>
        <p:spPr>
          <a:xfrm>
            <a:off x="2413863" y="2156031"/>
            <a:ext cx="1626955" cy="6463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图侦中台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8B0511-C069-46E6-BD2A-D5F2B717391B}"/>
              </a:ext>
            </a:extLst>
          </p:cNvPr>
          <p:cNvSpPr/>
          <p:nvPr/>
        </p:nvSpPr>
        <p:spPr>
          <a:xfrm>
            <a:off x="4183478" y="2156031"/>
            <a:ext cx="1626955" cy="6463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社区中台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FBD75A-A1DC-4AB4-89A1-802AF2C5CB49}"/>
              </a:ext>
            </a:extLst>
          </p:cNvPr>
          <p:cNvSpPr/>
          <p:nvPr/>
        </p:nvSpPr>
        <p:spPr>
          <a:xfrm>
            <a:off x="5953093" y="2156031"/>
            <a:ext cx="1626955" cy="6463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教育中台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3C5124-F59A-4B87-8DEA-6CAB3513D447}"/>
              </a:ext>
            </a:extLst>
          </p:cNvPr>
          <p:cNvSpPr/>
          <p:nvPr/>
        </p:nvSpPr>
        <p:spPr>
          <a:xfrm>
            <a:off x="7722708" y="2156030"/>
            <a:ext cx="1626955" cy="6463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监狱中台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588232-0948-4DAA-9B00-6534240B5373}"/>
              </a:ext>
            </a:extLst>
          </p:cNvPr>
          <p:cNvSpPr/>
          <p:nvPr/>
        </p:nvSpPr>
        <p:spPr>
          <a:xfrm>
            <a:off x="9490844" y="2156030"/>
            <a:ext cx="1626955" cy="646331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其他中台</a:t>
            </a:r>
          </a:p>
        </p:txBody>
      </p:sp>
      <p:sp>
        <p:nvSpPr>
          <p:cNvPr id="22" name="help-sing_80957">
            <a:extLst>
              <a:ext uri="{FF2B5EF4-FFF2-40B4-BE49-F238E27FC236}">
                <a16:creationId xmlns:a16="http://schemas.microsoft.com/office/drawing/2014/main" id="{9D81A276-D424-4058-8C75-2AAE2302EFC6}"/>
              </a:ext>
            </a:extLst>
          </p:cNvPr>
          <p:cNvSpPr>
            <a:spLocks noChangeAspect="1"/>
          </p:cNvSpPr>
          <p:nvPr/>
        </p:nvSpPr>
        <p:spPr bwMode="auto">
          <a:xfrm>
            <a:off x="11360950" y="2679165"/>
            <a:ext cx="211976" cy="379191"/>
          </a:xfrm>
          <a:custGeom>
            <a:avLst/>
            <a:gdLst>
              <a:gd name="connsiteX0" fmla="*/ 170099 w 340196"/>
              <a:gd name="connsiteY0" fmla="*/ 479210 h 608556"/>
              <a:gd name="connsiteX1" fmla="*/ 234914 w 340196"/>
              <a:gd name="connsiteY1" fmla="*/ 543883 h 608556"/>
              <a:gd name="connsiteX2" fmla="*/ 170099 w 340196"/>
              <a:gd name="connsiteY2" fmla="*/ 608556 h 608556"/>
              <a:gd name="connsiteX3" fmla="*/ 105284 w 340196"/>
              <a:gd name="connsiteY3" fmla="*/ 543883 h 608556"/>
              <a:gd name="connsiteX4" fmla="*/ 170099 w 340196"/>
              <a:gd name="connsiteY4" fmla="*/ 479210 h 608556"/>
              <a:gd name="connsiteX5" fmla="*/ 170098 w 340196"/>
              <a:gd name="connsiteY5" fmla="*/ 0 h 608556"/>
              <a:gd name="connsiteX6" fmla="*/ 340196 w 340196"/>
              <a:gd name="connsiteY6" fmla="*/ 169836 h 608556"/>
              <a:gd name="connsiteX7" fmla="*/ 216427 w 340196"/>
              <a:gd name="connsiteY7" fmla="*/ 333325 h 608556"/>
              <a:gd name="connsiteX8" fmla="*/ 216427 w 340196"/>
              <a:gd name="connsiteY8" fmla="*/ 397951 h 608556"/>
              <a:gd name="connsiteX9" fmla="*/ 170098 w 340196"/>
              <a:gd name="connsiteY9" fmla="*/ 444209 h 608556"/>
              <a:gd name="connsiteX10" fmla="*/ 123769 w 340196"/>
              <a:gd name="connsiteY10" fmla="*/ 397951 h 608556"/>
              <a:gd name="connsiteX11" fmla="*/ 123769 w 340196"/>
              <a:gd name="connsiteY11" fmla="*/ 293511 h 608556"/>
              <a:gd name="connsiteX12" fmla="*/ 170098 w 340196"/>
              <a:gd name="connsiteY12" fmla="*/ 247253 h 608556"/>
              <a:gd name="connsiteX13" fmla="*/ 247538 w 340196"/>
              <a:gd name="connsiteY13" fmla="*/ 169836 h 608556"/>
              <a:gd name="connsiteX14" fmla="*/ 170098 w 340196"/>
              <a:gd name="connsiteY14" fmla="*/ 92515 h 608556"/>
              <a:gd name="connsiteX15" fmla="*/ 92658 w 340196"/>
              <a:gd name="connsiteY15" fmla="*/ 169836 h 608556"/>
              <a:gd name="connsiteX16" fmla="*/ 46329 w 340196"/>
              <a:gd name="connsiteY16" fmla="*/ 216190 h 608556"/>
              <a:gd name="connsiteX17" fmla="*/ 0 w 340196"/>
              <a:gd name="connsiteY17" fmla="*/ 169836 h 608556"/>
              <a:gd name="connsiteX18" fmla="*/ 170098 w 340196"/>
              <a:gd name="connsiteY18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0196" h="608556">
                <a:moveTo>
                  <a:pt x="170099" y="479210"/>
                </a:moveTo>
                <a:cubicBezTo>
                  <a:pt x="205895" y="479210"/>
                  <a:pt x="234914" y="508165"/>
                  <a:pt x="234914" y="543883"/>
                </a:cubicBezTo>
                <a:cubicBezTo>
                  <a:pt x="234914" y="579601"/>
                  <a:pt x="205895" y="608556"/>
                  <a:pt x="170099" y="608556"/>
                </a:cubicBezTo>
                <a:cubicBezTo>
                  <a:pt x="134303" y="608556"/>
                  <a:pt x="105284" y="579601"/>
                  <a:pt x="105284" y="543883"/>
                </a:cubicBezTo>
                <a:cubicBezTo>
                  <a:pt x="105284" y="508165"/>
                  <a:pt x="134303" y="479210"/>
                  <a:pt x="170099" y="479210"/>
                </a:cubicBezTo>
                <a:close/>
                <a:moveTo>
                  <a:pt x="170098" y="0"/>
                </a:moveTo>
                <a:cubicBezTo>
                  <a:pt x="263912" y="0"/>
                  <a:pt x="340196" y="76167"/>
                  <a:pt x="340196" y="169836"/>
                </a:cubicBezTo>
                <a:cubicBezTo>
                  <a:pt x="340196" y="247541"/>
                  <a:pt x="287799" y="313129"/>
                  <a:pt x="216427" y="333325"/>
                </a:cubicBezTo>
                <a:lnTo>
                  <a:pt x="216427" y="397951"/>
                </a:lnTo>
                <a:cubicBezTo>
                  <a:pt x="216427" y="423436"/>
                  <a:pt x="195719" y="444209"/>
                  <a:pt x="170098" y="444209"/>
                </a:cubicBezTo>
                <a:cubicBezTo>
                  <a:pt x="144574" y="444209"/>
                  <a:pt x="123769" y="423436"/>
                  <a:pt x="123769" y="397951"/>
                </a:cubicBezTo>
                <a:lnTo>
                  <a:pt x="123769" y="293511"/>
                </a:lnTo>
                <a:cubicBezTo>
                  <a:pt x="123769" y="267929"/>
                  <a:pt x="144574" y="247253"/>
                  <a:pt x="170098" y="247253"/>
                </a:cubicBezTo>
                <a:cubicBezTo>
                  <a:pt x="212863" y="247253"/>
                  <a:pt x="247538" y="212536"/>
                  <a:pt x="247538" y="169836"/>
                </a:cubicBezTo>
                <a:cubicBezTo>
                  <a:pt x="247538" y="127233"/>
                  <a:pt x="212863" y="92515"/>
                  <a:pt x="170098" y="92515"/>
                </a:cubicBezTo>
                <a:cubicBezTo>
                  <a:pt x="127429" y="92515"/>
                  <a:pt x="92658" y="127233"/>
                  <a:pt x="92658" y="169836"/>
                </a:cubicBezTo>
                <a:cubicBezTo>
                  <a:pt x="92658" y="195417"/>
                  <a:pt x="71950" y="216190"/>
                  <a:pt x="46329" y="216190"/>
                </a:cubicBezTo>
                <a:cubicBezTo>
                  <a:pt x="20708" y="216190"/>
                  <a:pt x="0" y="195417"/>
                  <a:pt x="0" y="169836"/>
                </a:cubicBezTo>
                <a:cubicBezTo>
                  <a:pt x="0" y="76167"/>
                  <a:pt x="76284" y="0"/>
                  <a:pt x="170098" y="0"/>
                </a:cubicBezTo>
                <a:close/>
              </a:path>
            </a:pathLst>
          </a:custGeom>
          <a:solidFill>
            <a:srgbClr val="8F0780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A75854F-EA96-4C55-BB11-7DB59C7F5946}"/>
              </a:ext>
            </a:extLst>
          </p:cNvPr>
          <p:cNvSpPr/>
          <p:nvPr/>
        </p:nvSpPr>
        <p:spPr>
          <a:xfrm>
            <a:off x="873263" y="3355190"/>
            <a:ext cx="1612485" cy="5170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共享行业能力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3872FF-4EB5-4BE8-A5EE-CB9D2AEC1E69}"/>
              </a:ext>
            </a:extLst>
          </p:cNvPr>
          <p:cNvSpPr/>
          <p:nvPr/>
        </p:nvSpPr>
        <p:spPr>
          <a:xfrm>
            <a:off x="2971727" y="3355190"/>
            <a:ext cx="1612485" cy="5170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共享行业能力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759948B-325D-4761-AED9-E204C83916D0}"/>
              </a:ext>
            </a:extLst>
          </p:cNvPr>
          <p:cNvSpPr/>
          <p:nvPr/>
        </p:nvSpPr>
        <p:spPr>
          <a:xfrm>
            <a:off x="5070191" y="3355190"/>
            <a:ext cx="1612485" cy="5170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共享行业能力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5815ACC-2BCC-4CDA-8832-7D6780E4AFAC}"/>
              </a:ext>
            </a:extLst>
          </p:cNvPr>
          <p:cNvSpPr/>
          <p:nvPr/>
        </p:nvSpPr>
        <p:spPr>
          <a:xfrm>
            <a:off x="7168655" y="3355190"/>
            <a:ext cx="1612485" cy="5170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共享行业能力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3629E0C-F60A-4F57-89B1-C90211FDFCDE}"/>
              </a:ext>
            </a:extLst>
          </p:cNvPr>
          <p:cNvSpPr/>
          <p:nvPr/>
        </p:nvSpPr>
        <p:spPr>
          <a:xfrm>
            <a:off x="9267120" y="3355190"/>
            <a:ext cx="1612485" cy="5170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共享行业能力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9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1E10AB-23B3-43C7-BF18-237CD6B1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现状分析</a:t>
            </a:r>
          </a:p>
        </p:txBody>
      </p:sp>
      <p:graphicFrame>
        <p:nvGraphicFramePr>
          <p:cNvPr id="13" name="Diagram 3">
            <a:extLst>
              <a:ext uri="{FF2B5EF4-FFF2-40B4-BE49-F238E27FC236}">
                <a16:creationId xmlns:a16="http://schemas.microsoft.com/office/drawing/2014/main" id="{44D6B826-3E3D-4C88-89FB-1D1DCC4AE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533095"/>
              </p:ext>
            </p:extLst>
          </p:nvPr>
        </p:nvGraphicFramePr>
        <p:xfrm>
          <a:off x="1104199" y="1691915"/>
          <a:ext cx="10232585" cy="331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90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FAE2-ABC6-481A-9D4E-0A7661DF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目标期望</a:t>
            </a:r>
          </a:p>
        </p:txBody>
      </p:sp>
      <p:sp>
        <p:nvSpPr>
          <p:cNvPr id="4" name="íṡlíḋe">
            <a:extLst>
              <a:ext uri="{FF2B5EF4-FFF2-40B4-BE49-F238E27FC236}">
                <a16:creationId xmlns:a16="http://schemas.microsoft.com/office/drawing/2014/main" id="{F045F801-5A57-49C1-BDC4-4C1ABC53BE42}"/>
              </a:ext>
            </a:extLst>
          </p:cNvPr>
          <p:cNvSpPr/>
          <p:nvPr/>
        </p:nvSpPr>
        <p:spPr>
          <a:xfrm>
            <a:off x="2834506" y="2089495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ïṥļïḋê">
            <a:extLst>
              <a:ext uri="{FF2B5EF4-FFF2-40B4-BE49-F238E27FC236}">
                <a16:creationId xmlns:a16="http://schemas.microsoft.com/office/drawing/2014/main" id="{15FFB45C-EA85-4558-8940-2DFC46F000C3}"/>
              </a:ext>
            </a:extLst>
          </p:cNvPr>
          <p:cNvSpPr/>
          <p:nvPr/>
        </p:nvSpPr>
        <p:spPr>
          <a:xfrm>
            <a:off x="5006002" y="2089495"/>
            <a:ext cx="2171496" cy="3124389"/>
          </a:xfrm>
          <a:custGeom>
            <a:avLst/>
            <a:gdLst>
              <a:gd name="connsiteX0" fmla="*/ 0 w 2316480"/>
              <a:gd name="connsiteY0" fmla="*/ 0 h 3500377"/>
              <a:gd name="connsiteX1" fmla="*/ 2316480 w 2316480"/>
              <a:gd name="connsiteY1" fmla="*/ 0 h 3500377"/>
              <a:gd name="connsiteX2" fmla="*/ 2316480 w 2316480"/>
              <a:gd name="connsiteY2" fmla="*/ 3500377 h 3500377"/>
              <a:gd name="connsiteX3" fmla="*/ 0 w 2316480"/>
              <a:gd name="connsiteY3" fmla="*/ 3500377 h 35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00377">
                <a:moveTo>
                  <a:pt x="0" y="0"/>
                </a:moveTo>
                <a:lnTo>
                  <a:pt x="2316480" y="0"/>
                </a:lnTo>
                <a:lnTo>
                  <a:pt x="2316480" y="3500377"/>
                </a:lnTo>
                <a:lnTo>
                  <a:pt x="0" y="3500377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ïṧlíḓé">
            <a:extLst>
              <a:ext uri="{FF2B5EF4-FFF2-40B4-BE49-F238E27FC236}">
                <a16:creationId xmlns:a16="http://schemas.microsoft.com/office/drawing/2014/main" id="{5347174A-FCE4-4E69-9BCE-964D811AB9CF}"/>
              </a:ext>
            </a:extLst>
          </p:cNvPr>
          <p:cNvSpPr/>
          <p:nvPr/>
        </p:nvSpPr>
        <p:spPr>
          <a:xfrm>
            <a:off x="7177498" y="2089495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iṣľiḋè">
            <a:extLst>
              <a:ext uri="{FF2B5EF4-FFF2-40B4-BE49-F238E27FC236}">
                <a16:creationId xmlns:a16="http://schemas.microsoft.com/office/drawing/2014/main" id="{8097E6C0-920F-4035-B464-0F3F0971263A}"/>
              </a:ext>
            </a:extLst>
          </p:cNvPr>
          <p:cNvSpPr/>
          <p:nvPr/>
        </p:nvSpPr>
        <p:spPr>
          <a:xfrm>
            <a:off x="9336918" y="2089495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îsḷíḍê">
            <a:extLst>
              <a:ext uri="{FF2B5EF4-FFF2-40B4-BE49-F238E27FC236}">
                <a16:creationId xmlns:a16="http://schemas.microsoft.com/office/drawing/2014/main" id="{3C345D1A-905D-4784-9DF8-4A651E9B30CC}"/>
              </a:ext>
            </a:extLst>
          </p:cNvPr>
          <p:cNvSpPr/>
          <p:nvPr/>
        </p:nvSpPr>
        <p:spPr>
          <a:xfrm>
            <a:off x="678441" y="2089495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işlíde">
            <a:extLst>
              <a:ext uri="{FF2B5EF4-FFF2-40B4-BE49-F238E27FC236}">
                <a16:creationId xmlns:a16="http://schemas.microsoft.com/office/drawing/2014/main" id="{79C2119B-1258-4DC2-A15F-627FF7EA570D}"/>
              </a:ext>
            </a:extLst>
          </p:cNvPr>
          <p:cNvSpPr txBox="1"/>
          <p:nvPr/>
        </p:nvSpPr>
        <p:spPr>
          <a:xfrm>
            <a:off x="1058511" y="2272253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突破部门壁垒</a:t>
            </a:r>
          </a:p>
        </p:txBody>
      </p:sp>
      <p:sp>
        <p:nvSpPr>
          <p:cNvPr id="41" name="iṡļiḋé">
            <a:extLst>
              <a:ext uri="{FF2B5EF4-FFF2-40B4-BE49-F238E27FC236}">
                <a16:creationId xmlns:a16="http://schemas.microsoft.com/office/drawing/2014/main" id="{D42EB8D1-73CE-424F-9193-C15AA0F25402}"/>
              </a:ext>
            </a:extLst>
          </p:cNvPr>
          <p:cNvSpPr/>
          <p:nvPr/>
        </p:nvSpPr>
        <p:spPr bwMode="auto">
          <a:xfrm>
            <a:off x="1461445" y="3441098"/>
            <a:ext cx="605491" cy="457072"/>
          </a:xfrm>
          <a:custGeom>
            <a:avLst/>
            <a:gdLst>
              <a:gd name="connsiteX0" fmla="*/ 326336 w 607427"/>
              <a:gd name="connsiteY0" fmla="*/ 379360 h 458534"/>
              <a:gd name="connsiteX1" fmla="*/ 417493 w 607427"/>
              <a:gd name="connsiteY1" fmla="*/ 379360 h 458534"/>
              <a:gd name="connsiteX2" fmla="*/ 438140 w 607427"/>
              <a:gd name="connsiteY2" fmla="*/ 399978 h 458534"/>
              <a:gd name="connsiteX3" fmla="*/ 438140 w 607427"/>
              <a:gd name="connsiteY3" fmla="*/ 437916 h 458534"/>
              <a:gd name="connsiteX4" fmla="*/ 417493 w 607427"/>
              <a:gd name="connsiteY4" fmla="*/ 458534 h 458534"/>
              <a:gd name="connsiteX5" fmla="*/ 326336 w 607427"/>
              <a:gd name="connsiteY5" fmla="*/ 458534 h 458534"/>
              <a:gd name="connsiteX6" fmla="*/ 305689 w 607427"/>
              <a:gd name="connsiteY6" fmla="*/ 437916 h 458534"/>
              <a:gd name="connsiteX7" fmla="*/ 305689 w 607427"/>
              <a:gd name="connsiteY7" fmla="*/ 399978 h 458534"/>
              <a:gd name="connsiteX8" fmla="*/ 326336 w 607427"/>
              <a:gd name="connsiteY8" fmla="*/ 379360 h 458534"/>
              <a:gd name="connsiteX9" fmla="*/ 173427 w 607427"/>
              <a:gd name="connsiteY9" fmla="*/ 379360 h 458534"/>
              <a:gd name="connsiteX10" fmla="*/ 264713 w 607427"/>
              <a:gd name="connsiteY10" fmla="*/ 379360 h 458534"/>
              <a:gd name="connsiteX11" fmla="*/ 285366 w 607427"/>
              <a:gd name="connsiteY11" fmla="*/ 399978 h 458534"/>
              <a:gd name="connsiteX12" fmla="*/ 285366 w 607427"/>
              <a:gd name="connsiteY12" fmla="*/ 437916 h 458534"/>
              <a:gd name="connsiteX13" fmla="*/ 264713 w 607427"/>
              <a:gd name="connsiteY13" fmla="*/ 458534 h 458534"/>
              <a:gd name="connsiteX14" fmla="*/ 173427 w 607427"/>
              <a:gd name="connsiteY14" fmla="*/ 458534 h 458534"/>
              <a:gd name="connsiteX15" fmla="*/ 152774 w 607427"/>
              <a:gd name="connsiteY15" fmla="*/ 437916 h 458534"/>
              <a:gd name="connsiteX16" fmla="*/ 152774 w 607427"/>
              <a:gd name="connsiteY16" fmla="*/ 399978 h 458534"/>
              <a:gd name="connsiteX17" fmla="*/ 173427 w 607427"/>
              <a:gd name="connsiteY17" fmla="*/ 379360 h 458534"/>
              <a:gd name="connsiteX18" fmla="*/ 20647 w 607427"/>
              <a:gd name="connsiteY18" fmla="*/ 379360 h 458534"/>
              <a:gd name="connsiteX19" fmla="*/ 111804 w 607427"/>
              <a:gd name="connsiteY19" fmla="*/ 379360 h 458534"/>
              <a:gd name="connsiteX20" fmla="*/ 132451 w 607427"/>
              <a:gd name="connsiteY20" fmla="*/ 399978 h 458534"/>
              <a:gd name="connsiteX21" fmla="*/ 132451 w 607427"/>
              <a:gd name="connsiteY21" fmla="*/ 437916 h 458534"/>
              <a:gd name="connsiteX22" fmla="*/ 111804 w 607427"/>
              <a:gd name="connsiteY22" fmla="*/ 458534 h 458534"/>
              <a:gd name="connsiteX23" fmla="*/ 20647 w 607427"/>
              <a:gd name="connsiteY23" fmla="*/ 458534 h 458534"/>
              <a:gd name="connsiteX24" fmla="*/ 0 w 607427"/>
              <a:gd name="connsiteY24" fmla="*/ 437916 h 458534"/>
              <a:gd name="connsiteX25" fmla="*/ 0 w 607427"/>
              <a:gd name="connsiteY25" fmla="*/ 399978 h 458534"/>
              <a:gd name="connsiteX26" fmla="*/ 20647 w 607427"/>
              <a:gd name="connsiteY26" fmla="*/ 379360 h 458534"/>
              <a:gd name="connsiteX27" fmla="*/ 249985 w 607427"/>
              <a:gd name="connsiteY27" fmla="*/ 284237 h 458534"/>
              <a:gd name="connsiteX28" fmla="*/ 341142 w 607427"/>
              <a:gd name="connsiteY28" fmla="*/ 284237 h 458534"/>
              <a:gd name="connsiteX29" fmla="*/ 361789 w 607427"/>
              <a:gd name="connsiteY29" fmla="*/ 304847 h 458534"/>
              <a:gd name="connsiteX30" fmla="*/ 361789 w 607427"/>
              <a:gd name="connsiteY30" fmla="*/ 342872 h 458534"/>
              <a:gd name="connsiteX31" fmla="*/ 341142 w 607427"/>
              <a:gd name="connsiteY31" fmla="*/ 363482 h 458534"/>
              <a:gd name="connsiteX32" fmla="*/ 249985 w 607427"/>
              <a:gd name="connsiteY32" fmla="*/ 363482 h 458534"/>
              <a:gd name="connsiteX33" fmla="*/ 229338 w 607427"/>
              <a:gd name="connsiteY33" fmla="*/ 342872 h 458534"/>
              <a:gd name="connsiteX34" fmla="*/ 229338 w 607427"/>
              <a:gd name="connsiteY34" fmla="*/ 304847 h 458534"/>
              <a:gd name="connsiteX35" fmla="*/ 249985 w 607427"/>
              <a:gd name="connsiteY35" fmla="*/ 284237 h 458534"/>
              <a:gd name="connsiteX36" fmla="*/ 97064 w 607427"/>
              <a:gd name="connsiteY36" fmla="*/ 284237 h 458534"/>
              <a:gd name="connsiteX37" fmla="*/ 188302 w 607427"/>
              <a:gd name="connsiteY37" fmla="*/ 284237 h 458534"/>
              <a:gd name="connsiteX38" fmla="*/ 208944 w 607427"/>
              <a:gd name="connsiteY38" fmla="*/ 304847 h 458534"/>
              <a:gd name="connsiteX39" fmla="*/ 208944 w 607427"/>
              <a:gd name="connsiteY39" fmla="*/ 342872 h 458534"/>
              <a:gd name="connsiteX40" fmla="*/ 188302 w 607427"/>
              <a:gd name="connsiteY40" fmla="*/ 363482 h 458534"/>
              <a:gd name="connsiteX41" fmla="*/ 97064 w 607427"/>
              <a:gd name="connsiteY41" fmla="*/ 363482 h 458534"/>
              <a:gd name="connsiteX42" fmla="*/ 76422 w 607427"/>
              <a:gd name="connsiteY42" fmla="*/ 342872 h 458534"/>
              <a:gd name="connsiteX43" fmla="*/ 76422 w 607427"/>
              <a:gd name="connsiteY43" fmla="*/ 304847 h 458534"/>
              <a:gd name="connsiteX44" fmla="*/ 97064 w 607427"/>
              <a:gd name="connsiteY44" fmla="*/ 284237 h 458534"/>
              <a:gd name="connsiteX45" fmla="*/ 173427 w 607427"/>
              <a:gd name="connsiteY45" fmla="*/ 189186 h 458534"/>
              <a:gd name="connsiteX46" fmla="*/ 264713 w 607427"/>
              <a:gd name="connsiteY46" fmla="*/ 189186 h 458534"/>
              <a:gd name="connsiteX47" fmla="*/ 285366 w 607427"/>
              <a:gd name="connsiteY47" fmla="*/ 209804 h 458534"/>
              <a:gd name="connsiteX48" fmla="*/ 285366 w 607427"/>
              <a:gd name="connsiteY48" fmla="*/ 247742 h 458534"/>
              <a:gd name="connsiteX49" fmla="*/ 264713 w 607427"/>
              <a:gd name="connsiteY49" fmla="*/ 268360 h 458534"/>
              <a:gd name="connsiteX50" fmla="*/ 173427 w 607427"/>
              <a:gd name="connsiteY50" fmla="*/ 268360 h 458534"/>
              <a:gd name="connsiteX51" fmla="*/ 152774 w 607427"/>
              <a:gd name="connsiteY51" fmla="*/ 247742 h 458534"/>
              <a:gd name="connsiteX52" fmla="*/ 152774 w 607427"/>
              <a:gd name="connsiteY52" fmla="*/ 209804 h 458534"/>
              <a:gd name="connsiteX53" fmla="*/ 173427 w 607427"/>
              <a:gd name="connsiteY53" fmla="*/ 189186 h 458534"/>
              <a:gd name="connsiteX54" fmla="*/ 20647 w 607427"/>
              <a:gd name="connsiteY54" fmla="*/ 189186 h 458534"/>
              <a:gd name="connsiteX55" fmla="*/ 111804 w 607427"/>
              <a:gd name="connsiteY55" fmla="*/ 189186 h 458534"/>
              <a:gd name="connsiteX56" fmla="*/ 132451 w 607427"/>
              <a:gd name="connsiteY56" fmla="*/ 209804 h 458534"/>
              <a:gd name="connsiteX57" fmla="*/ 132451 w 607427"/>
              <a:gd name="connsiteY57" fmla="*/ 247742 h 458534"/>
              <a:gd name="connsiteX58" fmla="*/ 111804 w 607427"/>
              <a:gd name="connsiteY58" fmla="*/ 268360 h 458534"/>
              <a:gd name="connsiteX59" fmla="*/ 20647 w 607427"/>
              <a:gd name="connsiteY59" fmla="*/ 268360 h 458534"/>
              <a:gd name="connsiteX60" fmla="*/ 0 w 607427"/>
              <a:gd name="connsiteY60" fmla="*/ 247742 h 458534"/>
              <a:gd name="connsiteX61" fmla="*/ 0 w 607427"/>
              <a:gd name="connsiteY61" fmla="*/ 209804 h 458534"/>
              <a:gd name="connsiteX62" fmla="*/ 20647 w 607427"/>
              <a:gd name="connsiteY62" fmla="*/ 189186 h 458534"/>
              <a:gd name="connsiteX63" fmla="*/ 446029 w 607427"/>
              <a:gd name="connsiteY63" fmla="*/ 156496 h 458534"/>
              <a:gd name="connsiteX64" fmla="*/ 421349 w 607427"/>
              <a:gd name="connsiteY64" fmla="*/ 161754 h 458534"/>
              <a:gd name="connsiteX65" fmla="*/ 396256 w 607427"/>
              <a:gd name="connsiteY65" fmla="*/ 160105 h 458534"/>
              <a:gd name="connsiteX66" fmla="*/ 380767 w 607427"/>
              <a:gd name="connsiteY66" fmla="*/ 179796 h 458534"/>
              <a:gd name="connsiteX67" fmla="*/ 360321 w 607427"/>
              <a:gd name="connsiteY67" fmla="*/ 194641 h 458534"/>
              <a:gd name="connsiteX68" fmla="*/ 367756 w 607427"/>
              <a:gd name="connsiteY68" fmla="*/ 217734 h 458534"/>
              <a:gd name="connsiteX69" fmla="*/ 379941 w 607427"/>
              <a:gd name="connsiteY69" fmla="*/ 238662 h 458534"/>
              <a:gd name="connsiteX70" fmla="*/ 404621 w 607427"/>
              <a:gd name="connsiteY70" fmla="*/ 233404 h 458534"/>
              <a:gd name="connsiteX71" fmla="*/ 429713 w 607427"/>
              <a:gd name="connsiteY71" fmla="*/ 235157 h 458534"/>
              <a:gd name="connsiteX72" fmla="*/ 445203 w 607427"/>
              <a:gd name="connsiteY72" fmla="*/ 215363 h 458534"/>
              <a:gd name="connsiteX73" fmla="*/ 465648 w 607427"/>
              <a:gd name="connsiteY73" fmla="*/ 200620 h 458534"/>
              <a:gd name="connsiteX74" fmla="*/ 458214 w 607427"/>
              <a:gd name="connsiteY74" fmla="*/ 177527 h 458534"/>
              <a:gd name="connsiteX75" fmla="*/ 446029 w 607427"/>
              <a:gd name="connsiteY75" fmla="*/ 156496 h 458534"/>
              <a:gd name="connsiteX76" fmla="*/ 573041 w 607427"/>
              <a:gd name="connsiteY76" fmla="*/ 0 h 458534"/>
              <a:gd name="connsiteX77" fmla="*/ 586671 w 607427"/>
              <a:gd name="connsiteY77" fmla="*/ 5567 h 458534"/>
              <a:gd name="connsiteX78" fmla="*/ 601851 w 607427"/>
              <a:gd name="connsiteY78" fmla="*/ 20722 h 458534"/>
              <a:gd name="connsiteX79" fmla="*/ 607427 w 607427"/>
              <a:gd name="connsiteY79" fmla="*/ 34330 h 458534"/>
              <a:gd name="connsiteX80" fmla="*/ 601851 w 607427"/>
              <a:gd name="connsiteY80" fmla="*/ 47939 h 458534"/>
              <a:gd name="connsiteX81" fmla="*/ 551046 w 607427"/>
              <a:gd name="connsiteY81" fmla="*/ 98661 h 458534"/>
              <a:gd name="connsiteX82" fmla="*/ 537415 w 607427"/>
              <a:gd name="connsiteY82" fmla="*/ 104331 h 458534"/>
              <a:gd name="connsiteX83" fmla="*/ 526160 w 607427"/>
              <a:gd name="connsiteY83" fmla="*/ 100620 h 458534"/>
              <a:gd name="connsiteX84" fmla="*/ 469779 w 607427"/>
              <a:gd name="connsiteY84" fmla="*/ 156806 h 458534"/>
              <a:gd name="connsiteX85" fmla="*/ 498486 w 607427"/>
              <a:gd name="connsiteY85" fmla="*/ 185466 h 458534"/>
              <a:gd name="connsiteX86" fmla="*/ 503649 w 607427"/>
              <a:gd name="connsiteY86" fmla="*/ 199280 h 458534"/>
              <a:gd name="connsiteX87" fmla="*/ 495904 w 607427"/>
              <a:gd name="connsiteY87" fmla="*/ 211755 h 458534"/>
              <a:gd name="connsiteX88" fmla="*/ 433431 w 607427"/>
              <a:gd name="connsiteY88" fmla="*/ 253404 h 458534"/>
              <a:gd name="connsiteX89" fmla="*/ 407099 w 607427"/>
              <a:gd name="connsiteY89" fmla="*/ 261755 h 458534"/>
              <a:gd name="connsiteX90" fmla="*/ 362800 w 607427"/>
              <a:gd name="connsiteY90" fmla="*/ 262786 h 458534"/>
              <a:gd name="connsiteX91" fmla="*/ 349479 w 607427"/>
              <a:gd name="connsiteY91" fmla="*/ 257219 h 458534"/>
              <a:gd name="connsiteX92" fmla="*/ 344213 w 607427"/>
              <a:gd name="connsiteY92" fmla="*/ 243714 h 458534"/>
              <a:gd name="connsiteX93" fmla="*/ 345245 w 607427"/>
              <a:gd name="connsiteY93" fmla="*/ 200002 h 458534"/>
              <a:gd name="connsiteX94" fmla="*/ 353609 w 607427"/>
              <a:gd name="connsiteY94" fmla="*/ 173713 h 458534"/>
              <a:gd name="connsiteX95" fmla="*/ 395327 w 607427"/>
              <a:gd name="connsiteY95" fmla="*/ 111341 h 458534"/>
              <a:gd name="connsiteX96" fmla="*/ 409474 w 607427"/>
              <a:gd name="connsiteY96" fmla="*/ 103506 h 458534"/>
              <a:gd name="connsiteX97" fmla="*/ 421659 w 607427"/>
              <a:gd name="connsiteY97" fmla="*/ 108764 h 458534"/>
              <a:gd name="connsiteX98" fmla="*/ 450366 w 607427"/>
              <a:gd name="connsiteY98" fmla="*/ 137424 h 458534"/>
              <a:gd name="connsiteX99" fmla="*/ 506643 w 607427"/>
              <a:gd name="connsiteY99" fmla="*/ 81135 h 458534"/>
              <a:gd name="connsiteX100" fmla="*/ 508605 w 607427"/>
              <a:gd name="connsiteY100" fmla="*/ 56289 h 458534"/>
              <a:gd name="connsiteX101" fmla="*/ 559410 w 607427"/>
              <a:gd name="connsiteY101" fmla="*/ 5567 h 458534"/>
              <a:gd name="connsiteX102" fmla="*/ 573041 w 607427"/>
              <a:gd name="connsiteY102" fmla="*/ 0 h 45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7427" h="458534">
                <a:moveTo>
                  <a:pt x="326336" y="379360"/>
                </a:moveTo>
                <a:lnTo>
                  <a:pt x="417493" y="379360"/>
                </a:lnTo>
                <a:cubicBezTo>
                  <a:pt x="428952" y="379360"/>
                  <a:pt x="438140" y="388535"/>
                  <a:pt x="438140" y="399978"/>
                </a:cubicBezTo>
                <a:lnTo>
                  <a:pt x="438140" y="437916"/>
                </a:lnTo>
                <a:cubicBezTo>
                  <a:pt x="438140" y="449256"/>
                  <a:pt x="428952" y="458534"/>
                  <a:pt x="417493" y="458534"/>
                </a:cubicBezTo>
                <a:lnTo>
                  <a:pt x="326336" y="458534"/>
                </a:lnTo>
                <a:cubicBezTo>
                  <a:pt x="314980" y="458534"/>
                  <a:pt x="305689" y="449256"/>
                  <a:pt x="305689" y="437916"/>
                </a:cubicBezTo>
                <a:lnTo>
                  <a:pt x="305689" y="399978"/>
                </a:lnTo>
                <a:cubicBezTo>
                  <a:pt x="305689" y="388535"/>
                  <a:pt x="314980" y="379360"/>
                  <a:pt x="326336" y="379360"/>
                </a:cubicBezTo>
                <a:close/>
                <a:moveTo>
                  <a:pt x="173427" y="379360"/>
                </a:moveTo>
                <a:lnTo>
                  <a:pt x="264713" y="379360"/>
                </a:lnTo>
                <a:cubicBezTo>
                  <a:pt x="276072" y="379360"/>
                  <a:pt x="285366" y="388535"/>
                  <a:pt x="285366" y="399978"/>
                </a:cubicBezTo>
                <a:lnTo>
                  <a:pt x="285366" y="437916"/>
                </a:lnTo>
                <a:cubicBezTo>
                  <a:pt x="285366" y="449256"/>
                  <a:pt x="276072" y="458534"/>
                  <a:pt x="264713" y="458534"/>
                </a:cubicBezTo>
                <a:lnTo>
                  <a:pt x="173427" y="458534"/>
                </a:lnTo>
                <a:cubicBezTo>
                  <a:pt x="162068" y="458534"/>
                  <a:pt x="152774" y="449256"/>
                  <a:pt x="152774" y="437916"/>
                </a:cubicBezTo>
                <a:lnTo>
                  <a:pt x="152774" y="399978"/>
                </a:lnTo>
                <a:cubicBezTo>
                  <a:pt x="152774" y="388535"/>
                  <a:pt x="162068" y="379360"/>
                  <a:pt x="173427" y="379360"/>
                </a:cubicBezTo>
                <a:close/>
                <a:moveTo>
                  <a:pt x="20647" y="379360"/>
                </a:moveTo>
                <a:lnTo>
                  <a:pt x="111804" y="379360"/>
                </a:lnTo>
                <a:cubicBezTo>
                  <a:pt x="123263" y="379360"/>
                  <a:pt x="132451" y="388535"/>
                  <a:pt x="132451" y="399978"/>
                </a:cubicBezTo>
                <a:lnTo>
                  <a:pt x="132451" y="437916"/>
                </a:lnTo>
                <a:cubicBezTo>
                  <a:pt x="132451" y="449256"/>
                  <a:pt x="123263" y="458534"/>
                  <a:pt x="111804" y="458534"/>
                </a:cubicBezTo>
                <a:lnTo>
                  <a:pt x="20647" y="458534"/>
                </a:lnTo>
                <a:cubicBezTo>
                  <a:pt x="9291" y="458534"/>
                  <a:pt x="0" y="449256"/>
                  <a:pt x="0" y="437916"/>
                </a:cubicBezTo>
                <a:lnTo>
                  <a:pt x="0" y="399978"/>
                </a:lnTo>
                <a:cubicBezTo>
                  <a:pt x="0" y="388535"/>
                  <a:pt x="9291" y="379360"/>
                  <a:pt x="20647" y="379360"/>
                </a:cubicBezTo>
                <a:close/>
                <a:moveTo>
                  <a:pt x="249985" y="284237"/>
                </a:moveTo>
                <a:lnTo>
                  <a:pt x="341142" y="284237"/>
                </a:lnTo>
                <a:cubicBezTo>
                  <a:pt x="352498" y="284237"/>
                  <a:pt x="361789" y="293511"/>
                  <a:pt x="361789" y="304847"/>
                </a:cubicBezTo>
                <a:lnTo>
                  <a:pt x="361789" y="342872"/>
                </a:lnTo>
                <a:cubicBezTo>
                  <a:pt x="361789" y="354208"/>
                  <a:pt x="352498" y="363482"/>
                  <a:pt x="341142" y="363482"/>
                </a:cubicBezTo>
                <a:lnTo>
                  <a:pt x="249985" y="363482"/>
                </a:lnTo>
                <a:cubicBezTo>
                  <a:pt x="238526" y="363482"/>
                  <a:pt x="229338" y="354208"/>
                  <a:pt x="229338" y="342872"/>
                </a:cubicBezTo>
                <a:lnTo>
                  <a:pt x="229338" y="304847"/>
                </a:lnTo>
                <a:cubicBezTo>
                  <a:pt x="229338" y="293511"/>
                  <a:pt x="238526" y="284237"/>
                  <a:pt x="249985" y="284237"/>
                </a:cubicBezTo>
                <a:close/>
                <a:moveTo>
                  <a:pt x="97064" y="284237"/>
                </a:moveTo>
                <a:lnTo>
                  <a:pt x="188302" y="284237"/>
                </a:lnTo>
                <a:cubicBezTo>
                  <a:pt x="199655" y="284237"/>
                  <a:pt x="208944" y="293511"/>
                  <a:pt x="208944" y="304847"/>
                </a:cubicBezTo>
                <a:lnTo>
                  <a:pt x="208944" y="342872"/>
                </a:lnTo>
                <a:cubicBezTo>
                  <a:pt x="208944" y="354208"/>
                  <a:pt x="199655" y="363482"/>
                  <a:pt x="188302" y="363482"/>
                </a:cubicBezTo>
                <a:lnTo>
                  <a:pt x="97064" y="363482"/>
                </a:lnTo>
                <a:cubicBezTo>
                  <a:pt x="85711" y="363482"/>
                  <a:pt x="76422" y="354208"/>
                  <a:pt x="76422" y="342872"/>
                </a:cubicBezTo>
                <a:lnTo>
                  <a:pt x="76422" y="304847"/>
                </a:lnTo>
                <a:cubicBezTo>
                  <a:pt x="76422" y="293511"/>
                  <a:pt x="85711" y="284237"/>
                  <a:pt x="97064" y="284237"/>
                </a:cubicBezTo>
                <a:close/>
                <a:moveTo>
                  <a:pt x="173427" y="189186"/>
                </a:moveTo>
                <a:lnTo>
                  <a:pt x="264713" y="189186"/>
                </a:lnTo>
                <a:cubicBezTo>
                  <a:pt x="276072" y="189186"/>
                  <a:pt x="285366" y="198464"/>
                  <a:pt x="285366" y="209804"/>
                </a:cubicBezTo>
                <a:lnTo>
                  <a:pt x="285366" y="247742"/>
                </a:lnTo>
                <a:cubicBezTo>
                  <a:pt x="285366" y="259082"/>
                  <a:pt x="276072" y="268360"/>
                  <a:pt x="264713" y="268360"/>
                </a:cubicBezTo>
                <a:lnTo>
                  <a:pt x="173427" y="268360"/>
                </a:lnTo>
                <a:cubicBezTo>
                  <a:pt x="162068" y="268360"/>
                  <a:pt x="152774" y="259082"/>
                  <a:pt x="152774" y="247742"/>
                </a:cubicBezTo>
                <a:lnTo>
                  <a:pt x="152774" y="209804"/>
                </a:lnTo>
                <a:cubicBezTo>
                  <a:pt x="152774" y="198464"/>
                  <a:pt x="162068" y="189186"/>
                  <a:pt x="173427" y="189186"/>
                </a:cubicBezTo>
                <a:close/>
                <a:moveTo>
                  <a:pt x="20647" y="189186"/>
                </a:moveTo>
                <a:lnTo>
                  <a:pt x="111804" y="189186"/>
                </a:lnTo>
                <a:cubicBezTo>
                  <a:pt x="123263" y="189186"/>
                  <a:pt x="132451" y="198464"/>
                  <a:pt x="132451" y="209804"/>
                </a:cubicBezTo>
                <a:lnTo>
                  <a:pt x="132451" y="247742"/>
                </a:lnTo>
                <a:cubicBezTo>
                  <a:pt x="132451" y="259082"/>
                  <a:pt x="123263" y="268360"/>
                  <a:pt x="111804" y="268360"/>
                </a:cubicBezTo>
                <a:lnTo>
                  <a:pt x="20647" y="268360"/>
                </a:lnTo>
                <a:cubicBezTo>
                  <a:pt x="9291" y="268360"/>
                  <a:pt x="0" y="259082"/>
                  <a:pt x="0" y="247742"/>
                </a:cubicBezTo>
                <a:lnTo>
                  <a:pt x="0" y="209804"/>
                </a:lnTo>
                <a:cubicBezTo>
                  <a:pt x="0" y="198464"/>
                  <a:pt x="9291" y="189186"/>
                  <a:pt x="20647" y="189186"/>
                </a:cubicBezTo>
                <a:close/>
                <a:moveTo>
                  <a:pt x="446029" y="156496"/>
                </a:moveTo>
                <a:cubicBezTo>
                  <a:pt x="439213" y="154022"/>
                  <a:pt x="430023" y="161032"/>
                  <a:pt x="421349" y="161754"/>
                </a:cubicBezTo>
                <a:cubicBezTo>
                  <a:pt x="413914" y="162476"/>
                  <a:pt x="404001" y="156599"/>
                  <a:pt x="396256" y="160105"/>
                </a:cubicBezTo>
                <a:cubicBezTo>
                  <a:pt x="388512" y="163507"/>
                  <a:pt x="386240" y="174744"/>
                  <a:pt x="380767" y="179796"/>
                </a:cubicBezTo>
                <a:cubicBezTo>
                  <a:pt x="374365" y="185672"/>
                  <a:pt x="363006" y="187837"/>
                  <a:pt x="360321" y="194641"/>
                </a:cubicBezTo>
                <a:cubicBezTo>
                  <a:pt x="357224" y="202579"/>
                  <a:pt x="364555" y="210517"/>
                  <a:pt x="367756" y="217734"/>
                </a:cubicBezTo>
                <a:cubicBezTo>
                  <a:pt x="370957" y="224848"/>
                  <a:pt x="371887" y="235672"/>
                  <a:pt x="379941" y="238662"/>
                </a:cubicBezTo>
                <a:cubicBezTo>
                  <a:pt x="386756" y="241239"/>
                  <a:pt x="395947" y="234229"/>
                  <a:pt x="404621" y="233404"/>
                </a:cubicBezTo>
                <a:cubicBezTo>
                  <a:pt x="412056" y="232683"/>
                  <a:pt x="421969" y="238559"/>
                  <a:pt x="429713" y="235157"/>
                </a:cubicBezTo>
                <a:cubicBezTo>
                  <a:pt x="437458" y="231652"/>
                  <a:pt x="439730" y="220414"/>
                  <a:pt x="445203" y="215363"/>
                </a:cubicBezTo>
                <a:cubicBezTo>
                  <a:pt x="451605" y="209487"/>
                  <a:pt x="462964" y="207425"/>
                  <a:pt x="465648" y="200620"/>
                </a:cubicBezTo>
                <a:cubicBezTo>
                  <a:pt x="468746" y="192682"/>
                  <a:pt x="461415" y="184641"/>
                  <a:pt x="458214" y="177527"/>
                </a:cubicBezTo>
                <a:cubicBezTo>
                  <a:pt x="455012" y="170311"/>
                  <a:pt x="453980" y="159589"/>
                  <a:pt x="446029" y="156496"/>
                </a:cubicBezTo>
                <a:close/>
                <a:moveTo>
                  <a:pt x="573041" y="0"/>
                </a:moveTo>
                <a:cubicBezTo>
                  <a:pt x="578204" y="0"/>
                  <a:pt x="583057" y="1959"/>
                  <a:pt x="586671" y="5567"/>
                </a:cubicBezTo>
                <a:lnTo>
                  <a:pt x="601851" y="20722"/>
                </a:lnTo>
                <a:cubicBezTo>
                  <a:pt x="605465" y="24330"/>
                  <a:pt x="607427" y="29176"/>
                  <a:pt x="607427" y="34330"/>
                </a:cubicBezTo>
                <a:cubicBezTo>
                  <a:pt x="607427" y="39485"/>
                  <a:pt x="605465" y="44330"/>
                  <a:pt x="601851" y="47939"/>
                </a:cubicBezTo>
                <a:lnTo>
                  <a:pt x="551046" y="98661"/>
                </a:lnTo>
                <a:cubicBezTo>
                  <a:pt x="547432" y="102269"/>
                  <a:pt x="542579" y="104331"/>
                  <a:pt x="537415" y="104331"/>
                </a:cubicBezTo>
                <a:cubicBezTo>
                  <a:pt x="533285" y="104331"/>
                  <a:pt x="529361" y="102991"/>
                  <a:pt x="526160" y="100620"/>
                </a:cubicBezTo>
                <a:lnTo>
                  <a:pt x="469779" y="156806"/>
                </a:lnTo>
                <a:lnTo>
                  <a:pt x="498486" y="185466"/>
                </a:lnTo>
                <a:cubicBezTo>
                  <a:pt x="502306" y="189280"/>
                  <a:pt x="504165" y="194229"/>
                  <a:pt x="503649" y="199280"/>
                </a:cubicBezTo>
                <a:cubicBezTo>
                  <a:pt x="503236" y="204229"/>
                  <a:pt x="500344" y="208765"/>
                  <a:pt x="495904" y="211755"/>
                </a:cubicBezTo>
                <a:lnTo>
                  <a:pt x="433431" y="253404"/>
                </a:lnTo>
                <a:cubicBezTo>
                  <a:pt x="426719" y="257941"/>
                  <a:pt x="415153" y="261549"/>
                  <a:pt x="407099" y="261755"/>
                </a:cubicBezTo>
                <a:lnTo>
                  <a:pt x="362800" y="262786"/>
                </a:lnTo>
                <a:cubicBezTo>
                  <a:pt x="357740" y="262786"/>
                  <a:pt x="352990" y="260827"/>
                  <a:pt x="349479" y="257219"/>
                </a:cubicBezTo>
                <a:cubicBezTo>
                  <a:pt x="345865" y="253611"/>
                  <a:pt x="344006" y="248868"/>
                  <a:pt x="344213" y="243714"/>
                </a:cubicBezTo>
                <a:lnTo>
                  <a:pt x="345245" y="200002"/>
                </a:lnTo>
                <a:cubicBezTo>
                  <a:pt x="345452" y="191961"/>
                  <a:pt x="349066" y="180414"/>
                  <a:pt x="353609" y="173713"/>
                </a:cubicBezTo>
                <a:lnTo>
                  <a:pt x="395327" y="111341"/>
                </a:lnTo>
                <a:cubicBezTo>
                  <a:pt x="398735" y="106393"/>
                  <a:pt x="403795" y="103506"/>
                  <a:pt x="409474" y="103506"/>
                </a:cubicBezTo>
                <a:cubicBezTo>
                  <a:pt x="413914" y="103506"/>
                  <a:pt x="418251" y="105362"/>
                  <a:pt x="421659" y="108764"/>
                </a:cubicBezTo>
                <a:lnTo>
                  <a:pt x="450366" y="137424"/>
                </a:lnTo>
                <a:lnTo>
                  <a:pt x="506643" y="81135"/>
                </a:lnTo>
                <a:cubicBezTo>
                  <a:pt x="501171" y="73609"/>
                  <a:pt x="501790" y="63093"/>
                  <a:pt x="508605" y="56289"/>
                </a:cubicBezTo>
                <a:lnTo>
                  <a:pt x="559410" y="5567"/>
                </a:lnTo>
                <a:cubicBezTo>
                  <a:pt x="563024" y="1959"/>
                  <a:pt x="567878" y="0"/>
                  <a:pt x="573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išľíde">
            <a:extLst>
              <a:ext uri="{FF2B5EF4-FFF2-40B4-BE49-F238E27FC236}">
                <a16:creationId xmlns:a16="http://schemas.microsoft.com/office/drawing/2014/main" id="{54F04AF6-8932-48E4-9BED-82DD1620AC91}"/>
              </a:ext>
            </a:extLst>
          </p:cNvPr>
          <p:cNvSpPr txBox="1"/>
          <p:nvPr/>
        </p:nvSpPr>
        <p:spPr>
          <a:xfrm>
            <a:off x="873641" y="4205482"/>
            <a:ext cx="1781097" cy="9233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中台任务与各产品剥离，主体更明确，便于工作的开展</a:t>
            </a:r>
          </a:p>
        </p:txBody>
      </p:sp>
      <p:sp>
        <p:nvSpPr>
          <p:cNvPr id="23" name="íṡlïḓe">
            <a:extLst>
              <a:ext uri="{FF2B5EF4-FFF2-40B4-BE49-F238E27FC236}">
                <a16:creationId xmlns:a16="http://schemas.microsoft.com/office/drawing/2014/main" id="{5FD8184C-74EA-4021-BEF6-5F8DF55338CE}"/>
              </a:ext>
            </a:extLst>
          </p:cNvPr>
          <p:cNvSpPr txBox="1"/>
          <p:nvPr/>
        </p:nvSpPr>
        <p:spPr>
          <a:xfrm>
            <a:off x="3204279" y="2272254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资源技术共享</a:t>
            </a:r>
          </a:p>
        </p:txBody>
      </p:sp>
      <p:sp>
        <p:nvSpPr>
          <p:cNvPr id="30" name="iś1ïḓe">
            <a:extLst>
              <a:ext uri="{FF2B5EF4-FFF2-40B4-BE49-F238E27FC236}">
                <a16:creationId xmlns:a16="http://schemas.microsoft.com/office/drawing/2014/main" id="{905D2425-3E27-40FC-BD0F-CCF2BF6C8870}"/>
              </a:ext>
            </a:extLst>
          </p:cNvPr>
          <p:cNvSpPr/>
          <p:nvPr/>
        </p:nvSpPr>
        <p:spPr bwMode="auto">
          <a:xfrm>
            <a:off x="3615965" y="3457968"/>
            <a:ext cx="592400" cy="423337"/>
          </a:xfrm>
          <a:custGeom>
            <a:avLst/>
            <a:gdLst>
              <a:gd name="connsiteX0" fmla="*/ 429466 w 607618"/>
              <a:gd name="connsiteY0" fmla="*/ 263714 h 434212"/>
              <a:gd name="connsiteX1" fmla="*/ 467907 w 607618"/>
              <a:gd name="connsiteY1" fmla="*/ 263714 h 434212"/>
              <a:gd name="connsiteX2" fmla="*/ 462782 w 607618"/>
              <a:gd name="connsiteY2" fmla="*/ 271361 h 434212"/>
              <a:gd name="connsiteX3" fmla="*/ 439717 w 607618"/>
              <a:gd name="connsiteY3" fmla="*/ 294302 h 434212"/>
              <a:gd name="connsiteX4" fmla="*/ 429466 w 607618"/>
              <a:gd name="connsiteY4" fmla="*/ 294302 h 434212"/>
              <a:gd name="connsiteX5" fmla="*/ 429466 w 607618"/>
              <a:gd name="connsiteY5" fmla="*/ 289204 h 434212"/>
              <a:gd name="connsiteX6" fmla="*/ 116563 w 607618"/>
              <a:gd name="connsiteY6" fmla="*/ 209153 h 434212"/>
              <a:gd name="connsiteX7" fmla="*/ 375013 w 607618"/>
              <a:gd name="connsiteY7" fmla="*/ 209153 h 434212"/>
              <a:gd name="connsiteX8" fmla="*/ 398274 w 607618"/>
              <a:gd name="connsiteY8" fmla="*/ 235010 h 434212"/>
              <a:gd name="connsiteX9" fmla="*/ 398274 w 607618"/>
              <a:gd name="connsiteY9" fmla="*/ 266038 h 434212"/>
              <a:gd name="connsiteX10" fmla="*/ 375013 w 607618"/>
              <a:gd name="connsiteY10" fmla="*/ 286724 h 434212"/>
              <a:gd name="connsiteX11" fmla="*/ 263880 w 607618"/>
              <a:gd name="connsiteY11" fmla="*/ 286724 h 434212"/>
              <a:gd name="connsiteX12" fmla="*/ 537837 w 607618"/>
              <a:gd name="connsiteY12" fmla="*/ 258281 h 434212"/>
              <a:gd name="connsiteX13" fmla="*/ 607618 w 607618"/>
              <a:gd name="connsiteY13" fmla="*/ 322924 h 434212"/>
              <a:gd name="connsiteX14" fmla="*/ 351753 w 607618"/>
              <a:gd name="connsiteY14" fmla="*/ 434109 h 434212"/>
              <a:gd name="connsiteX15" fmla="*/ 116563 w 607618"/>
              <a:gd name="connsiteY15" fmla="*/ 379809 h 434212"/>
              <a:gd name="connsiteX16" fmla="*/ 0 w 607618"/>
              <a:gd name="connsiteY16" fmla="*/ 206673 h 434212"/>
              <a:gd name="connsiteX17" fmla="*/ 80189 w 607618"/>
              <a:gd name="connsiteY17" fmla="*/ 206673 h 434212"/>
              <a:gd name="connsiteX18" fmla="*/ 80189 w 607618"/>
              <a:gd name="connsiteY18" fmla="*/ 384825 h 434212"/>
              <a:gd name="connsiteX19" fmla="*/ 0 w 607618"/>
              <a:gd name="connsiteY19" fmla="*/ 384825 h 434212"/>
              <a:gd name="connsiteX20" fmla="*/ 222573 w 607618"/>
              <a:gd name="connsiteY20" fmla="*/ 2480 h 434212"/>
              <a:gd name="connsiteX21" fmla="*/ 405905 w 607618"/>
              <a:gd name="connsiteY21" fmla="*/ 2480 h 434212"/>
              <a:gd name="connsiteX22" fmla="*/ 372337 w 607618"/>
              <a:gd name="connsiteY22" fmla="*/ 38854 h 434212"/>
              <a:gd name="connsiteX23" fmla="*/ 201916 w 607618"/>
              <a:gd name="connsiteY23" fmla="*/ 38854 h 434212"/>
              <a:gd name="connsiteX24" fmla="*/ 201916 w 607618"/>
              <a:gd name="connsiteY24" fmla="*/ 20667 h 434212"/>
              <a:gd name="connsiteX25" fmla="*/ 222573 w 607618"/>
              <a:gd name="connsiteY25" fmla="*/ 2480 h 434212"/>
              <a:gd name="connsiteX26" fmla="*/ 452479 w 607618"/>
              <a:gd name="connsiteY26" fmla="*/ 0 h 434212"/>
              <a:gd name="connsiteX27" fmla="*/ 561100 w 607618"/>
              <a:gd name="connsiteY27" fmla="*/ 0 h 434212"/>
              <a:gd name="connsiteX28" fmla="*/ 576617 w 607618"/>
              <a:gd name="connsiteY28" fmla="*/ 15494 h 434212"/>
              <a:gd name="connsiteX29" fmla="*/ 576617 w 607618"/>
              <a:gd name="connsiteY29" fmla="*/ 250487 h 434212"/>
              <a:gd name="connsiteX30" fmla="*/ 545583 w 607618"/>
              <a:gd name="connsiteY30" fmla="*/ 234993 h 434212"/>
              <a:gd name="connsiteX31" fmla="*/ 545583 w 607618"/>
              <a:gd name="connsiteY31" fmla="*/ 30988 h 434212"/>
              <a:gd name="connsiteX32" fmla="*/ 457652 w 607618"/>
              <a:gd name="connsiteY32" fmla="*/ 30988 h 434212"/>
              <a:gd name="connsiteX33" fmla="*/ 416273 w 607618"/>
              <a:gd name="connsiteY33" fmla="*/ 77470 h 434212"/>
              <a:gd name="connsiteX34" fmla="*/ 403341 w 607618"/>
              <a:gd name="connsiteY34" fmla="*/ 82635 h 434212"/>
              <a:gd name="connsiteX35" fmla="*/ 222307 w 607618"/>
              <a:gd name="connsiteY35" fmla="*/ 82635 h 434212"/>
              <a:gd name="connsiteX36" fmla="*/ 222307 w 607618"/>
              <a:gd name="connsiteY36" fmla="*/ 183346 h 434212"/>
              <a:gd name="connsiteX37" fmla="*/ 193859 w 607618"/>
              <a:gd name="connsiteY37" fmla="*/ 183346 h 434212"/>
              <a:gd name="connsiteX38" fmla="*/ 193859 w 607618"/>
              <a:gd name="connsiteY38" fmla="*/ 69723 h 434212"/>
              <a:gd name="connsiteX39" fmla="*/ 206790 w 607618"/>
              <a:gd name="connsiteY39" fmla="*/ 54229 h 434212"/>
              <a:gd name="connsiteX40" fmla="*/ 398169 w 607618"/>
              <a:gd name="connsiteY40" fmla="*/ 54229 h 434212"/>
              <a:gd name="connsiteX41" fmla="*/ 439548 w 607618"/>
              <a:gd name="connsiteY41" fmla="*/ 5165 h 434212"/>
              <a:gd name="connsiteX42" fmla="*/ 452479 w 607618"/>
              <a:gd name="connsiteY42" fmla="*/ 0 h 43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7618" h="434212">
                <a:moveTo>
                  <a:pt x="429466" y="263714"/>
                </a:moveTo>
                <a:lnTo>
                  <a:pt x="467907" y="263714"/>
                </a:lnTo>
                <a:cubicBezTo>
                  <a:pt x="465344" y="266263"/>
                  <a:pt x="465344" y="268812"/>
                  <a:pt x="462782" y="271361"/>
                </a:cubicBezTo>
                <a:cubicBezTo>
                  <a:pt x="455093" y="279008"/>
                  <a:pt x="447405" y="286655"/>
                  <a:pt x="439717" y="294302"/>
                </a:cubicBezTo>
                <a:lnTo>
                  <a:pt x="429466" y="294302"/>
                </a:lnTo>
                <a:cubicBezTo>
                  <a:pt x="429466" y="291753"/>
                  <a:pt x="429466" y="289204"/>
                  <a:pt x="429466" y="289204"/>
                </a:cubicBezTo>
                <a:close/>
                <a:moveTo>
                  <a:pt x="116563" y="209153"/>
                </a:moveTo>
                <a:lnTo>
                  <a:pt x="375013" y="209153"/>
                </a:lnTo>
                <a:cubicBezTo>
                  <a:pt x="395689" y="209153"/>
                  <a:pt x="398274" y="235010"/>
                  <a:pt x="398274" y="235010"/>
                </a:cubicBezTo>
                <a:lnTo>
                  <a:pt x="398274" y="266038"/>
                </a:lnTo>
                <a:cubicBezTo>
                  <a:pt x="398274" y="286724"/>
                  <a:pt x="375013" y="286724"/>
                  <a:pt x="375013" y="286724"/>
                </a:cubicBezTo>
                <a:lnTo>
                  <a:pt x="263880" y="286724"/>
                </a:lnTo>
                <a:cubicBezTo>
                  <a:pt x="447379" y="426352"/>
                  <a:pt x="504238" y="266038"/>
                  <a:pt x="537837" y="258281"/>
                </a:cubicBezTo>
                <a:cubicBezTo>
                  <a:pt x="574020" y="253110"/>
                  <a:pt x="607618" y="322924"/>
                  <a:pt x="607618" y="322924"/>
                </a:cubicBezTo>
                <a:cubicBezTo>
                  <a:pt x="504238" y="441866"/>
                  <a:pt x="351753" y="434109"/>
                  <a:pt x="351753" y="434109"/>
                </a:cubicBezTo>
                <a:cubicBezTo>
                  <a:pt x="289725" y="434109"/>
                  <a:pt x="116563" y="379809"/>
                  <a:pt x="116563" y="379809"/>
                </a:cubicBezTo>
                <a:close/>
                <a:moveTo>
                  <a:pt x="0" y="206673"/>
                </a:moveTo>
                <a:lnTo>
                  <a:pt x="80189" y="206673"/>
                </a:lnTo>
                <a:lnTo>
                  <a:pt x="80189" y="384825"/>
                </a:lnTo>
                <a:lnTo>
                  <a:pt x="0" y="384825"/>
                </a:lnTo>
                <a:close/>
                <a:moveTo>
                  <a:pt x="222573" y="2480"/>
                </a:moveTo>
                <a:lnTo>
                  <a:pt x="405905" y="2480"/>
                </a:lnTo>
                <a:lnTo>
                  <a:pt x="372337" y="38854"/>
                </a:lnTo>
                <a:lnTo>
                  <a:pt x="201916" y="38854"/>
                </a:lnTo>
                <a:lnTo>
                  <a:pt x="201916" y="20667"/>
                </a:lnTo>
                <a:cubicBezTo>
                  <a:pt x="201916" y="20667"/>
                  <a:pt x="196752" y="2480"/>
                  <a:pt x="222573" y="2480"/>
                </a:cubicBezTo>
                <a:close/>
                <a:moveTo>
                  <a:pt x="452479" y="0"/>
                </a:moveTo>
                <a:lnTo>
                  <a:pt x="561100" y="0"/>
                </a:lnTo>
                <a:cubicBezTo>
                  <a:pt x="568858" y="0"/>
                  <a:pt x="576617" y="7747"/>
                  <a:pt x="576617" y="15494"/>
                </a:cubicBezTo>
                <a:lnTo>
                  <a:pt x="576617" y="250487"/>
                </a:lnTo>
                <a:cubicBezTo>
                  <a:pt x="566272" y="242740"/>
                  <a:pt x="555927" y="237575"/>
                  <a:pt x="545583" y="234993"/>
                </a:cubicBezTo>
                <a:lnTo>
                  <a:pt x="545583" y="30988"/>
                </a:lnTo>
                <a:lnTo>
                  <a:pt x="457652" y="30988"/>
                </a:lnTo>
                <a:lnTo>
                  <a:pt x="416273" y="77470"/>
                </a:lnTo>
                <a:cubicBezTo>
                  <a:pt x="413686" y="82635"/>
                  <a:pt x="408514" y="82635"/>
                  <a:pt x="403341" y="82635"/>
                </a:cubicBezTo>
                <a:lnTo>
                  <a:pt x="222307" y="82635"/>
                </a:lnTo>
                <a:lnTo>
                  <a:pt x="222307" y="183346"/>
                </a:lnTo>
                <a:lnTo>
                  <a:pt x="193859" y="183346"/>
                </a:lnTo>
                <a:lnTo>
                  <a:pt x="193859" y="69723"/>
                </a:lnTo>
                <a:cubicBezTo>
                  <a:pt x="193859" y="59394"/>
                  <a:pt x="199031" y="54229"/>
                  <a:pt x="206790" y="54229"/>
                </a:cubicBezTo>
                <a:lnTo>
                  <a:pt x="398169" y="54229"/>
                </a:lnTo>
                <a:lnTo>
                  <a:pt x="439548" y="5165"/>
                </a:lnTo>
                <a:cubicBezTo>
                  <a:pt x="442135" y="2582"/>
                  <a:pt x="447307" y="0"/>
                  <a:pt x="4524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iṥlîḓè">
            <a:extLst>
              <a:ext uri="{FF2B5EF4-FFF2-40B4-BE49-F238E27FC236}">
                <a16:creationId xmlns:a16="http://schemas.microsoft.com/office/drawing/2014/main" id="{7EBA4DC7-AABC-4F68-A114-0BB94149CB19}"/>
              </a:ext>
            </a:extLst>
          </p:cNvPr>
          <p:cNvSpPr txBox="1"/>
          <p:nvPr/>
        </p:nvSpPr>
        <p:spPr>
          <a:xfrm>
            <a:off x="3029706" y="4205484"/>
            <a:ext cx="1781097" cy="9233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中台内部人力资源共享，中前台技术共享，各前台只需专注业务开发</a:t>
            </a:r>
          </a:p>
        </p:txBody>
      </p:sp>
      <p:sp>
        <p:nvSpPr>
          <p:cNvPr id="20" name="ïśḷidè">
            <a:extLst>
              <a:ext uri="{FF2B5EF4-FFF2-40B4-BE49-F238E27FC236}">
                <a16:creationId xmlns:a16="http://schemas.microsoft.com/office/drawing/2014/main" id="{2F44ECB9-EC50-4C02-82FA-B01A9655A33C}"/>
              </a:ext>
            </a:extLst>
          </p:cNvPr>
          <p:cNvSpPr txBox="1"/>
          <p:nvPr/>
        </p:nvSpPr>
        <p:spPr>
          <a:xfrm>
            <a:off x="5383865" y="2272254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构建中台实体</a:t>
            </a:r>
          </a:p>
        </p:txBody>
      </p:sp>
      <p:sp>
        <p:nvSpPr>
          <p:cNvPr id="35" name="ïsľîdè">
            <a:extLst>
              <a:ext uri="{FF2B5EF4-FFF2-40B4-BE49-F238E27FC236}">
                <a16:creationId xmlns:a16="http://schemas.microsoft.com/office/drawing/2014/main" id="{283D5A20-2F50-40F1-B354-7A923E6655D8}"/>
              </a:ext>
            </a:extLst>
          </p:cNvPr>
          <p:cNvSpPr/>
          <p:nvPr/>
        </p:nvSpPr>
        <p:spPr bwMode="auto">
          <a:xfrm>
            <a:off x="5850505" y="3428737"/>
            <a:ext cx="482527" cy="481798"/>
          </a:xfrm>
          <a:custGeom>
            <a:avLst/>
            <a:gdLst>
              <a:gd name="T0" fmla="*/ 2314 w 6827"/>
              <a:gd name="T1" fmla="*/ 0 h 6827"/>
              <a:gd name="T2" fmla="*/ 0 w 6827"/>
              <a:gd name="T3" fmla="*/ 2314 h 6827"/>
              <a:gd name="T4" fmla="*/ 229 w 6827"/>
              <a:gd name="T5" fmla="*/ 2680 h 6827"/>
              <a:gd name="T6" fmla="*/ 1466 w 6827"/>
              <a:gd name="T7" fmla="*/ 3665 h 6827"/>
              <a:gd name="T8" fmla="*/ 115 w 6827"/>
              <a:gd name="T9" fmla="*/ 3177 h 6827"/>
              <a:gd name="T10" fmla="*/ 115 w 6827"/>
              <a:gd name="T11" fmla="*/ 6827 h 6827"/>
              <a:gd name="T12" fmla="*/ 6274 w 6827"/>
              <a:gd name="T13" fmla="*/ 5113 h 6827"/>
              <a:gd name="T14" fmla="*/ 6094 w 6827"/>
              <a:gd name="T15" fmla="*/ 4970 h 6827"/>
              <a:gd name="T16" fmla="*/ 6598 w 6827"/>
              <a:gd name="T17" fmla="*/ 4466 h 6827"/>
              <a:gd name="T18" fmla="*/ 6583 w 6827"/>
              <a:gd name="T19" fmla="*/ 4804 h 6827"/>
              <a:gd name="T20" fmla="*/ 6827 w 6827"/>
              <a:gd name="T21" fmla="*/ 115 h 6827"/>
              <a:gd name="T22" fmla="*/ 229 w 6827"/>
              <a:gd name="T23" fmla="*/ 6598 h 6827"/>
              <a:gd name="T24" fmla="*/ 1466 w 6827"/>
              <a:gd name="T25" fmla="*/ 6598 h 6827"/>
              <a:gd name="T26" fmla="*/ 229 w 6827"/>
              <a:gd name="T27" fmla="*/ 3894 h 6827"/>
              <a:gd name="T28" fmla="*/ 4969 w 6827"/>
              <a:gd name="T29" fmla="*/ 229 h 6827"/>
              <a:gd name="T30" fmla="*/ 3827 w 6827"/>
              <a:gd name="T31" fmla="*/ 229 h 6827"/>
              <a:gd name="T32" fmla="*/ 3827 w 6827"/>
              <a:gd name="T33" fmla="*/ 1695 h 6827"/>
              <a:gd name="T34" fmla="*/ 3323 w 6827"/>
              <a:gd name="T35" fmla="*/ 2199 h 6827"/>
              <a:gd name="T36" fmla="*/ 3161 w 6827"/>
              <a:gd name="T37" fmla="*/ 3665 h 6827"/>
              <a:gd name="T38" fmla="*/ 3732 w 6827"/>
              <a:gd name="T39" fmla="*/ 1466 h 6827"/>
              <a:gd name="T40" fmla="*/ 4236 w 6827"/>
              <a:gd name="T41" fmla="*/ 962 h 6827"/>
              <a:gd name="T42" fmla="*/ 3503 w 6827"/>
              <a:gd name="T43" fmla="*/ 229 h 6827"/>
              <a:gd name="T44" fmla="*/ 2361 w 6827"/>
              <a:gd name="T45" fmla="*/ 229 h 6827"/>
              <a:gd name="T46" fmla="*/ 2266 w 6827"/>
              <a:gd name="T47" fmla="*/ 1466 h 6827"/>
              <a:gd name="T48" fmla="*/ 391 w 6827"/>
              <a:gd name="T49" fmla="*/ 2199 h 6827"/>
              <a:gd name="T50" fmla="*/ 1533 w 6827"/>
              <a:gd name="T51" fmla="*/ 2199 h 6827"/>
              <a:gd name="T52" fmla="*/ 1695 w 6827"/>
              <a:gd name="T53" fmla="*/ 6598 h 6827"/>
              <a:gd name="T54" fmla="*/ 2932 w 6827"/>
              <a:gd name="T55" fmla="*/ 6598 h 6827"/>
              <a:gd name="T56" fmla="*/ 1695 w 6827"/>
              <a:gd name="T57" fmla="*/ 3894 h 6827"/>
              <a:gd name="T58" fmla="*/ 2932 w 6827"/>
              <a:gd name="T59" fmla="*/ 3665 h 6827"/>
              <a:gd name="T60" fmla="*/ 2932 w 6827"/>
              <a:gd name="T61" fmla="*/ 2428 h 6827"/>
              <a:gd name="T62" fmla="*/ 2361 w 6827"/>
              <a:gd name="T63" fmla="*/ 1695 h 6827"/>
              <a:gd name="T64" fmla="*/ 1857 w 6827"/>
              <a:gd name="T65" fmla="*/ 2199 h 6827"/>
              <a:gd name="T66" fmla="*/ 3161 w 6827"/>
              <a:gd name="T67" fmla="*/ 5361 h 6827"/>
              <a:gd name="T68" fmla="*/ 5131 w 6827"/>
              <a:gd name="T69" fmla="*/ 5932 h 6827"/>
              <a:gd name="T70" fmla="*/ 5131 w 6827"/>
              <a:gd name="T71" fmla="*/ 4789 h 6827"/>
              <a:gd name="T72" fmla="*/ 4627 w 6827"/>
              <a:gd name="T73" fmla="*/ 4969 h 6827"/>
              <a:gd name="T74" fmla="*/ 4398 w 6827"/>
              <a:gd name="T75" fmla="*/ 4650 h 6827"/>
              <a:gd name="T76" fmla="*/ 3161 w 6827"/>
              <a:gd name="T77" fmla="*/ 3894 h 6827"/>
              <a:gd name="T78" fmla="*/ 4513 w 6827"/>
              <a:gd name="T79" fmla="*/ 4284 h 6827"/>
              <a:gd name="T80" fmla="*/ 5131 w 6827"/>
              <a:gd name="T81" fmla="*/ 3323 h 6827"/>
              <a:gd name="T82" fmla="*/ 4627 w 6827"/>
              <a:gd name="T83" fmla="*/ 3503 h 6827"/>
              <a:gd name="T84" fmla="*/ 5131 w 6827"/>
              <a:gd name="T85" fmla="*/ 2999 h 6827"/>
              <a:gd name="T86" fmla="*/ 5703 w 6827"/>
              <a:gd name="T87" fmla="*/ 962 h 6827"/>
              <a:gd name="T88" fmla="*/ 5865 w 6827"/>
              <a:gd name="T89" fmla="*/ 5199 h 6827"/>
              <a:gd name="T90" fmla="*/ 5865 w 6827"/>
              <a:gd name="T91" fmla="*/ 4056 h 6827"/>
              <a:gd name="T92" fmla="*/ 5361 w 6827"/>
              <a:gd name="T93" fmla="*/ 4236 h 6827"/>
              <a:gd name="T94" fmla="*/ 5865 w 6827"/>
              <a:gd name="T95" fmla="*/ 3732 h 6827"/>
              <a:gd name="T96" fmla="*/ 5361 w 6827"/>
              <a:gd name="T97" fmla="*/ 1628 h 6827"/>
              <a:gd name="T98" fmla="*/ 5932 w 6827"/>
              <a:gd name="T99" fmla="*/ 733 h 6827"/>
              <a:gd name="T100" fmla="*/ 6436 w 6827"/>
              <a:gd name="T101" fmla="*/ 229 h 6827"/>
              <a:gd name="T102" fmla="*/ 6094 w 6827"/>
              <a:gd name="T103" fmla="*/ 3503 h 6827"/>
              <a:gd name="T104" fmla="*/ 6598 w 6827"/>
              <a:gd name="T105" fmla="*/ 2999 h 6827"/>
              <a:gd name="T106" fmla="*/ 6094 w 6827"/>
              <a:gd name="T107" fmla="*/ 895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6827">
                <a:moveTo>
                  <a:pt x="6826" y="109"/>
                </a:moveTo>
                <a:cubicBezTo>
                  <a:pt x="6824" y="49"/>
                  <a:pt x="6772" y="0"/>
                  <a:pt x="6712" y="0"/>
                </a:cubicBezTo>
                <a:lnTo>
                  <a:pt x="2314" y="0"/>
                </a:lnTo>
                <a:cubicBezTo>
                  <a:pt x="2283" y="0"/>
                  <a:pt x="2254" y="12"/>
                  <a:pt x="2233" y="34"/>
                </a:cubicBezTo>
                <a:lnTo>
                  <a:pt x="34" y="2233"/>
                </a:lnTo>
                <a:cubicBezTo>
                  <a:pt x="12" y="2254"/>
                  <a:pt x="0" y="2284"/>
                  <a:pt x="0" y="2314"/>
                </a:cubicBezTo>
                <a:lnTo>
                  <a:pt x="0" y="2680"/>
                </a:lnTo>
                <a:cubicBezTo>
                  <a:pt x="0" y="2744"/>
                  <a:pt x="51" y="2795"/>
                  <a:pt x="115" y="2795"/>
                </a:cubicBezTo>
                <a:cubicBezTo>
                  <a:pt x="178" y="2795"/>
                  <a:pt x="229" y="2744"/>
                  <a:pt x="229" y="2680"/>
                </a:cubicBezTo>
                <a:lnTo>
                  <a:pt x="229" y="2428"/>
                </a:lnTo>
                <a:lnTo>
                  <a:pt x="1466" y="2428"/>
                </a:lnTo>
                <a:lnTo>
                  <a:pt x="1466" y="3665"/>
                </a:lnTo>
                <a:lnTo>
                  <a:pt x="229" y="3665"/>
                </a:lnTo>
                <a:lnTo>
                  <a:pt x="229" y="3291"/>
                </a:lnTo>
                <a:cubicBezTo>
                  <a:pt x="229" y="3228"/>
                  <a:pt x="178" y="3177"/>
                  <a:pt x="115" y="3177"/>
                </a:cubicBezTo>
                <a:cubicBezTo>
                  <a:pt x="51" y="3177"/>
                  <a:pt x="0" y="3228"/>
                  <a:pt x="0" y="3291"/>
                </a:cubicBezTo>
                <a:lnTo>
                  <a:pt x="0" y="6712"/>
                </a:lnTo>
                <a:cubicBezTo>
                  <a:pt x="0" y="6775"/>
                  <a:pt x="51" y="6827"/>
                  <a:pt x="115" y="6827"/>
                </a:cubicBezTo>
                <a:lnTo>
                  <a:pt x="4513" y="6827"/>
                </a:lnTo>
                <a:cubicBezTo>
                  <a:pt x="4543" y="6827"/>
                  <a:pt x="4573" y="6814"/>
                  <a:pt x="4594" y="6793"/>
                </a:cubicBezTo>
                <a:lnTo>
                  <a:pt x="6274" y="5113"/>
                </a:lnTo>
                <a:cubicBezTo>
                  <a:pt x="6319" y="5068"/>
                  <a:pt x="6319" y="4996"/>
                  <a:pt x="6274" y="4951"/>
                </a:cubicBezTo>
                <a:cubicBezTo>
                  <a:pt x="6229" y="4906"/>
                  <a:pt x="6157" y="4906"/>
                  <a:pt x="6112" y="4951"/>
                </a:cubicBezTo>
                <a:lnTo>
                  <a:pt x="6094" y="4970"/>
                </a:lnTo>
                <a:lnTo>
                  <a:pt x="6094" y="3827"/>
                </a:lnTo>
                <a:lnTo>
                  <a:pt x="6598" y="3323"/>
                </a:lnTo>
                <a:lnTo>
                  <a:pt x="6598" y="4466"/>
                </a:lnTo>
                <a:lnTo>
                  <a:pt x="6421" y="4642"/>
                </a:lnTo>
                <a:cubicBezTo>
                  <a:pt x="6376" y="4687"/>
                  <a:pt x="6376" y="4759"/>
                  <a:pt x="6421" y="4804"/>
                </a:cubicBezTo>
                <a:cubicBezTo>
                  <a:pt x="6466" y="4849"/>
                  <a:pt x="6538" y="4849"/>
                  <a:pt x="6583" y="4804"/>
                </a:cubicBezTo>
                <a:lnTo>
                  <a:pt x="6793" y="4594"/>
                </a:lnTo>
                <a:cubicBezTo>
                  <a:pt x="6815" y="4572"/>
                  <a:pt x="6827" y="4543"/>
                  <a:pt x="6827" y="4513"/>
                </a:cubicBezTo>
                <a:lnTo>
                  <a:pt x="6827" y="115"/>
                </a:lnTo>
                <a:cubicBezTo>
                  <a:pt x="6827" y="113"/>
                  <a:pt x="6826" y="111"/>
                  <a:pt x="6826" y="109"/>
                </a:cubicBezTo>
                <a:close/>
                <a:moveTo>
                  <a:pt x="1466" y="6598"/>
                </a:moveTo>
                <a:lnTo>
                  <a:pt x="229" y="6598"/>
                </a:lnTo>
                <a:lnTo>
                  <a:pt x="229" y="5361"/>
                </a:lnTo>
                <a:lnTo>
                  <a:pt x="1466" y="5361"/>
                </a:lnTo>
                <a:lnTo>
                  <a:pt x="1466" y="6598"/>
                </a:lnTo>
                <a:close/>
                <a:moveTo>
                  <a:pt x="1466" y="5131"/>
                </a:moveTo>
                <a:lnTo>
                  <a:pt x="229" y="5131"/>
                </a:lnTo>
                <a:lnTo>
                  <a:pt x="229" y="3894"/>
                </a:lnTo>
                <a:lnTo>
                  <a:pt x="1466" y="3894"/>
                </a:lnTo>
                <a:lnTo>
                  <a:pt x="1466" y="5131"/>
                </a:lnTo>
                <a:close/>
                <a:moveTo>
                  <a:pt x="4969" y="229"/>
                </a:moveTo>
                <a:lnTo>
                  <a:pt x="4465" y="733"/>
                </a:lnTo>
                <a:lnTo>
                  <a:pt x="3323" y="733"/>
                </a:lnTo>
                <a:lnTo>
                  <a:pt x="3827" y="229"/>
                </a:lnTo>
                <a:lnTo>
                  <a:pt x="4969" y="229"/>
                </a:lnTo>
                <a:close/>
                <a:moveTo>
                  <a:pt x="3323" y="2199"/>
                </a:moveTo>
                <a:lnTo>
                  <a:pt x="3827" y="1695"/>
                </a:lnTo>
                <a:lnTo>
                  <a:pt x="4969" y="1695"/>
                </a:lnTo>
                <a:lnTo>
                  <a:pt x="4465" y="2199"/>
                </a:lnTo>
                <a:lnTo>
                  <a:pt x="3323" y="2199"/>
                </a:lnTo>
                <a:close/>
                <a:moveTo>
                  <a:pt x="4398" y="2428"/>
                </a:moveTo>
                <a:lnTo>
                  <a:pt x="4398" y="3665"/>
                </a:lnTo>
                <a:lnTo>
                  <a:pt x="3161" y="3665"/>
                </a:lnTo>
                <a:lnTo>
                  <a:pt x="3161" y="2428"/>
                </a:lnTo>
                <a:lnTo>
                  <a:pt x="4398" y="2428"/>
                </a:lnTo>
                <a:close/>
                <a:moveTo>
                  <a:pt x="3732" y="1466"/>
                </a:moveTo>
                <a:lnTo>
                  <a:pt x="2590" y="1466"/>
                </a:lnTo>
                <a:lnTo>
                  <a:pt x="3094" y="962"/>
                </a:lnTo>
                <a:lnTo>
                  <a:pt x="4236" y="962"/>
                </a:lnTo>
                <a:lnTo>
                  <a:pt x="3732" y="1466"/>
                </a:lnTo>
                <a:close/>
                <a:moveTo>
                  <a:pt x="2361" y="229"/>
                </a:moveTo>
                <a:lnTo>
                  <a:pt x="3503" y="229"/>
                </a:lnTo>
                <a:lnTo>
                  <a:pt x="2999" y="733"/>
                </a:lnTo>
                <a:lnTo>
                  <a:pt x="1857" y="733"/>
                </a:lnTo>
                <a:lnTo>
                  <a:pt x="2361" y="229"/>
                </a:lnTo>
                <a:close/>
                <a:moveTo>
                  <a:pt x="1628" y="962"/>
                </a:moveTo>
                <a:lnTo>
                  <a:pt x="2770" y="962"/>
                </a:lnTo>
                <a:lnTo>
                  <a:pt x="2266" y="1466"/>
                </a:lnTo>
                <a:lnTo>
                  <a:pt x="1124" y="1466"/>
                </a:lnTo>
                <a:lnTo>
                  <a:pt x="1628" y="962"/>
                </a:lnTo>
                <a:close/>
                <a:moveTo>
                  <a:pt x="391" y="2199"/>
                </a:moveTo>
                <a:lnTo>
                  <a:pt x="895" y="1695"/>
                </a:lnTo>
                <a:lnTo>
                  <a:pt x="2037" y="1695"/>
                </a:lnTo>
                <a:lnTo>
                  <a:pt x="1533" y="2199"/>
                </a:lnTo>
                <a:lnTo>
                  <a:pt x="391" y="2199"/>
                </a:lnTo>
                <a:close/>
                <a:moveTo>
                  <a:pt x="2932" y="6598"/>
                </a:moveTo>
                <a:lnTo>
                  <a:pt x="1695" y="6598"/>
                </a:lnTo>
                <a:lnTo>
                  <a:pt x="1695" y="5361"/>
                </a:lnTo>
                <a:lnTo>
                  <a:pt x="2932" y="5361"/>
                </a:lnTo>
                <a:lnTo>
                  <a:pt x="2932" y="6598"/>
                </a:lnTo>
                <a:close/>
                <a:moveTo>
                  <a:pt x="2932" y="5131"/>
                </a:moveTo>
                <a:lnTo>
                  <a:pt x="1695" y="5131"/>
                </a:lnTo>
                <a:lnTo>
                  <a:pt x="1695" y="3894"/>
                </a:lnTo>
                <a:lnTo>
                  <a:pt x="2932" y="3894"/>
                </a:lnTo>
                <a:lnTo>
                  <a:pt x="2932" y="5131"/>
                </a:lnTo>
                <a:close/>
                <a:moveTo>
                  <a:pt x="2932" y="3665"/>
                </a:moveTo>
                <a:lnTo>
                  <a:pt x="1695" y="3665"/>
                </a:lnTo>
                <a:lnTo>
                  <a:pt x="1695" y="2428"/>
                </a:lnTo>
                <a:lnTo>
                  <a:pt x="2932" y="2428"/>
                </a:lnTo>
                <a:lnTo>
                  <a:pt x="2932" y="3665"/>
                </a:lnTo>
                <a:close/>
                <a:moveTo>
                  <a:pt x="1857" y="2199"/>
                </a:moveTo>
                <a:lnTo>
                  <a:pt x="2361" y="1695"/>
                </a:lnTo>
                <a:lnTo>
                  <a:pt x="3503" y="1695"/>
                </a:lnTo>
                <a:lnTo>
                  <a:pt x="2999" y="2199"/>
                </a:lnTo>
                <a:lnTo>
                  <a:pt x="1857" y="2199"/>
                </a:lnTo>
                <a:close/>
                <a:moveTo>
                  <a:pt x="4398" y="6598"/>
                </a:moveTo>
                <a:lnTo>
                  <a:pt x="3161" y="6598"/>
                </a:lnTo>
                <a:lnTo>
                  <a:pt x="3161" y="5361"/>
                </a:lnTo>
                <a:lnTo>
                  <a:pt x="4398" y="5361"/>
                </a:lnTo>
                <a:lnTo>
                  <a:pt x="4398" y="6598"/>
                </a:lnTo>
                <a:close/>
                <a:moveTo>
                  <a:pt x="5131" y="5932"/>
                </a:moveTo>
                <a:lnTo>
                  <a:pt x="4627" y="6436"/>
                </a:lnTo>
                <a:lnTo>
                  <a:pt x="4627" y="5293"/>
                </a:lnTo>
                <a:lnTo>
                  <a:pt x="5131" y="4789"/>
                </a:lnTo>
                <a:lnTo>
                  <a:pt x="5131" y="5932"/>
                </a:lnTo>
                <a:close/>
                <a:moveTo>
                  <a:pt x="5131" y="4465"/>
                </a:moveTo>
                <a:lnTo>
                  <a:pt x="4627" y="4969"/>
                </a:lnTo>
                <a:lnTo>
                  <a:pt x="4627" y="4650"/>
                </a:lnTo>
                <a:cubicBezTo>
                  <a:pt x="4627" y="4587"/>
                  <a:pt x="4576" y="4536"/>
                  <a:pt x="4513" y="4536"/>
                </a:cubicBezTo>
                <a:cubicBezTo>
                  <a:pt x="4450" y="4536"/>
                  <a:pt x="4398" y="4587"/>
                  <a:pt x="4398" y="4650"/>
                </a:cubicBezTo>
                <a:lnTo>
                  <a:pt x="4398" y="5131"/>
                </a:lnTo>
                <a:lnTo>
                  <a:pt x="3161" y="5131"/>
                </a:lnTo>
                <a:lnTo>
                  <a:pt x="3161" y="3894"/>
                </a:lnTo>
                <a:lnTo>
                  <a:pt x="4398" y="3894"/>
                </a:lnTo>
                <a:lnTo>
                  <a:pt x="4398" y="4169"/>
                </a:lnTo>
                <a:cubicBezTo>
                  <a:pt x="4398" y="4233"/>
                  <a:pt x="4450" y="4284"/>
                  <a:pt x="4513" y="4284"/>
                </a:cubicBezTo>
                <a:cubicBezTo>
                  <a:pt x="4576" y="4284"/>
                  <a:pt x="4627" y="4233"/>
                  <a:pt x="4627" y="4169"/>
                </a:cubicBezTo>
                <a:lnTo>
                  <a:pt x="4627" y="3827"/>
                </a:lnTo>
                <a:lnTo>
                  <a:pt x="5131" y="3323"/>
                </a:lnTo>
                <a:lnTo>
                  <a:pt x="5131" y="4465"/>
                </a:lnTo>
                <a:close/>
                <a:moveTo>
                  <a:pt x="5131" y="2999"/>
                </a:moveTo>
                <a:lnTo>
                  <a:pt x="4627" y="3503"/>
                </a:lnTo>
                <a:lnTo>
                  <a:pt x="4627" y="2361"/>
                </a:lnTo>
                <a:lnTo>
                  <a:pt x="5131" y="1857"/>
                </a:lnTo>
                <a:lnTo>
                  <a:pt x="5131" y="2999"/>
                </a:lnTo>
                <a:close/>
                <a:moveTo>
                  <a:pt x="4056" y="1466"/>
                </a:moveTo>
                <a:lnTo>
                  <a:pt x="4560" y="962"/>
                </a:lnTo>
                <a:lnTo>
                  <a:pt x="5703" y="962"/>
                </a:lnTo>
                <a:lnTo>
                  <a:pt x="5199" y="1466"/>
                </a:lnTo>
                <a:lnTo>
                  <a:pt x="4056" y="1466"/>
                </a:lnTo>
                <a:close/>
                <a:moveTo>
                  <a:pt x="5865" y="5199"/>
                </a:moveTo>
                <a:lnTo>
                  <a:pt x="5361" y="5703"/>
                </a:lnTo>
                <a:lnTo>
                  <a:pt x="5361" y="4560"/>
                </a:lnTo>
                <a:lnTo>
                  <a:pt x="5865" y="4056"/>
                </a:lnTo>
                <a:lnTo>
                  <a:pt x="5865" y="5199"/>
                </a:lnTo>
                <a:close/>
                <a:moveTo>
                  <a:pt x="5865" y="3732"/>
                </a:moveTo>
                <a:lnTo>
                  <a:pt x="5361" y="4236"/>
                </a:lnTo>
                <a:lnTo>
                  <a:pt x="5361" y="3094"/>
                </a:lnTo>
                <a:lnTo>
                  <a:pt x="5865" y="2590"/>
                </a:lnTo>
                <a:lnTo>
                  <a:pt x="5865" y="3732"/>
                </a:lnTo>
                <a:close/>
                <a:moveTo>
                  <a:pt x="5865" y="2266"/>
                </a:moveTo>
                <a:lnTo>
                  <a:pt x="5361" y="2770"/>
                </a:lnTo>
                <a:lnTo>
                  <a:pt x="5361" y="1628"/>
                </a:lnTo>
                <a:lnTo>
                  <a:pt x="5865" y="1124"/>
                </a:lnTo>
                <a:lnTo>
                  <a:pt x="5865" y="2266"/>
                </a:lnTo>
                <a:close/>
                <a:moveTo>
                  <a:pt x="5932" y="733"/>
                </a:moveTo>
                <a:lnTo>
                  <a:pt x="4789" y="733"/>
                </a:lnTo>
                <a:lnTo>
                  <a:pt x="5293" y="229"/>
                </a:lnTo>
                <a:lnTo>
                  <a:pt x="6436" y="229"/>
                </a:lnTo>
                <a:lnTo>
                  <a:pt x="5932" y="733"/>
                </a:lnTo>
                <a:close/>
                <a:moveTo>
                  <a:pt x="6598" y="2999"/>
                </a:moveTo>
                <a:lnTo>
                  <a:pt x="6094" y="3503"/>
                </a:lnTo>
                <a:lnTo>
                  <a:pt x="6094" y="2361"/>
                </a:lnTo>
                <a:lnTo>
                  <a:pt x="6598" y="1857"/>
                </a:lnTo>
                <a:lnTo>
                  <a:pt x="6598" y="2999"/>
                </a:lnTo>
                <a:close/>
                <a:moveTo>
                  <a:pt x="6598" y="1533"/>
                </a:moveTo>
                <a:lnTo>
                  <a:pt x="6094" y="2037"/>
                </a:lnTo>
                <a:lnTo>
                  <a:pt x="6094" y="895"/>
                </a:lnTo>
                <a:lnTo>
                  <a:pt x="6598" y="391"/>
                </a:lnTo>
                <a:lnTo>
                  <a:pt x="6598" y="1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ïśḻïďê">
            <a:extLst>
              <a:ext uri="{FF2B5EF4-FFF2-40B4-BE49-F238E27FC236}">
                <a16:creationId xmlns:a16="http://schemas.microsoft.com/office/drawing/2014/main" id="{C5DAC139-E448-414D-A1F6-1AF6E6AD0F05}"/>
              </a:ext>
            </a:extLst>
          </p:cNvPr>
          <p:cNvSpPr txBox="1"/>
          <p:nvPr/>
        </p:nvSpPr>
        <p:spPr>
          <a:xfrm>
            <a:off x="5201202" y="4205484"/>
            <a:ext cx="1781097" cy="9233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物理的中台部门的划分将加速中台能力的更快成型</a:t>
            </a:r>
          </a:p>
        </p:txBody>
      </p:sp>
      <p:sp>
        <p:nvSpPr>
          <p:cNvPr id="17" name="îśliḍé">
            <a:extLst>
              <a:ext uri="{FF2B5EF4-FFF2-40B4-BE49-F238E27FC236}">
                <a16:creationId xmlns:a16="http://schemas.microsoft.com/office/drawing/2014/main" id="{83939234-2935-4662-88F2-7680D0372FBB}"/>
              </a:ext>
            </a:extLst>
          </p:cNvPr>
          <p:cNvSpPr txBox="1"/>
          <p:nvPr/>
        </p:nvSpPr>
        <p:spPr>
          <a:xfrm>
            <a:off x="7547243" y="2272254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提升研发效能</a:t>
            </a:r>
          </a:p>
        </p:txBody>
      </p:sp>
      <p:sp>
        <p:nvSpPr>
          <p:cNvPr id="37" name="iśļíďé">
            <a:extLst>
              <a:ext uri="{FF2B5EF4-FFF2-40B4-BE49-F238E27FC236}">
                <a16:creationId xmlns:a16="http://schemas.microsoft.com/office/drawing/2014/main" id="{8617B00D-5A05-4E70-90A0-A9C3E48C6F48}"/>
              </a:ext>
            </a:extLst>
          </p:cNvPr>
          <p:cNvSpPr/>
          <p:nvPr/>
        </p:nvSpPr>
        <p:spPr bwMode="auto">
          <a:xfrm>
            <a:off x="8005699" y="3420673"/>
            <a:ext cx="498921" cy="497922"/>
          </a:xfrm>
          <a:custGeom>
            <a:avLst/>
            <a:gdLst>
              <a:gd name="connsiteX0" fmla="*/ 167963 w 579836"/>
              <a:gd name="connsiteY0" fmla="*/ 457293 h 578676"/>
              <a:gd name="connsiteX1" fmla="*/ 180857 w 579836"/>
              <a:gd name="connsiteY1" fmla="*/ 457293 h 578676"/>
              <a:gd name="connsiteX2" fmla="*/ 180857 w 579836"/>
              <a:gd name="connsiteY2" fmla="*/ 470173 h 578676"/>
              <a:gd name="connsiteX3" fmla="*/ 121136 w 579836"/>
              <a:gd name="connsiteY3" fmla="*/ 529829 h 578676"/>
              <a:gd name="connsiteX4" fmla="*/ 114350 w 579836"/>
              <a:gd name="connsiteY4" fmla="*/ 532540 h 578676"/>
              <a:gd name="connsiteX5" fmla="*/ 108242 w 579836"/>
              <a:gd name="connsiteY5" fmla="*/ 529829 h 578676"/>
              <a:gd name="connsiteX6" fmla="*/ 108242 w 579836"/>
              <a:gd name="connsiteY6" fmla="*/ 516948 h 578676"/>
              <a:gd name="connsiteX7" fmla="*/ 136740 w 579836"/>
              <a:gd name="connsiteY7" fmla="*/ 426779 h 578676"/>
              <a:gd name="connsiteX8" fmla="*/ 149657 w 579836"/>
              <a:gd name="connsiteY8" fmla="*/ 426779 h 578676"/>
              <a:gd name="connsiteX9" fmla="*/ 149657 w 579836"/>
              <a:gd name="connsiteY9" fmla="*/ 438985 h 578676"/>
              <a:gd name="connsiteX10" fmla="*/ 58560 w 579836"/>
              <a:gd name="connsiteY10" fmla="*/ 529174 h 578676"/>
              <a:gd name="connsiteX11" fmla="*/ 52441 w 579836"/>
              <a:gd name="connsiteY11" fmla="*/ 531886 h 578676"/>
              <a:gd name="connsiteX12" fmla="*/ 45643 w 579836"/>
              <a:gd name="connsiteY12" fmla="*/ 529174 h 578676"/>
              <a:gd name="connsiteX13" fmla="*/ 45643 w 579836"/>
              <a:gd name="connsiteY13" fmla="*/ 516290 h 578676"/>
              <a:gd name="connsiteX14" fmla="*/ 105444 w 579836"/>
              <a:gd name="connsiteY14" fmla="*/ 395561 h 578676"/>
              <a:gd name="connsiteX15" fmla="*/ 118356 w 579836"/>
              <a:gd name="connsiteY15" fmla="*/ 395561 h 578676"/>
              <a:gd name="connsiteX16" fmla="*/ 118356 w 579836"/>
              <a:gd name="connsiteY16" fmla="*/ 408446 h 578676"/>
              <a:gd name="connsiteX17" fmla="*/ 58554 w 579836"/>
              <a:gd name="connsiteY17" fmla="*/ 467442 h 578676"/>
              <a:gd name="connsiteX18" fmla="*/ 51758 w 579836"/>
              <a:gd name="connsiteY18" fmla="*/ 470154 h 578676"/>
              <a:gd name="connsiteX19" fmla="*/ 45642 w 579836"/>
              <a:gd name="connsiteY19" fmla="*/ 467442 h 578676"/>
              <a:gd name="connsiteX20" fmla="*/ 45642 w 579836"/>
              <a:gd name="connsiteY20" fmla="*/ 454558 h 578676"/>
              <a:gd name="connsiteX21" fmla="*/ 389559 w 579836"/>
              <a:gd name="connsiteY21" fmla="*/ 388050 h 578676"/>
              <a:gd name="connsiteX22" fmla="*/ 301895 w 579836"/>
              <a:gd name="connsiteY22" fmla="*/ 434180 h 578676"/>
              <a:gd name="connsiteX23" fmla="*/ 269276 w 579836"/>
              <a:gd name="connsiteY23" fmla="*/ 553576 h 578676"/>
              <a:gd name="connsiteX24" fmla="*/ 376647 w 579836"/>
              <a:gd name="connsiteY24" fmla="*/ 457245 h 578676"/>
              <a:gd name="connsiteX25" fmla="*/ 389559 w 579836"/>
              <a:gd name="connsiteY25" fmla="*/ 388050 h 578676"/>
              <a:gd name="connsiteX26" fmla="*/ 158508 w 579836"/>
              <a:gd name="connsiteY26" fmla="*/ 343955 h 578676"/>
              <a:gd name="connsiteX27" fmla="*/ 138121 w 579836"/>
              <a:gd name="connsiteY27" fmla="*/ 363628 h 578676"/>
              <a:gd name="connsiteX28" fmla="*/ 214232 w 579836"/>
              <a:gd name="connsiteY28" fmla="*/ 439607 h 578676"/>
              <a:gd name="connsiteX29" fmla="*/ 234618 w 579836"/>
              <a:gd name="connsiteY29" fmla="*/ 419934 h 578676"/>
              <a:gd name="connsiteX30" fmla="*/ 224425 w 579836"/>
              <a:gd name="connsiteY30" fmla="*/ 409080 h 578676"/>
              <a:gd name="connsiteX31" fmla="*/ 182292 w 579836"/>
              <a:gd name="connsiteY31" fmla="*/ 188605 h 578676"/>
              <a:gd name="connsiteX32" fmla="*/ 121811 w 579836"/>
              <a:gd name="connsiteY32" fmla="*/ 202172 h 578676"/>
              <a:gd name="connsiteX33" fmla="*/ 25313 w 579836"/>
              <a:gd name="connsiteY33" fmla="*/ 308679 h 578676"/>
              <a:gd name="connsiteX34" fmla="*/ 145596 w 579836"/>
              <a:gd name="connsiteY34" fmla="*/ 276116 h 578676"/>
              <a:gd name="connsiteX35" fmla="*/ 191806 w 579836"/>
              <a:gd name="connsiteY35" fmla="*/ 189283 h 578676"/>
              <a:gd name="connsiteX36" fmla="*/ 182292 w 579836"/>
              <a:gd name="connsiteY36" fmla="*/ 188605 h 578676"/>
              <a:gd name="connsiteX37" fmla="*/ 425548 w 579836"/>
              <a:gd name="connsiteY37" fmla="*/ 118709 h 578676"/>
              <a:gd name="connsiteX38" fmla="*/ 399729 w 579836"/>
              <a:gd name="connsiteY38" fmla="*/ 128885 h 578676"/>
              <a:gd name="connsiteX39" fmla="*/ 389537 w 579836"/>
              <a:gd name="connsiteY39" fmla="*/ 154665 h 578676"/>
              <a:gd name="connsiteX40" fmla="*/ 399729 w 579836"/>
              <a:gd name="connsiteY40" fmla="*/ 180445 h 578676"/>
              <a:gd name="connsiteX41" fmla="*/ 451368 w 579836"/>
              <a:gd name="connsiteY41" fmla="*/ 180445 h 578676"/>
              <a:gd name="connsiteX42" fmla="*/ 462239 w 579836"/>
              <a:gd name="connsiteY42" fmla="*/ 154665 h 578676"/>
              <a:gd name="connsiteX43" fmla="*/ 451368 w 579836"/>
              <a:gd name="connsiteY43" fmla="*/ 128885 h 578676"/>
              <a:gd name="connsiteX44" fmla="*/ 425548 w 579836"/>
              <a:gd name="connsiteY44" fmla="*/ 118709 h 578676"/>
              <a:gd name="connsiteX45" fmla="*/ 425888 w 579836"/>
              <a:gd name="connsiteY45" fmla="*/ 100222 h 578676"/>
              <a:gd name="connsiteX46" fmla="*/ 464278 w 579836"/>
              <a:gd name="connsiteY46" fmla="*/ 115995 h 578676"/>
              <a:gd name="connsiteX47" fmla="*/ 480585 w 579836"/>
              <a:gd name="connsiteY47" fmla="*/ 154665 h 578676"/>
              <a:gd name="connsiteX48" fmla="*/ 464278 w 579836"/>
              <a:gd name="connsiteY48" fmla="*/ 193335 h 578676"/>
              <a:gd name="connsiteX49" fmla="*/ 425548 w 579836"/>
              <a:gd name="connsiteY49" fmla="*/ 208939 h 578676"/>
              <a:gd name="connsiteX50" fmla="*/ 387498 w 579836"/>
              <a:gd name="connsiteY50" fmla="*/ 193335 h 578676"/>
              <a:gd name="connsiteX51" fmla="*/ 371191 w 579836"/>
              <a:gd name="connsiteY51" fmla="*/ 154665 h 578676"/>
              <a:gd name="connsiteX52" fmla="*/ 387498 w 579836"/>
              <a:gd name="connsiteY52" fmla="*/ 115995 h 578676"/>
              <a:gd name="connsiteX53" fmla="*/ 425888 w 579836"/>
              <a:gd name="connsiteY53" fmla="*/ 100222 h 578676"/>
              <a:gd name="connsiteX54" fmla="*/ 493532 w 579836"/>
              <a:gd name="connsiteY54" fmla="*/ 18139 h 578676"/>
              <a:gd name="connsiteX55" fmla="*/ 230541 w 579836"/>
              <a:gd name="connsiteY55" fmla="*/ 170967 h 578676"/>
              <a:gd name="connsiteX56" fmla="*/ 204718 w 579836"/>
              <a:gd name="connsiteY56" fmla="*/ 204208 h 578676"/>
              <a:gd name="connsiteX57" fmla="*/ 168021 w 579836"/>
              <a:gd name="connsiteY57" fmla="*/ 273403 h 578676"/>
              <a:gd name="connsiteX58" fmla="*/ 148994 w 579836"/>
              <a:gd name="connsiteY58" fmla="*/ 309357 h 578676"/>
              <a:gd name="connsiteX59" fmla="*/ 269276 w 579836"/>
              <a:gd name="connsiteY59" fmla="*/ 428753 h 578676"/>
              <a:gd name="connsiteX60" fmla="*/ 314807 w 579836"/>
              <a:gd name="connsiteY60" fmla="*/ 405688 h 578676"/>
              <a:gd name="connsiteX61" fmla="*/ 407907 w 579836"/>
              <a:gd name="connsiteY61" fmla="*/ 348025 h 578676"/>
              <a:gd name="connsiteX62" fmla="*/ 562167 w 579836"/>
              <a:gd name="connsiteY62" fmla="*/ 80742 h 578676"/>
              <a:gd name="connsiteX63" fmla="*/ 545858 w 579836"/>
              <a:gd name="connsiteY63" fmla="*/ 33933 h 578676"/>
              <a:gd name="connsiteX64" fmla="*/ 493532 w 579836"/>
              <a:gd name="connsiteY64" fmla="*/ 18139 h 578676"/>
              <a:gd name="connsiteX65" fmla="*/ 500306 w 579836"/>
              <a:gd name="connsiteY65" fmla="*/ 3 h 578676"/>
              <a:gd name="connsiteX66" fmla="*/ 558770 w 579836"/>
              <a:gd name="connsiteY66" fmla="*/ 21044 h 578676"/>
              <a:gd name="connsiteX67" fmla="*/ 579836 w 579836"/>
              <a:gd name="connsiteY67" fmla="*/ 80742 h 578676"/>
              <a:gd name="connsiteX68" fmla="*/ 420818 w 579836"/>
              <a:gd name="connsiteY68" fmla="*/ 360236 h 578676"/>
              <a:gd name="connsiteX69" fmla="*/ 404509 w 579836"/>
              <a:gd name="connsiteY69" fmla="*/ 375161 h 578676"/>
              <a:gd name="connsiteX70" fmla="*/ 406548 w 579836"/>
              <a:gd name="connsiteY70" fmla="*/ 380588 h 578676"/>
              <a:gd name="connsiteX71" fmla="*/ 249569 w 579836"/>
              <a:gd name="connsiteY71" fmla="*/ 578676 h 578676"/>
              <a:gd name="connsiteX72" fmla="*/ 247530 w 579836"/>
              <a:gd name="connsiteY72" fmla="*/ 578676 h 578676"/>
              <a:gd name="connsiteX73" fmla="*/ 239375 w 579836"/>
              <a:gd name="connsiteY73" fmla="*/ 574606 h 578676"/>
              <a:gd name="connsiteX74" fmla="*/ 240055 w 579836"/>
              <a:gd name="connsiteY74" fmla="*/ 564430 h 578676"/>
              <a:gd name="connsiteX75" fmla="*/ 284227 w 579836"/>
              <a:gd name="connsiteY75" fmla="*/ 440964 h 578676"/>
              <a:gd name="connsiteX76" fmla="*/ 272674 w 579836"/>
              <a:gd name="connsiteY76" fmla="*/ 447748 h 578676"/>
              <a:gd name="connsiteX77" fmla="*/ 267917 w 579836"/>
              <a:gd name="connsiteY77" fmla="*/ 449104 h 578676"/>
              <a:gd name="connsiteX78" fmla="*/ 261801 w 579836"/>
              <a:gd name="connsiteY78" fmla="*/ 446391 h 578676"/>
              <a:gd name="connsiteX79" fmla="*/ 247530 w 579836"/>
              <a:gd name="connsiteY79" fmla="*/ 432145 h 578676"/>
              <a:gd name="connsiteX80" fmla="*/ 221027 w 579836"/>
              <a:gd name="connsiteY80" fmla="*/ 459280 h 578676"/>
              <a:gd name="connsiteX81" fmla="*/ 214232 w 579836"/>
              <a:gd name="connsiteY81" fmla="*/ 461316 h 578676"/>
              <a:gd name="connsiteX82" fmla="*/ 208116 w 579836"/>
              <a:gd name="connsiteY82" fmla="*/ 459280 h 578676"/>
              <a:gd name="connsiteX83" fmla="*/ 119093 w 579836"/>
              <a:gd name="connsiteY83" fmla="*/ 370412 h 578676"/>
              <a:gd name="connsiteX84" fmla="*/ 116375 w 579836"/>
              <a:gd name="connsiteY84" fmla="*/ 363628 h 578676"/>
              <a:gd name="connsiteX85" fmla="*/ 119093 w 579836"/>
              <a:gd name="connsiteY85" fmla="*/ 357523 h 578676"/>
              <a:gd name="connsiteX86" fmla="*/ 145596 w 579836"/>
              <a:gd name="connsiteY86" fmla="*/ 331066 h 578676"/>
              <a:gd name="connsiteX87" fmla="*/ 131325 w 579836"/>
              <a:gd name="connsiteY87" fmla="*/ 316819 h 578676"/>
              <a:gd name="connsiteX88" fmla="*/ 129966 w 579836"/>
              <a:gd name="connsiteY88" fmla="*/ 305965 h 578676"/>
              <a:gd name="connsiteX89" fmla="*/ 137441 w 579836"/>
              <a:gd name="connsiteY89" fmla="*/ 293076 h 578676"/>
              <a:gd name="connsiteX90" fmla="*/ 14440 w 579836"/>
              <a:gd name="connsiteY90" fmla="*/ 337849 h 578676"/>
              <a:gd name="connsiteX91" fmla="*/ 9004 w 579836"/>
              <a:gd name="connsiteY91" fmla="*/ 339206 h 578676"/>
              <a:gd name="connsiteX92" fmla="*/ 4247 w 579836"/>
              <a:gd name="connsiteY92" fmla="*/ 337849 h 578676"/>
              <a:gd name="connsiteX93" fmla="*/ 170 w 579836"/>
              <a:gd name="connsiteY93" fmla="*/ 328352 h 578676"/>
              <a:gd name="connsiteX94" fmla="*/ 199281 w 579836"/>
              <a:gd name="connsiteY94" fmla="*/ 172324 h 578676"/>
              <a:gd name="connsiteX95" fmla="*/ 204038 w 579836"/>
              <a:gd name="connsiteY95" fmla="*/ 173680 h 578676"/>
              <a:gd name="connsiteX96" fmla="*/ 217629 w 579836"/>
              <a:gd name="connsiteY96" fmla="*/ 158077 h 578676"/>
              <a:gd name="connsiteX97" fmla="*/ 500306 w 579836"/>
              <a:gd name="connsiteY97" fmla="*/ 3 h 57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79836" h="578676">
                <a:moveTo>
                  <a:pt x="167963" y="457293"/>
                </a:moveTo>
                <a:cubicBezTo>
                  <a:pt x="171356" y="453903"/>
                  <a:pt x="176785" y="453903"/>
                  <a:pt x="180857" y="457293"/>
                </a:cubicBezTo>
                <a:cubicBezTo>
                  <a:pt x="184250" y="461360"/>
                  <a:pt x="184250" y="466783"/>
                  <a:pt x="180857" y="470173"/>
                </a:cubicBezTo>
                <a:lnTo>
                  <a:pt x="121136" y="529829"/>
                </a:lnTo>
                <a:cubicBezTo>
                  <a:pt x="119100" y="531184"/>
                  <a:pt x="117065" y="532540"/>
                  <a:pt x="114350" y="532540"/>
                </a:cubicBezTo>
                <a:cubicBezTo>
                  <a:pt x="112314" y="532540"/>
                  <a:pt x="110278" y="531184"/>
                  <a:pt x="108242" y="529829"/>
                </a:cubicBezTo>
                <a:cubicBezTo>
                  <a:pt x="104849" y="526439"/>
                  <a:pt x="104849" y="520338"/>
                  <a:pt x="108242" y="516948"/>
                </a:cubicBezTo>
                <a:close/>
                <a:moveTo>
                  <a:pt x="136740" y="426779"/>
                </a:moveTo>
                <a:cubicBezTo>
                  <a:pt x="140139" y="422710"/>
                  <a:pt x="145578" y="422710"/>
                  <a:pt x="149657" y="426779"/>
                </a:cubicBezTo>
                <a:cubicBezTo>
                  <a:pt x="153056" y="430169"/>
                  <a:pt x="153056" y="435594"/>
                  <a:pt x="149657" y="438985"/>
                </a:cubicBezTo>
                <a:lnTo>
                  <a:pt x="58560" y="529174"/>
                </a:lnTo>
                <a:cubicBezTo>
                  <a:pt x="57200" y="531208"/>
                  <a:pt x="54481" y="531886"/>
                  <a:pt x="52441" y="531886"/>
                </a:cubicBezTo>
                <a:cubicBezTo>
                  <a:pt x="49722" y="531886"/>
                  <a:pt x="47683" y="531208"/>
                  <a:pt x="45643" y="529174"/>
                </a:cubicBezTo>
                <a:cubicBezTo>
                  <a:pt x="42244" y="525783"/>
                  <a:pt x="42244" y="520358"/>
                  <a:pt x="45643" y="516290"/>
                </a:cubicBezTo>
                <a:close/>
                <a:moveTo>
                  <a:pt x="105444" y="395561"/>
                </a:moveTo>
                <a:cubicBezTo>
                  <a:pt x="108842" y="392171"/>
                  <a:pt x="114279" y="392171"/>
                  <a:pt x="118356" y="395561"/>
                </a:cubicBezTo>
                <a:cubicBezTo>
                  <a:pt x="121754" y="398952"/>
                  <a:pt x="121754" y="404377"/>
                  <a:pt x="118356" y="408446"/>
                </a:cubicBezTo>
                <a:lnTo>
                  <a:pt x="58554" y="467442"/>
                </a:lnTo>
                <a:cubicBezTo>
                  <a:pt x="56515" y="469476"/>
                  <a:pt x="54476" y="470154"/>
                  <a:pt x="51758" y="470154"/>
                </a:cubicBezTo>
                <a:cubicBezTo>
                  <a:pt x="49719" y="470154"/>
                  <a:pt x="47001" y="469476"/>
                  <a:pt x="45642" y="467442"/>
                </a:cubicBezTo>
                <a:cubicBezTo>
                  <a:pt x="42244" y="464051"/>
                  <a:pt x="42244" y="457948"/>
                  <a:pt x="45642" y="454558"/>
                </a:cubicBezTo>
                <a:close/>
                <a:moveTo>
                  <a:pt x="389559" y="388050"/>
                </a:moveTo>
                <a:lnTo>
                  <a:pt x="301895" y="434180"/>
                </a:lnTo>
                <a:cubicBezTo>
                  <a:pt x="309370" y="469456"/>
                  <a:pt x="298497" y="508124"/>
                  <a:pt x="269276" y="553576"/>
                </a:cubicBezTo>
                <a:cubicBezTo>
                  <a:pt x="332475" y="531189"/>
                  <a:pt x="362376" y="489808"/>
                  <a:pt x="376647" y="457245"/>
                </a:cubicBezTo>
                <a:cubicBezTo>
                  <a:pt x="389559" y="426718"/>
                  <a:pt x="390918" y="400261"/>
                  <a:pt x="389559" y="388050"/>
                </a:cubicBezTo>
                <a:close/>
                <a:moveTo>
                  <a:pt x="158508" y="343955"/>
                </a:moveTo>
                <a:lnTo>
                  <a:pt x="138121" y="363628"/>
                </a:lnTo>
                <a:lnTo>
                  <a:pt x="214232" y="439607"/>
                </a:lnTo>
                <a:lnTo>
                  <a:pt x="234618" y="419934"/>
                </a:lnTo>
                <a:lnTo>
                  <a:pt x="224425" y="409080"/>
                </a:lnTo>
                <a:close/>
                <a:moveTo>
                  <a:pt x="182292" y="188605"/>
                </a:moveTo>
                <a:cubicBezTo>
                  <a:pt x="168021" y="188605"/>
                  <a:pt x="146275" y="191318"/>
                  <a:pt x="121811" y="202172"/>
                </a:cubicBezTo>
                <a:cubicBezTo>
                  <a:pt x="89192" y="215740"/>
                  <a:pt x="47739" y="245589"/>
                  <a:pt x="25313" y="308679"/>
                </a:cubicBezTo>
                <a:cubicBezTo>
                  <a:pt x="71524" y="279508"/>
                  <a:pt x="110259" y="268654"/>
                  <a:pt x="145596" y="276116"/>
                </a:cubicBezTo>
                <a:lnTo>
                  <a:pt x="191806" y="189283"/>
                </a:lnTo>
                <a:cubicBezTo>
                  <a:pt x="189088" y="188605"/>
                  <a:pt x="186370" y="188605"/>
                  <a:pt x="182292" y="188605"/>
                </a:cubicBezTo>
                <a:close/>
                <a:moveTo>
                  <a:pt x="425548" y="118709"/>
                </a:moveTo>
                <a:cubicBezTo>
                  <a:pt x="416715" y="118709"/>
                  <a:pt x="407203" y="122101"/>
                  <a:pt x="399729" y="128885"/>
                </a:cubicBezTo>
                <a:cubicBezTo>
                  <a:pt x="392934" y="135669"/>
                  <a:pt x="389537" y="145167"/>
                  <a:pt x="389537" y="154665"/>
                </a:cubicBezTo>
                <a:cubicBezTo>
                  <a:pt x="389537" y="164163"/>
                  <a:pt x="392934" y="173661"/>
                  <a:pt x="399729" y="180445"/>
                </a:cubicBezTo>
                <a:cubicBezTo>
                  <a:pt x="413997" y="194692"/>
                  <a:pt x="437779" y="194692"/>
                  <a:pt x="451368" y="180445"/>
                </a:cubicBezTo>
                <a:cubicBezTo>
                  <a:pt x="458842" y="173661"/>
                  <a:pt x="462239" y="164163"/>
                  <a:pt x="462239" y="154665"/>
                </a:cubicBezTo>
                <a:cubicBezTo>
                  <a:pt x="462239" y="145167"/>
                  <a:pt x="458842" y="135669"/>
                  <a:pt x="451368" y="128885"/>
                </a:cubicBezTo>
                <a:cubicBezTo>
                  <a:pt x="444573" y="122101"/>
                  <a:pt x="435061" y="118709"/>
                  <a:pt x="425548" y="118709"/>
                </a:cubicBezTo>
                <a:close/>
                <a:moveTo>
                  <a:pt x="425888" y="100222"/>
                </a:moveTo>
                <a:cubicBezTo>
                  <a:pt x="439817" y="100222"/>
                  <a:pt x="453746" y="105479"/>
                  <a:pt x="464278" y="115995"/>
                </a:cubicBezTo>
                <a:cubicBezTo>
                  <a:pt x="474470" y="126171"/>
                  <a:pt x="480585" y="140418"/>
                  <a:pt x="480585" y="154665"/>
                </a:cubicBezTo>
                <a:cubicBezTo>
                  <a:pt x="480585" y="168912"/>
                  <a:pt x="474470" y="183159"/>
                  <a:pt x="464278" y="193335"/>
                </a:cubicBezTo>
                <a:cubicBezTo>
                  <a:pt x="454086" y="203511"/>
                  <a:pt x="439817" y="208939"/>
                  <a:pt x="425548" y="208939"/>
                </a:cubicBezTo>
                <a:cubicBezTo>
                  <a:pt x="411959" y="208939"/>
                  <a:pt x="397690" y="203511"/>
                  <a:pt x="387498" y="193335"/>
                </a:cubicBezTo>
                <a:cubicBezTo>
                  <a:pt x="376627" y="183159"/>
                  <a:pt x="371191" y="168912"/>
                  <a:pt x="371191" y="154665"/>
                </a:cubicBezTo>
                <a:cubicBezTo>
                  <a:pt x="371191" y="140418"/>
                  <a:pt x="376627" y="126171"/>
                  <a:pt x="387498" y="115995"/>
                </a:cubicBezTo>
                <a:cubicBezTo>
                  <a:pt x="398030" y="105479"/>
                  <a:pt x="411959" y="100222"/>
                  <a:pt x="425888" y="100222"/>
                </a:cubicBezTo>
                <a:close/>
                <a:moveTo>
                  <a:pt x="493532" y="18139"/>
                </a:moveTo>
                <a:cubicBezTo>
                  <a:pt x="426892" y="21383"/>
                  <a:pt x="322792" y="79385"/>
                  <a:pt x="230541" y="170967"/>
                </a:cubicBezTo>
                <a:cubicBezTo>
                  <a:pt x="221027" y="181143"/>
                  <a:pt x="212193" y="191997"/>
                  <a:pt x="204718" y="204208"/>
                </a:cubicBezTo>
                <a:lnTo>
                  <a:pt x="168021" y="273403"/>
                </a:lnTo>
                <a:cubicBezTo>
                  <a:pt x="161905" y="285614"/>
                  <a:pt x="155789" y="297825"/>
                  <a:pt x="148994" y="309357"/>
                </a:cubicBezTo>
                <a:lnTo>
                  <a:pt x="269276" y="428753"/>
                </a:lnTo>
                <a:cubicBezTo>
                  <a:pt x="283547" y="420612"/>
                  <a:pt x="298497" y="413150"/>
                  <a:pt x="314807" y="405688"/>
                </a:cubicBezTo>
                <a:cubicBezTo>
                  <a:pt x="348105" y="390085"/>
                  <a:pt x="382763" y="373125"/>
                  <a:pt x="407907" y="348025"/>
                </a:cubicBezTo>
                <a:cubicBezTo>
                  <a:pt x="500327" y="256443"/>
                  <a:pt x="562167" y="148580"/>
                  <a:pt x="562167" y="80742"/>
                </a:cubicBezTo>
                <a:cubicBezTo>
                  <a:pt x="562167" y="60390"/>
                  <a:pt x="556731" y="44787"/>
                  <a:pt x="545858" y="33933"/>
                </a:cubicBezTo>
                <a:cubicBezTo>
                  <a:pt x="533796" y="22061"/>
                  <a:pt x="515745" y="17058"/>
                  <a:pt x="493532" y="18139"/>
                </a:cubicBezTo>
                <a:close/>
                <a:moveTo>
                  <a:pt x="500306" y="3"/>
                </a:moveTo>
                <a:cubicBezTo>
                  <a:pt x="524452" y="184"/>
                  <a:pt x="544499" y="6967"/>
                  <a:pt x="558770" y="21044"/>
                </a:cubicBezTo>
                <a:cubicBezTo>
                  <a:pt x="573040" y="35290"/>
                  <a:pt x="579836" y="55641"/>
                  <a:pt x="579836" y="80742"/>
                </a:cubicBezTo>
                <a:cubicBezTo>
                  <a:pt x="579836" y="154686"/>
                  <a:pt x="517316" y="264584"/>
                  <a:pt x="420818" y="360236"/>
                </a:cubicBezTo>
                <a:cubicBezTo>
                  <a:pt x="415382" y="365663"/>
                  <a:pt x="409945" y="370412"/>
                  <a:pt x="404509" y="375161"/>
                </a:cubicBezTo>
                <a:cubicBezTo>
                  <a:pt x="405189" y="376517"/>
                  <a:pt x="405868" y="378552"/>
                  <a:pt x="406548" y="380588"/>
                </a:cubicBezTo>
                <a:cubicBezTo>
                  <a:pt x="415382" y="419255"/>
                  <a:pt x="393636" y="542722"/>
                  <a:pt x="249569" y="578676"/>
                </a:cubicBezTo>
                <a:cubicBezTo>
                  <a:pt x="248889" y="578676"/>
                  <a:pt x="248210" y="578676"/>
                  <a:pt x="247530" y="578676"/>
                </a:cubicBezTo>
                <a:cubicBezTo>
                  <a:pt x="244132" y="578676"/>
                  <a:pt x="241414" y="577319"/>
                  <a:pt x="239375" y="574606"/>
                </a:cubicBezTo>
                <a:cubicBezTo>
                  <a:pt x="237337" y="571892"/>
                  <a:pt x="237337" y="567822"/>
                  <a:pt x="240055" y="564430"/>
                </a:cubicBezTo>
                <a:cubicBezTo>
                  <a:pt x="276072" y="514908"/>
                  <a:pt x="290343" y="475562"/>
                  <a:pt x="284227" y="440964"/>
                </a:cubicBezTo>
                <a:cubicBezTo>
                  <a:pt x="280149" y="443677"/>
                  <a:pt x="276751" y="445712"/>
                  <a:pt x="272674" y="447748"/>
                </a:cubicBezTo>
                <a:cubicBezTo>
                  <a:pt x="271315" y="449104"/>
                  <a:pt x="269956" y="449104"/>
                  <a:pt x="267917" y="449104"/>
                </a:cubicBezTo>
                <a:cubicBezTo>
                  <a:pt x="265878" y="449104"/>
                  <a:pt x="263160" y="448426"/>
                  <a:pt x="261801" y="446391"/>
                </a:cubicBezTo>
                <a:lnTo>
                  <a:pt x="247530" y="432145"/>
                </a:lnTo>
                <a:lnTo>
                  <a:pt x="221027" y="459280"/>
                </a:lnTo>
                <a:cubicBezTo>
                  <a:pt x="218989" y="460637"/>
                  <a:pt x="216950" y="461316"/>
                  <a:pt x="214232" y="461316"/>
                </a:cubicBezTo>
                <a:cubicBezTo>
                  <a:pt x="212193" y="461316"/>
                  <a:pt x="209475" y="460637"/>
                  <a:pt x="208116" y="459280"/>
                </a:cubicBezTo>
                <a:lnTo>
                  <a:pt x="119093" y="370412"/>
                </a:lnTo>
                <a:cubicBezTo>
                  <a:pt x="117054" y="368377"/>
                  <a:pt x="116375" y="366342"/>
                  <a:pt x="116375" y="363628"/>
                </a:cubicBezTo>
                <a:cubicBezTo>
                  <a:pt x="116375" y="361593"/>
                  <a:pt x="117054" y="359558"/>
                  <a:pt x="119093" y="357523"/>
                </a:cubicBezTo>
                <a:lnTo>
                  <a:pt x="145596" y="331066"/>
                </a:lnTo>
                <a:lnTo>
                  <a:pt x="131325" y="316819"/>
                </a:lnTo>
                <a:cubicBezTo>
                  <a:pt x="128607" y="314106"/>
                  <a:pt x="127927" y="309357"/>
                  <a:pt x="129966" y="305965"/>
                </a:cubicBezTo>
                <a:cubicBezTo>
                  <a:pt x="132684" y="301895"/>
                  <a:pt x="134723" y="297825"/>
                  <a:pt x="137441" y="293076"/>
                </a:cubicBezTo>
                <a:cubicBezTo>
                  <a:pt x="102783" y="288327"/>
                  <a:pt x="63369" y="302573"/>
                  <a:pt x="14440" y="337849"/>
                </a:cubicBezTo>
                <a:cubicBezTo>
                  <a:pt x="13081" y="339206"/>
                  <a:pt x="11043" y="339206"/>
                  <a:pt x="9004" y="339206"/>
                </a:cubicBezTo>
                <a:cubicBezTo>
                  <a:pt x="7645" y="339206"/>
                  <a:pt x="5606" y="339206"/>
                  <a:pt x="4247" y="337849"/>
                </a:cubicBezTo>
                <a:cubicBezTo>
                  <a:pt x="849" y="335814"/>
                  <a:pt x="-510" y="331744"/>
                  <a:pt x="170" y="328352"/>
                </a:cubicBezTo>
                <a:cubicBezTo>
                  <a:pt x="36866" y="184534"/>
                  <a:pt x="160546" y="163505"/>
                  <a:pt x="199281" y="172324"/>
                </a:cubicBezTo>
                <a:cubicBezTo>
                  <a:pt x="201320" y="172324"/>
                  <a:pt x="202679" y="173002"/>
                  <a:pt x="204038" y="173680"/>
                </a:cubicBezTo>
                <a:cubicBezTo>
                  <a:pt x="208795" y="168253"/>
                  <a:pt x="212872" y="163505"/>
                  <a:pt x="217629" y="158077"/>
                </a:cubicBezTo>
                <a:cubicBezTo>
                  <a:pt x="318545" y="58355"/>
                  <a:pt x="427869" y="-537"/>
                  <a:pt x="500306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îṡ1iḑê">
            <a:extLst>
              <a:ext uri="{FF2B5EF4-FFF2-40B4-BE49-F238E27FC236}">
                <a16:creationId xmlns:a16="http://schemas.microsoft.com/office/drawing/2014/main" id="{AFCB8D2F-5993-42F7-936F-99DD2EEA7FE4}"/>
              </a:ext>
            </a:extLst>
          </p:cNvPr>
          <p:cNvSpPr txBox="1"/>
          <p:nvPr/>
        </p:nvSpPr>
        <p:spPr>
          <a:xfrm>
            <a:off x="7372698" y="4205484"/>
            <a:ext cx="1781097" cy="9233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中台能力会提升团队协同能力，带来整个研发效率的提升</a:t>
            </a:r>
          </a:p>
        </p:txBody>
      </p:sp>
      <p:sp>
        <p:nvSpPr>
          <p:cNvPr id="14" name="íṡlïďé">
            <a:extLst>
              <a:ext uri="{FF2B5EF4-FFF2-40B4-BE49-F238E27FC236}">
                <a16:creationId xmlns:a16="http://schemas.microsoft.com/office/drawing/2014/main" id="{9FC66756-06AB-4E6F-B585-BD9C9B170844}"/>
              </a:ext>
            </a:extLst>
          </p:cNvPr>
          <p:cNvSpPr txBox="1"/>
          <p:nvPr/>
        </p:nvSpPr>
        <p:spPr>
          <a:xfrm>
            <a:off x="9714780" y="2272254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创新业务孵化</a:t>
            </a:r>
          </a:p>
        </p:txBody>
      </p:sp>
      <p:sp>
        <p:nvSpPr>
          <p:cNvPr id="38" name="ïṡlîdé">
            <a:extLst>
              <a:ext uri="{FF2B5EF4-FFF2-40B4-BE49-F238E27FC236}">
                <a16:creationId xmlns:a16="http://schemas.microsoft.com/office/drawing/2014/main" id="{7B7DE8BE-BB26-49B9-8615-75FF0495A284}"/>
              </a:ext>
            </a:extLst>
          </p:cNvPr>
          <p:cNvSpPr/>
          <p:nvPr/>
        </p:nvSpPr>
        <p:spPr bwMode="auto">
          <a:xfrm>
            <a:off x="10171979" y="3435674"/>
            <a:ext cx="501403" cy="467921"/>
          </a:xfrm>
          <a:custGeom>
            <a:avLst/>
            <a:gdLst>
              <a:gd name="connsiteX0" fmla="*/ 541590 w 607639"/>
              <a:gd name="connsiteY0" fmla="*/ 131887 h 567064"/>
              <a:gd name="connsiteX1" fmla="*/ 607639 w 607639"/>
              <a:gd name="connsiteY1" fmla="*/ 131887 h 567064"/>
              <a:gd name="connsiteX2" fmla="*/ 607639 w 607639"/>
              <a:gd name="connsiteY2" fmla="*/ 171404 h 567064"/>
              <a:gd name="connsiteX3" fmla="*/ 541590 w 607639"/>
              <a:gd name="connsiteY3" fmla="*/ 171404 h 567064"/>
              <a:gd name="connsiteX4" fmla="*/ 0 w 607639"/>
              <a:gd name="connsiteY4" fmla="*/ 131887 h 567064"/>
              <a:gd name="connsiteX5" fmla="*/ 66049 w 607639"/>
              <a:gd name="connsiteY5" fmla="*/ 131887 h 567064"/>
              <a:gd name="connsiteX6" fmla="*/ 66049 w 607639"/>
              <a:gd name="connsiteY6" fmla="*/ 171404 h 567064"/>
              <a:gd name="connsiteX7" fmla="*/ 0 w 607639"/>
              <a:gd name="connsiteY7" fmla="*/ 171404 h 567064"/>
              <a:gd name="connsiteX8" fmla="*/ 303749 w 607639"/>
              <a:gd name="connsiteY8" fmla="*/ 39546 h 567064"/>
              <a:gd name="connsiteX9" fmla="*/ 170603 w 607639"/>
              <a:gd name="connsiteY9" fmla="*/ 119882 h 567064"/>
              <a:gd name="connsiteX10" fmla="*/ 113731 w 607639"/>
              <a:gd name="connsiteY10" fmla="*/ 288198 h 567064"/>
              <a:gd name="connsiteX11" fmla="*/ 183775 w 607639"/>
              <a:gd name="connsiteY11" fmla="*/ 248207 h 567064"/>
              <a:gd name="connsiteX12" fmla="*/ 240469 w 607639"/>
              <a:gd name="connsiteY12" fmla="*/ 273357 h 567064"/>
              <a:gd name="connsiteX13" fmla="*/ 222758 w 607639"/>
              <a:gd name="connsiteY13" fmla="*/ 308815 h 567064"/>
              <a:gd name="connsiteX14" fmla="*/ 186000 w 607639"/>
              <a:gd name="connsiteY14" fmla="*/ 292463 h 567064"/>
              <a:gd name="connsiteX15" fmla="*/ 112574 w 607639"/>
              <a:gd name="connsiteY15" fmla="*/ 334409 h 567064"/>
              <a:gd name="connsiteX16" fmla="*/ 303749 w 607639"/>
              <a:gd name="connsiteY16" fmla="*/ 527518 h 567064"/>
              <a:gd name="connsiteX17" fmla="*/ 494924 w 607639"/>
              <a:gd name="connsiteY17" fmla="*/ 335120 h 567064"/>
              <a:gd name="connsiteX18" fmla="*/ 409483 w 607639"/>
              <a:gd name="connsiteY18" fmla="*/ 292463 h 567064"/>
              <a:gd name="connsiteX19" fmla="*/ 304283 w 607639"/>
              <a:gd name="connsiteY19" fmla="*/ 344984 h 567064"/>
              <a:gd name="connsiteX20" fmla="*/ 258981 w 607639"/>
              <a:gd name="connsiteY20" fmla="*/ 324811 h 567064"/>
              <a:gd name="connsiteX21" fmla="*/ 276693 w 607639"/>
              <a:gd name="connsiteY21" fmla="*/ 289442 h 567064"/>
              <a:gd name="connsiteX22" fmla="*/ 303304 w 607639"/>
              <a:gd name="connsiteY22" fmla="*/ 301172 h 567064"/>
              <a:gd name="connsiteX23" fmla="*/ 409483 w 607639"/>
              <a:gd name="connsiteY23" fmla="*/ 248207 h 567064"/>
              <a:gd name="connsiteX24" fmla="*/ 494034 w 607639"/>
              <a:gd name="connsiteY24" fmla="*/ 290419 h 567064"/>
              <a:gd name="connsiteX25" fmla="*/ 436984 w 607639"/>
              <a:gd name="connsiteY25" fmla="*/ 119882 h 567064"/>
              <a:gd name="connsiteX26" fmla="*/ 303749 w 607639"/>
              <a:gd name="connsiteY26" fmla="*/ 39546 h 567064"/>
              <a:gd name="connsiteX27" fmla="*/ 583594 w 607639"/>
              <a:gd name="connsiteY27" fmla="*/ 31896 h 567064"/>
              <a:gd name="connsiteX28" fmla="*/ 596772 w 607639"/>
              <a:gd name="connsiteY28" fmla="*/ 69132 h 567064"/>
              <a:gd name="connsiteX29" fmla="*/ 534534 w 607639"/>
              <a:gd name="connsiteY29" fmla="*/ 91171 h 567064"/>
              <a:gd name="connsiteX30" fmla="*/ 521267 w 607639"/>
              <a:gd name="connsiteY30" fmla="*/ 53846 h 567064"/>
              <a:gd name="connsiteX31" fmla="*/ 23962 w 607639"/>
              <a:gd name="connsiteY31" fmla="*/ 31896 h 567064"/>
              <a:gd name="connsiteX32" fmla="*/ 86231 w 607639"/>
              <a:gd name="connsiteY32" fmla="*/ 53846 h 567064"/>
              <a:gd name="connsiteX33" fmla="*/ 73066 w 607639"/>
              <a:gd name="connsiteY33" fmla="*/ 91171 h 567064"/>
              <a:gd name="connsiteX34" fmla="*/ 10797 w 607639"/>
              <a:gd name="connsiteY34" fmla="*/ 69132 h 567064"/>
              <a:gd name="connsiteX35" fmla="*/ 303749 w 607639"/>
              <a:gd name="connsiteY35" fmla="*/ 0 h 567064"/>
              <a:gd name="connsiteX36" fmla="*/ 469470 w 607639"/>
              <a:gd name="connsiteY36" fmla="*/ 97310 h 567064"/>
              <a:gd name="connsiteX37" fmla="*/ 534886 w 607639"/>
              <a:gd name="connsiteY37" fmla="*/ 323122 h 567064"/>
              <a:gd name="connsiteX38" fmla="*/ 303749 w 607639"/>
              <a:gd name="connsiteY38" fmla="*/ 567064 h 567064"/>
              <a:gd name="connsiteX39" fmla="*/ 72612 w 607639"/>
              <a:gd name="connsiteY39" fmla="*/ 323122 h 567064"/>
              <a:gd name="connsiteX40" fmla="*/ 138117 w 607639"/>
              <a:gd name="connsiteY40" fmla="*/ 97310 h 567064"/>
              <a:gd name="connsiteX41" fmla="*/ 303749 w 607639"/>
              <a:gd name="connsiteY41" fmla="*/ 0 h 5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7639" h="567064">
                <a:moveTo>
                  <a:pt x="541590" y="131887"/>
                </a:moveTo>
                <a:lnTo>
                  <a:pt x="607639" y="131887"/>
                </a:lnTo>
                <a:lnTo>
                  <a:pt x="607639" y="171404"/>
                </a:lnTo>
                <a:lnTo>
                  <a:pt x="541590" y="171404"/>
                </a:lnTo>
                <a:close/>
                <a:moveTo>
                  <a:pt x="0" y="131887"/>
                </a:moveTo>
                <a:lnTo>
                  <a:pt x="66049" y="131887"/>
                </a:lnTo>
                <a:lnTo>
                  <a:pt x="66049" y="171404"/>
                </a:lnTo>
                <a:lnTo>
                  <a:pt x="0" y="171404"/>
                </a:lnTo>
                <a:close/>
                <a:moveTo>
                  <a:pt x="303749" y="39546"/>
                </a:moveTo>
                <a:cubicBezTo>
                  <a:pt x="253997" y="39546"/>
                  <a:pt x="206737" y="68073"/>
                  <a:pt x="170603" y="119882"/>
                </a:cubicBezTo>
                <a:cubicBezTo>
                  <a:pt x="138740" y="165649"/>
                  <a:pt x="118982" y="224480"/>
                  <a:pt x="113731" y="288198"/>
                </a:cubicBezTo>
                <a:lnTo>
                  <a:pt x="183775" y="248207"/>
                </a:lnTo>
                <a:lnTo>
                  <a:pt x="240469" y="273357"/>
                </a:lnTo>
                <a:lnTo>
                  <a:pt x="222758" y="308815"/>
                </a:lnTo>
                <a:lnTo>
                  <a:pt x="186000" y="292463"/>
                </a:lnTo>
                <a:lnTo>
                  <a:pt x="112574" y="334409"/>
                </a:lnTo>
                <a:cubicBezTo>
                  <a:pt x="118092" y="441850"/>
                  <a:pt x="201753" y="527518"/>
                  <a:pt x="303749" y="527518"/>
                </a:cubicBezTo>
                <a:cubicBezTo>
                  <a:pt x="405567" y="527518"/>
                  <a:pt x="489050" y="442294"/>
                  <a:pt x="494924" y="335120"/>
                </a:cubicBezTo>
                <a:lnTo>
                  <a:pt x="409483" y="292463"/>
                </a:lnTo>
                <a:lnTo>
                  <a:pt x="304283" y="344984"/>
                </a:lnTo>
                <a:lnTo>
                  <a:pt x="258981" y="324811"/>
                </a:lnTo>
                <a:lnTo>
                  <a:pt x="276693" y="289442"/>
                </a:lnTo>
                <a:lnTo>
                  <a:pt x="303304" y="301172"/>
                </a:lnTo>
                <a:lnTo>
                  <a:pt x="409483" y="248207"/>
                </a:lnTo>
                <a:lnTo>
                  <a:pt x="494034" y="290419"/>
                </a:lnTo>
                <a:cubicBezTo>
                  <a:pt x="489050" y="225813"/>
                  <a:pt x="469203" y="166182"/>
                  <a:pt x="436984" y="119882"/>
                </a:cubicBezTo>
                <a:cubicBezTo>
                  <a:pt x="400850" y="68073"/>
                  <a:pt x="353590" y="39546"/>
                  <a:pt x="303749" y="39546"/>
                </a:cubicBezTo>
                <a:close/>
                <a:moveTo>
                  <a:pt x="583594" y="31896"/>
                </a:moveTo>
                <a:lnTo>
                  <a:pt x="596772" y="69132"/>
                </a:lnTo>
                <a:lnTo>
                  <a:pt x="534534" y="91171"/>
                </a:lnTo>
                <a:lnTo>
                  <a:pt x="521267" y="53846"/>
                </a:lnTo>
                <a:close/>
                <a:moveTo>
                  <a:pt x="23962" y="31896"/>
                </a:moveTo>
                <a:lnTo>
                  <a:pt x="86231" y="53846"/>
                </a:lnTo>
                <a:lnTo>
                  <a:pt x="73066" y="91171"/>
                </a:lnTo>
                <a:lnTo>
                  <a:pt x="10797" y="69132"/>
                </a:lnTo>
                <a:close/>
                <a:moveTo>
                  <a:pt x="303749" y="0"/>
                </a:moveTo>
                <a:cubicBezTo>
                  <a:pt x="366940" y="0"/>
                  <a:pt x="425770" y="34569"/>
                  <a:pt x="469470" y="97310"/>
                </a:cubicBezTo>
                <a:cubicBezTo>
                  <a:pt x="511657" y="157829"/>
                  <a:pt x="534886" y="238076"/>
                  <a:pt x="534886" y="323122"/>
                </a:cubicBezTo>
                <a:cubicBezTo>
                  <a:pt x="534886" y="457579"/>
                  <a:pt x="431199" y="567064"/>
                  <a:pt x="303749" y="567064"/>
                </a:cubicBezTo>
                <a:cubicBezTo>
                  <a:pt x="176299" y="567064"/>
                  <a:pt x="72612" y="457579"/>
                  <a:pt x="72612" y="323122"/>
                </a:cubicBezTo>
                <a:cubicBezTo>
                  <a:pt x="72612" y="238076"/>
                  <a:pt x="95841" y="157829"/>
                  <a:pt x="138117" y="97310"/>
                </a:cubicBezTo>
                <a:cubicBezTo>
                  <a:pt x="181817" y="34569"/>
                  <a:pt x="240647" y="0"/>
                  <a:pt x="3037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iṩḷidé">
            <a:extLst>
              <a:ext uri="{FF2B5EF4-FFF2-40B4-BE49-F238E27FC236}">
                <a16:creationId xmlns:a16="http://schemas.microsoft.com/office/drawing/2014/main" id="{858A9E39-567E-4012-9F10-B4642F095011}"/>
              </a:ext>
            </a:extLst>
          </p:cNvPr>
          <p:cNvSpPr txBox="1"/>
          <p:nvPr/>
        </p:nvSpPr>
        <p:spPr>
          <a:xfrm>
            <a:off x="9532118" y="4205484"/>
            <a:ext cx="1781097" cy="9233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有助于更快更容易的响应市场需求和孵化新行业，敏锐把握商机</a:t>
            </a:r>
          </a:p>
        </p:txBody>
      </p:sp>
    </p:spTree>
    <p:extLst>
      <p:ext uri="{BB962C8B-B14F-4D97-AF65-F5344CB8AC3E}">
        <p14:creationId xmlns:p14="http://schemas.microsoft.com/office/powerpoint/2010/main" val="148844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业务中台与数据中台的关系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3ACAB3-056A-447F-A76D-58F8BEA6D6B9}"/>
              </a:ext>
            </a:extLst>
          </p:cNvPr>
          <p:cNvSpPr/>
          <p:nvPr/>
        </p:nvSpPr>
        <p:spPr>
          <a:xfrm>
            <a:off x="2289282" y="3630962"/>
            <a:ext cx="6913757" cy="2737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535797-BCC5-4376-9762-94EC336E2A56}"/>
              </a:ext>
            </a:extLst>
          </p:cNvPr>
          <p:cNvSpPr/>
          <p:nvPr/>
        </p:nvSpPr>
        <p:spPr>
          <a:xfrm>
            <a:off x="2289283" y="2530698"/>
            <a:ext cx="5647640" cy="8474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前台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2434248" y="2827874"/>
            <a:ext cx="720000" cy="416498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图侦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2A66ECC-3097-4BC0-8E6B-39549C5C80F6}"/>
              </a:ext>
            </a:extLst>
          </p:cNvPr>
          <p:cNvSpPr/>
          <p:nvPr/>
        </p:nvSpPr>
        <p:spPr>
          <a:xfrm>
            <a:off x="7392515" y="2827874"/>
            <a:ext cx="381010" cy="402966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+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3F84FFF-1910-4336-80A3-72840EF41C7B}"/>
              </a:ext>
            </a:extLst>
          </p:cNvPr>
          <p:cNvSpPr/>
          <p:nvPr/>
        </p:nvSpPr>
        <p:spPr>
          <a:xfrm>
            <a:off x="2434249" y="4746175"/>
            <a:ext cx="2962905" cy="14148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业务中台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3F84FFF-1910-4336-80A3-72840EF41C7B}"/>
              </a:ext>
            </a:extLst>
          </p:cNvPr>
          <p:cNvSpPr/>
          <p:nvPr/>
        </p:nvSpPr>
        <p:spPr>
          <a:xfrm>
            <a:off x="6076690" y="4746175"/>
            <a:ext cx="2905181" cy="1414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数据中台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3673815" y="2827874"/>
            <a:ext cx="720000" cy="416498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交通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4913382" y="2827874"/>
            <a:ext cx="720000" cy="416498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社区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6152949" y="2827874"/>
            <a:ext cx="720000" cy="416498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教育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8535797-BCC5-4376-9762-94EC336E2A56}"/>
              </a:ext>
            </a:extLst>
          </p:cNvPr>
          <p:cNvSpPr/>
          <p:nvPr/>
        </p:nvSpPr>
        <p:spPr>
          <a:xfrm>
            <a:off x="2289281" y="1020565"/>
            <a:ext cx="3290753" cy="12513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定制（区域为主）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8535797-BCC5-4376-9762-94EC336E2A56}"/>
              </a:ext>
            </a:extLst>
          </p:cNvPr>
          <p:cNvSpPr/>
          <p:nvPr/>
        </p:nvSpPr>
        <p:spPr>
          <a:xfrm>
            <a:off x="5870490" y="1020565"/>
            <a:ext cx="3332549" cy="1251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ISV</a:t>
            </a:r>
            <a:endParaRPr lang="zh-CN" altLang="en-US" sz="1400" b="1" dirty="0">
              <a:solidFill>
                <a:srgbClr val="7030A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2434249" y="1440114"/>
            <a:ext cx="467132" cy="699246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西安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3229479" y="1440114"/>
            <a:ext cx="467132" cy="699246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广州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4819940" y="1440114"/>
            <a:ext cx="467132" cy="699246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+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4024709" y="1440114"/>
            <a:ext cx="467132" cy="699246"/>
          </a:xfrm>
          <a:prstGeom prst="rect">
            <a:avLst/>
          </a:prstGeom>
          <a:solidFill>
            <a:srgbClr val="E1ED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长沙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6076691" y="1440114"/>
            <a:ext cx="467132" cy="6992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熙菱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6871921" y="1440114"/>
            <a:ext cx="467132" cy="6992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？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8462382" y="1440114"/>
            <a:ext cx="467132" cy="6992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+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77ABC6C-E4F5-4999-BC82-38546E2AC598}"/>
              </a:ext>
            </a:extLst>
          </p:cNvPr>
          <p:cNvSpPr/>
          <p:nvPr/>
        </p:nvSpPr>
        <p:spPr>
          <a:xfrm>
            <a:off x="7667151" y="1440114"/>
            <a:ext cx="467132" cy="6992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？</a:t>
            </a:r>
          </a:p>
        </p:txBody>
      </p:sp>
      <p:sp>
        <p:nvSpPr>
          <p:cNvPr id="68" name="上箭头 67"/>
          <p:cNvSpPr/>
          <p:nvPr/>
        </p:nvSpPr>
        <p:spPr>
          <a:xfrm>
            <a:off x="5568795" y="3403420"/>
            <a:ext cx="354729" cy="22754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0" name="直接箭头连接符 69"/>
          <p:cNvCxnSpPr>
            <a:stCxn id="6" idx="0"/>
            <a:endCxn id="60" idx="2"/>
          </p:cNvCxnSpPr>
          <p:nvPr/>
        </p:nvCxnSpPr>
        <p:spPr>
          <a:xfrm flipH="1" flipV="1">
            <a:off x="2667815" y="2139360"/>
            <a:ext cx="126433" cy="68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" idx="0"/>
          </p:cNvCxnSpPr>
          <p:nvPr/>
        </p:nvCxnSpPr>
        <p:spPr>
          <a:xfrm flipV="1">
            <a:off x="2794248" y="2139360"/>
            <a:ext cx="668797" cy="68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" idx="0"/>
          </p:cNvCxnSpPr>
          <p:nvPr/>
        </p:nvCxnSpPr>
        <p:spPr>
          <a:xfrm flipV="1">
            <a:off x="2794248" y="2139360"/>
            <a:ext cx="1464027" cy="68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" idx="0"/>
            <a:endCxn id="62" idx="2"/>
          </p:cNvCxnSpPr>
          <p:nvPr/>
        </p:nvCxnSpPr>
        <p:spPr>
          <a:xfrm flipV="1">
            <a:off x="2794248" y="2139360"/>
            <a:ext cx="2259258" cy="68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2470454" y="4123085"/>
            <a:ext cx="992591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</a:t>
            </a:r>
          </a:p>
        </p:txBody>
      </p:sp>
      <p:sp>
        <p:nvSpPr>
          <p:cNvPr id="80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3563748" y="4123085"/>
            <a:ext cx="992591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</a:t>
            </a:r>
          </a:p>
        </p:txBody>
      </p:sp>
      <p:sp>
        <p:nvSpPr>
          <p:cNvPr id="81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4657042" y="4123085"/>
            <a:ext cx="992591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</a:t>
            </a:r>
          </a:p>
        </p:txBody>
      </p:sp>
      <p:sp>
        <p:nvSpPr>
          <p:cNvPr id="82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5750336" y="4123085"/>
            <a:ext cx="992591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</a:t>
            </a:r>
          </a:p>
        </p:txBody>
      </p:sp>
      <p:sp>
        <p:nvSpPr>
          <p:cNvPr id="83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6843630" y="4123085"/>
            <a:ext cx="992591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</a:t>
            </a:r>
          </a:p>
        </p:txBody>
      </p:sp>
      <p:sp>
        <p:nvSpPr>
          <p:cNvPr id="84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7936923" y="4123085"/>
            <a:ext cx="992591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</a:t>
            </a:r>
          </a:p>
        </p:txBody>
      </p:sp>
      <p:sp>
        <p:nvSpPr>
          <p:cNvPr id="85" name="流程图: 磁盘 84"/>
          <p:cNvSpPr/>
          <p:nvPr/>
        </p:nvSpPr>
        <p:spPr>
          <a:xfrm>
            <a:off x="2981730" y="5747793"/>
            <a:ext cx="1755517" cy="348067"/>
          </a:xfrm>
          <a:prstGeom prst="flowChartMagneticDisk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业务中台数据</a:t>
            </a:r>
          </a:p>
        </p:txBody>
      </p:sp>
      <p:sp>
        <p:nvSpPr>
          <p:cNvPr id="86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6814972" y="5769309"/>
            <a:ext cx="1443584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数据仓库</a:t>
            </a:r>
          </a:p>
        </p:txBody>
      </p:sp>
      <p:sp>
        <p:nvSpPr>
          <p:cNvPr id="87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6814972" y="5159582"/>
            <a:ext cx="1443584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服务引擎</a:t>
            </a:r>
          </a:p>
        </p:txBody>
      </p:sp>
      <p:sp>
        <p:nvSpPr>
          <p:cNvPr id="88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4022101" y="5174554"/>
            <a:ext cx="1284565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数据服务中心</a:t>
            </a:r>
          </a:p>
        </p:txBody>
      </p:sp>
      <p:sp>
        <p:nvSpPr>
          <p:cNvPr id="89" name="矩形: 圆角 43">
            <a:extLst>
              <a:ext uri="{FF2B5EF4-FFF2-40B4-BE49-F238E27FC236}">
                <a16:creationId xmlns:a16="http://schemas.microsoft.com/office/drawing/2014/main" id="{C2841110-9DAF-4B28-A86A-B2FB8A9FA0B6}"/>
              </a:ext>
            </a:extLst>
          </p:cNvPr>
          <p:cNvSpPr/>
          <p:nvPr/>
        </p:nvSpPr>
        <p:spPr>
          <a:xfrm>
            <a:off x="2551305" y="5207214"/>
            <a:ext cx="1308183" cy="2899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业务中心</a:t>
            </a:r>
          </a:p>
        </p:txBody>
      </p:sp>
      <p:cxnSp>
        <p:nvCxnSpPr>
          <p:cNvPr id="91" name="直接箭头连接符 90"/>
          <p:cNvCxnSpPr>
            <a:stCxn id="89" idx="2"/>
          </p:cNvCxnSpPr>
          <p:nvPr/>
        </p:nvCxnSpPr>
        <p:spPr>
          <a:xfrm>
            <a:off x="3205397" y="5497140"/>
            <a:ext cx="0" cy="283183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5" idx="4"/>
            <a:endCxn id="86" idx="1"/>
          </p:cNvCxnSpPr>
          <p:nvPr/>
        </p:nvCxnSpPr>
        <p:spPr>
          <a:xfrm flipV="1">
            <a:off x="4737247" y="5914272"/>
            <a:ext cx="2077725" cy="75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endCxn id="87" idx="2"/>
          </p:cNvCxnSpPr>
          <p:nvPr/>
        </p:nvCxnSpPr>
        <p:spPr>
          <a:xfrm flipV="1">
            <a:off x="7536764" y="5449508"/>
            <a:ext cx="0" cy="309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7" idx="1"/>
            <a:endCxn id="88" idx="3"/>
          </p:cNvCxnSpPr>
          <p:nvPr/>
        </p:nvCxnSpPr>
        <p:spPr>
          <a:xfrm flipH="1">
            <a:off x="5306666" y="5304545"/>
            <a:ext cx="1508306" cy="1497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434248" y="3918857"/>
            <a:ext cx="6547623" cy="6640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5" name="肘形连接符 114"/>
          <p:cNvCxnSpPr>
            <a:stCxn id="87" idx="3"/>
          </p:cNvCxnSpPr>
          <p:nvPr/>
        </p:nvCxnSpPr>
        <p:spPr>
          <a:xfrm flipV="1">
            <a:off x="8258556" y="4579289"/>
            <a:ext cx="407652" cy="725256"/>
          </a:xfrm>
          <a:prstGeom prst="bentConnector2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89" idx="0"/>
          </p:cNvCxnSpPr>
          <p:nvPr/>
        </p:nvCxnSpPr>
        <p:spPr>
          <a:xfrm flipH="1" flipV="1">
            <a:off x="3205396" y="4550230"/>
            <a:ext cx="1" cy="656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6" idx="0"/>
          </p:cNvCxnSpPr>
          <p:nvPr/>
        </p:nvCxnSpPr>
        <p:spPr>
          <a:xfrm flipV="1">
            <a:off x="2794248" y="2139360"/>
            <a:ext cx="3516009" cy="68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3" name="虚尾箭头 142"/>
          <p:cNvSpPr/>
          <p:nvPr/>
        </p:nvSpPr>
        <p:spPr>
          <a:xfrm rot="16200000">
            <a:off x="7935294" y="2470933"/>
            <a:ext cx="1361573" cy="963594"/>
          </a:xfrm>
          <a:prstGeom prst="stripedRightArrow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能力开放</a:t>
            </a:r>
          </a:p>
        </p:txBody>
      </p:sp>
      <p:sp>
        <p:nvSpPr>
          <p:cNvPr id="130" name="矩形 129"/>
          <p:cNvSpPr/>
          <p:nvPr/>
        </p:nvSpPr>
        <p:spPr>
          <a:xfrm>
            <a:off x="2133616" y="2394857"/>
            <a:ext cx="7195457" cy="409302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9" name="左弧形箭头 148"/>
          <p:cNvSpPr/>
          <p:nvPr/>
        </p:nvSpPr>
        <p:spPr>
          <a:xfrm>
            <a:off x="1926771" y="2952730"/>
            <a:ext cx="362510" cy="1630156"/>
          </a:xfrm>
          <a:prstGeom prst="curvedRightArrow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0" name="左弧形箭头 149"/>
          <p:cNvSpPr/>
          <p:nvPr/>
        </p:nvSpPr>
        <p:spPr>
          <a:xfrm>
            <a:off x="1763486" y="1646255"/>
            <a:ext cx="525795" cy="3658290"/>
          </a:xfrm>
          <a:prstGeom prst="curvedRightArrow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149A6-FA7F-4586-A8EC-E9CECF3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中台总体架构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D9686B-6F07-4E72-860A-88EC3288F0C8}"/>
              </a:ext>
            </a:extLst>
          </p:cNvPr>
          <p:cNvSpPr/>
          <p:nvPr/>
        </p:nvSpPr>
        <p:spPr>
          <a:xfrm>
            <a:off x="192349" y="1976591"/>
            <a:ext cx="11807301" cy="46633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大中台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E52B2-DB1A-4CEB-9120-FBC9E3D4D9F4}"/>
              </a:ext>
            </a:extLst>
          </p:cNvPr>
          <p:cNvSpPr/>
          <p:nvPr/>
        </p:nvSpPr>
        <p:spPr>
          <a:xfrm>
            <a:off x="221942" y="1003624"/>
            <a:ext cx="11807301" cy="815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小前台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3E939A-C3F9-4321-99FA-638D04C00CFE}"/>
              </a:ext>
            </a:extLst>
          </p:cNvPr>
          <p:cNvSpPr/>
          <p:nvPr/>
        </p:nvSpPr>
        <p:spPr>
          <a:xfrm>
            <a:off x="1186979" y="1384799"/>
            <a:ext cx="1405053" cy="2753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图侦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0164D1-12D2-4EA0-A562-766D6E5B2675}"/>
              </a:ext>
            </a:extLst>
          </p:cNvPr>
          <p:cNvSpPr/>
          <p:nvPr/>
        </p:nvSpPr>
        <p:spPr>
          <a:xfrm>
            <a:off x="259708" y="2290438"/>
            <a:ext cx="5842153" cy="4060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业务中台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962B773-5287-46A4-8FB7-954FD287E85C}"/>
              </a:ext>
            </a:extLst>
          </p:cNvPr>
          <p:cNvSpPr/>
          <p:nvPr/>
        </p:nvSpPr>
        <p:spPr>
          <a:xfrm>
            <a:off x="6226496" y="2290438"/>
            <a:ext cx="5662729" cy="4060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数据中台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C94F306-D9AC-42F4-B32D-33C2970687DE}"/>
              </a:ext>
            </a:extLst>
          </p:cNvPr>
          <p:cNvSpPr/>
          <p:nvPr/>
        </p:nvSpPr>
        <p:spPr>
          <a:xfrm>
            <a:off x="390614" y="2583400"/>
            <a:ext cx="5600242" cy="1785465"/>
          </a:xfrm>
          <a:prstGeom prst="rect">
            <a:avLst/>
          </a:prstGeom>
          <a:solidFill>
            <a:srgbClr val="A9D18E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行业中台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8C19E5-9BA0-4EE9-8238-A6ABD6D3AE79}"/>
              </a:ext>
            </a:extLst>
          </p:cNvPr>
          <p:cNvSpPr/>
          <p:nvPr/>
        </p:nvSpPr>
        <p:spPr>
          <a:xfrm>
            <a:off x="384343" y="4527611"/>
            <a:ext cx="1350004" cy="1704512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视频应用中台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FA4B225-198C-42AD-8B39-12DC5A1E963B}"/>
              </a:ext>
            </a:extLst>
          </p:cNvPr>
          <p:cNvSpPr/>
          <p:nvPr/>
        </p:nvSpPr>
        <p:spPr>
          <a:xfrm>
            <a:off x="1800726" y="4527611"/>
            <a:ext cx="1350004" cy="1704512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视图应用中台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6262402-33D1-4FF8-A837-65318DF4505F}"/>
              </a:ext>
            </a:extLst>
          </p:cNvPr>
          <p:cNvSpPr/>
          <p:nvPr/>
        </p:nvSpPr>
        <p:spPr>
          <a:xfrm>
            <a:off x="3217109" y="4527611"/>
            <a:ext cx="1350004" cy="1704512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安防中台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23D9A71-00E9-4006-8D2A-BB744BE81465}"/>
              </a:ext>
            </a:extLst>
          </p:cNvPr>
          <p:cNvSpPr/>
          <p:nvPr/>
        </p:nvSpPr>
        <p:spPr>
          <a:xfrm>
            <a:off x="4667661" y="4556288"/>
            <a:ext cx="1350004" cy="1704512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技术中台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AB9F834-D5F6-4A80-BDF1-1894A8B45398}"/>
              </a:ext>
            </a:extLst>
          </p:cNvPr>
          <p:cNvSpPr/>
          <p:nvPr/>
        </p:nvSpPr>
        <p:spPr>
          <a:xfrm>
            <a:off x="6403705" y="4556288"/>
            <a:ext cx="1902490" cy="169359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视图库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BA620B-05EF-4466-9980-B2C934B20D8D}"/>
              </a:ext>
            </a:extLst>
          </p:cNvPr>
          <p:cNvSpPr/>
          <p:nvPr/>
        </p:nvSpPr>
        <p:spPr>
          <a:xfrm>
            <a:off x="8394624" y="4556288"/>
            <a:ext cx="3285770" cy="169359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支撑工具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F6D38D4-3433-4D54-9D6C-CF9859BA7FA7}"/>
              </a:ext>
            </a:extLst>
          </p:cNvPr>
          <p:cNvSpPr/>
          <p:nvPr/>
        </p:nvSpPr>
        <p:spPr>
          <a:xfrm>
            <a:off x="6403704" y="2583400"/>
            <a:ext cx="5276690" cy="1785465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算法模型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F7E67C-1002-4884-B971-1DABD91D09F2}"/>
              </a:ext>
            </a:extLst>
          </p:cNvPr>
          <p:cNvSpPr/>
          <p:nvPr/>
        </p:nvSpPr>
        <p:spPr>
          <a:xfrm>
            <a:off x="485057" y="4837629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视频巡逻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59C9D51-0C9B-4CAD-A6B2-67782B21C863}"/>
              </a:ext>
            </a:extLst>
          </p:cNvPr>
          <p:cNvSpPr/>
          <p:nvPr/>
        </p:nvSpPr>
        <p:spPr>
          <a:xfrm>
            <a:off x="485057" y="5174792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录像回放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B9C8F47-F1C2-4C39-A003-D35E265BBA3F}"/>
              </a:ext>
            </a:extLst>
          </p:cNvPr>
          <p:cNvSpPr/>
          <p:nvPr/>
        </p:nvSpPr>
        <p:spPr>
          <a:xfrm>
            <a:off x="485057" y="5511955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视频上墙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A4FD002-4632-455C-B100-FF0FB893014A}"/>
              </a:ext>
            </a:extLst>
          </p:cNvPr>
          <p:cNvSpPr/>
          <p:nvPr/>
        </p:nvSpPr>
        <p:spPr>
          <a:xfrm>
            <a:off x="485057" y="5849118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实时监控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18A9D7A-FA84-4563-8697-EB7A0756387A}"/>
              </a:ext>
            </a:extLst>
          </p:cNvPr>
          <p:cNvSpPr/>
          <p:nvPr/>
        </p:nvSpPr>
        <p:spPr>
          <a:xfrm>
            <a:off x="1898155" y="4837629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人车布控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5D42FDD-7181-4250-8BED-3CBE03F7921B}"/>
              </a:ext>
            </a:extLst>
          </p:cNvPr>
          <p:cNvSpPr/>
          <p:nvPr/>
        </p:nvSpPr>
        <p:spPr>
          <a:xfrm>
            <a:off x="1898155" y="5174792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人车轨迹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ADB1D4F-0268-446D-AD1C-153D8BB58888}"/>
              </a:ext>
            </a:extLst>
          </p:cNvPr>
          <p:cNvSpPr/>
          <p:nvPr/>
        </p:nvSpPr>
        <p:spPr>
          <a:xfrm>
            <a:off x="1898155" y="5511955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身份稽查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E7B3D3-95A7-479C-9FD4-59D8DE2E3CA9}"/>
              </a:ext>
            </a:extLst>
          </p:cNvPr>
          <p:cNvSpPr/>
          <p:nvPr/>
        </p:nvSpPr>
        <p:spPr>
          <a:xfrm>
            <a:off x="1898155" y="5849118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以图搜图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223939E-9505-44D8-A534-675767FA2144}"/>
              </a:ext>
            </a:extLst>
          </p:cNvPr>
          <p:cNvSpPr/>
          <p:nvPr/>
        </p:nvSpPr>
        <p:spPr>
          <a:xfrm>
            <a:off x="3314538" y="4837629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门禁管理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E4591AE-F99E-43B6-823F-E06A1DDCC3FF}"/>
              </a:ext>
            </a:extLst>
          </p:cNvPr>
          <p:cNvSpPr/>
          <p:nvPr/>
        </p:nvSpPr>
        <p:spPr>
          <a:xfrm>
            <a:off x="3314538" y="5174792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报警中心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C4FDF09-31FF-43CD-B092-93D901F15D79}"/>
              </a:ext>
            </a:extLst>
          </p:cNvPr>
          <p:cNvSpPr/>
          <p:nvPr/>
        </p:nvSpPr>
        <p:spPr>
          <a:xfrm>
            <a:off x="3314538" y="5511955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考勤管理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57D9A23-51C0-4895-98BF-2498F5FF4EEA}"/>
              </a:ext>
            </a:extLst>
          </p:cNvPr>
          <p:cNvSpPr/>
          <p:nvPr/>
        </p:nvSpPr>
        <p:spPr>
          <a:xfrm>
            <a:off x="3314538" y="5849118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访客管理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CAB3FCEB-D9EC-4284-B0FF-C3DBC844E231}"/>
              </a:ext>
            </a:extLst>
          </p:cNvPr>
          <p:cNvSpPr/>
          <p:nvPr/>
        </p:nvSpPr>
        <p:spPr>
          <a:xfrm>
            <a:off x="4727636" y="4837629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公共服务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F61DD51-394C-40F6-8CC4-F16C155C1CCD}"/>
              </a:ext>
            </a:extLst>
          </p:cNvPr>
          <p:cNvSpPr/>
          <p:nvPr/>
        </p:nvSpPr>
        <p:spPr>
          <a:xfrm>
            <a:off x="4727636" y="5174792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框架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221770E-8194-44A6-8FDE-E785B3CEF0CE}"/>
              </a:ext>
            </a:extLst>
          </p:cNvPr>
          <p:cNvSpPr/>
          <p:nvPr/>
        </p:nvSpPr>
        <p:spPr>
          <a:xfrm>
            <a:off x="4727636" y="5511955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网关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FED48534-D4B9-45A0-AC2D-2F880689DB1D}"/>
              </a:ext>
            </a:extLst>
          </p:cNvPr>
          <p:cNvSpPr/>
          <p:nvPr/>
        </p:nvSpPr>
        <p:spPr>
          <a:xfrm>
            <a:off x="4727636" y="5849118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搜索引擎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6D92E341-4BB2-4D09-A8DB-D02943611380}"/>
              </a:ext>
            </a:extLst>
          </p:cNvPr>
          <p:cNvSpPr/>
          <p:nvPr/>
        </p:nvSpPr>
        <p:spPr>
          <a:xfrm>
            <a:off x="6664596" y="4884437"/>
            <a:ext cx="1414435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布控服务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9DA4EF0-8147-4314-BDEE-3A03EDC515B4}"/>
              </a:ext>
            </a:extLst>
          </p:cNvPr>
          <p:cNvSpPr/>
          <p:nvPr/>
        </p:nvSpPr>
        <p:spPr>
          <a:xfrm>
            <a:off x="6664597" y="5221600"/>
            <a:ext cx="141443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搜图服务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EEA566E-7FAC-45F0-BCC6-8EA43249E688}"/>
              </a:ext>
            </a:extLst>
          </p:cNvPr>
          <p:cNvSpPr/>
          <p:nvPr/>
        </p:nvSpPr>
        <p:spPr>
          <a:xfrm>
            <a:off x="6664596" y="5558763"/>
            <a:ext cx="1414437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人脸轨迹服务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BA72EF7-E9F7-46E6-9A9D-2D5EA3F7C505}"/>
              </a:ext>
            </a:extLst>
          </p:cNvPr>
          <p:cNvSpPr/>
          <p:nvPr/>
        </p:nvSpPr>
        <p:spPr>
          <a:xfrm>
            <a:off x="6664596" y="5895926"/>
            <a:ext cx="1414437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车辆轨迹服务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4F0C1BC-4031-46E1-A85C-5746F50A47EF}"/>
              </a:ext>
            </a:extLst>
          </p:cNvPr>
          <p:cNvSpPr/>
          <p:nvPr/>
        </p:nvSpPr>
        <p:spPr>
          <a:xfrm>
            <a:off x="8870591" y="4875573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规则引擎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8659815-29E7-4A84-AD41-F5A39531CA19}"/>
              </a:ext>
            </a:extLst>
          </p:cNvPr>
          <p:cNvSpPr/>
          <p:nvPr/>
        </p:nvSpPr>
        <p:spPr>
          <a:xfrm>
            <a:off x="8870591" y="5212736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关系图谱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82FF1A5-0895-4A4F-87C3-7DCB6AE92A3E}"/>
              </a:ext>
            </a:extLst>
          </p:cNvPr>
          <p:cNvSpPr/>
          <p:nvPr/>
        </p:nvSpPr>
        <p:spPr>
          <a:xfrm>
            <a:off x="8870591" y="5549899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标签工厂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74B31E4B-5A26-4DE0-AC38-DEF271D87A46}"/>
              </a:ext>
            </a:extLst>
          </p:cNvPr>
          <p:cNvSpPr/>
          <p:nvPr/>
        </p:nvSpPr>
        <p:spPr>
          <a:xfrm>
            <a:off x="10158065" y="5221600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数据魔方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A2725DA-0BA0-4D46-A41D-22EEEC9FFB42}"/>
              </a:ext>
            </a:extLst>
          </p:cNvPr>
          <p:cNvSpPr/>
          <p:nvPr/>
        </p:nvSpPr>
        <p:spPr>
          <a:xfrm>
            <a:off x="10158066" y="4873838"/>
            <a:ext cx="1148576" cy="2916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建模工具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EE5B7A9C-AA2B-42CF-801C-2A79064A7A3C}"/>
              </a:ext>
            </a:extLst>
          </p:cNvPr>
          <p:cNvSpPr/>
          <p:nvPr/>
        </p:nvSpPr>
        <p:spPr>
          <a:xfrm>
            <a:off x="8870591" y="5905419"/>
            <a:ext cx="2436050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数据管控平台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9CC63B6-5E06-4188-8987-4E84FDF794F5}"/>
              </a:ext>
            </a:extLst>
          </p:cNvPr>
          <p:cNvSpPr/>
          <p:nvPr/>
        </p:nvSpPr>
        <p:spPr>
          <a:xfrm>
            <a:off x="10158065" y="5549899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ETL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343FE5-E604-4F71-BCE2-652EA7C878C5}"/>
              </a:ext>
            </a:extLst>
          </p:cNvPr>
          <p:cNvSpPr/>
          <p:nvPr/>
        </p:nvSpPr>
        <p:spPr>
          <a:xfrm>
            <a:off x="6664595" y="3038235"/>
            <a:ext cx="2127371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碰撞模型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504983C-198D-4D12-8B4C-96377C425D5F}"/>
              </a:ext>
            </a:extLst>
          </p:cNvPr>
          <p:cNvSpPr/>
          <p:nvPr/>
        </p:nvSpPr>
        <p:spPr>
          <a:xfrm>
            <a:off x="6664595" y="3375398"/>
            <a:ext cx="2127371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关系模型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F1F388E2-3DD2-4C70-93C6-CA2C0DCC0AFE}"/>
              </a:ext>
            </a:extLst>
          </p:cNvPr>
          <p:cNvSpPr/>
          <p:nvPr/>
        </p:nvSpPr>
        <p:spPr>
          <a:xfrm>
            <a:off x="6664595" y="3712561"/>
            <a:ext cx="2127371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聚类模型</a:t>
            </a: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0318FBB-DCA3-4334-B521-7B5BAD8852EA}"/>
              </a:ext>
            </a:extLst>
          </p:cNvPr>
          <p:cNvSpPr/>
          <p:nvPr/>
        </p:nvSpPr>
        <p:spPr>
          <a:xfrm>
            <a:off x="9027606" y="3038235"/>
            <a:ext cx="2127371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标签模型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98DCCEE-C0D1-4832-8E45-D941CC9C224B}"/>
              </a:ext>
            </a:extLst>
          </p:cNvPr>
          <p:cNvSpPr/>
          <p:nvPr/>
        </p:nvSpPr>
        <p:spPr>
          <a:xfrm>
            <a:off x="9027606" y="3375398"/>
            <a:ext cx="2127371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推荐模型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F4163171-7465-45DE-BF4A-26FAE97D8711}"/>
              </a:ext>
            </a:extLst>
          </p:cNvPr>
          <p:cNvSpPr/>
          <p:nvPr/>
        </p:nvSpPr>
        <p:spPr>
          <a:xfrm>
            <a:off x="9027606" y="3712561"/>
            <a:ext cx="2127371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预测模型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8570D50-7799-47EA-AEE2-88CA1F053BF1}"/>
              </a:ext>
            </a:extLst>
          </p:cNvPr>
          <p:cNvSpPr/>
          <p:nvPr/>
        </p:nvSpPr>
        <p:spPr>
          <a:xfrm>
            <a:off x="485057" y="2893272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智能搜索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3E861A17-2791-4359-9713-666B3E0F3AA1}"/>
              </a:ext>
            </a:extLst>
          </p:cNvPr>
          <p:cNvSpPr/>
          <p:nvPr/>
        </p:nvSpPr>
        <p:spPr>
          <a:xfrm>
            <a:off x="485057" y="3230435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违法管理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3EB972D6-69D3-4285-B0A6-6E915296383F}"/>
              </a:ext>
            </a:extLst>
          </p:cNvPr>
          <p:cNvSpPr/>
          <p:nvPr/>
        </p:nvSpPr>
        <p:spPr>
          <a:xfrm>
            <a:off x="485057" y="3567598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宿舍管理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6DFB237-A7EA-4756-8135-A8238E36637A}"/>
              </a:ext>
            </a:extLst>
          </p:cNvPr>
          <p:cNvSpPr/>
          <p:nvPr/>
        </p:nvSpPr>
        <p:spPr>
          <a:xfrm>
            <a:off x="485057" y="3904761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人车技战法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9AB041C-9E2A-4AEB-8A1F-F3AC23C51840}"/>
              </a:ext>
            </a:extLst>
          </p:cNvPr>
          <p:cNvSpPr/>
          <p:nvPr/>
        </p:nvSpPr>
        <p:spPr>
          <a:xfrm>
            <a:off x="1898155" y="2893272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背影寻人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7394395-40D2-4F3A-9327-870851D47458}"/>
              </a:ext>
            </a:extLst>
          </p:cNvPr>
          <p:cNvSpPr/>
          <p:nvPr/>
        </p:nvSpPr>
        <p:spPr>
          <a:xfrm>
            <a:off x="1898155" y="3230435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信号控制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A64878A5-91E9-4B13-819D-9456C08E1CD9}"/>
              </a:ext>
            </a:extLst>
          </p:cNvPr>
          <p:cNvSpPr/>
          <p:nvPr/>
        </p:nvSpPr>
        <p:spPr>
          <a:xfrm>
            <a:off x="1898155" y="3567598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一标六识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C38F5241-62A0-47A2-BB29-B09F1EFDC4F8}"/>
              </a:ext>
            </a:extLst>
          </p:cNvPr>
          <p:cNvSpPr/>
          <p:nvPr/>
        </p:nvSpPr>
        <p:spPr>
          <a:xfrm>
            <a:off x="1898155" y="3904761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明厨亮灶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E0D635CD-DF40-49FA-B7B5-A227AAB00CEE}"/>
              </a:ext>
            </a:extLst>
          </p:cNvPr>
          <p:cNvSpPr/>
          <p:nvPr/>
        </p:nvSpPr>
        <p:spPr>
          <a:xfrm>
            <a:off x="3314538" y="2893272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信息发布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0AAD3F3-F7BF-4F79-AFC9-7178952587C5}"/>
              </a:ext>
            </a:extLst>
          </p:cNvPr>
          <p:cNvSpPr/>
          <p:nvPr/>
        </p:nvSpPr>
        <p:spPr>
          <a:xfrm>
            <a:off x="3314538" y="3230435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警务预案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B8CCC4C-A587-45CF-8D80-CDA8EEA04076}"/>
              </a:ext>
            </a:extLst>
          </p:cNvPr>
          <p:cNvSpPr/>
          <p:nvPr/>
        </p:nvSpPr>
        <p:spPr>
          <a:xfrm>
            <a:off x="3314538" y="3567598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线索追踪</a:t>
            </a: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A3B5E4D-C632-4A76-9F94-783A703EC7E6}"/>
              </a:ext>
            </a:extLst>
          </p:cNvPr>
          <p:cNvSpPr/>
          <p:nvPr/>
        </p:nvSpPr>
        <p:spPr>
          <a:xfrm>
            <a:off x="4727636" y="2893272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事件管理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F31D508-31FD-4CC5-9822-4FA5A156DAE5}"/>
              </a:ext>
            </a:extLst>
          </p:cNvPr>
          <p:cNvSpPr/>
          <p:nvPr/>
        </p:nvSpPr>
        <p:spPr>
          <a:xfrm>
            <a:off x="4727636" y="3230435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路况指数</a:t>
            </a: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AC43A000-F6C7-47BC-9A47-A3C9CFAEF988}"/>
              </a:ext>
            </a:extLst>
          </p:cNvPr>
          <p:cNvSpPr/>
          <p:nvPr/>
        </p:nvSpPr>
        <p:spPr>
          <a:xfrm>
            <a:off x="4727636" y="3567598"/>
            <a:ext cx="1148576" cy="2899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串并案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E679C3E4-E8C0-4592-A6B7-F77C5CD5841D}"/>
              </a:ext>
            </a:extLst>
          </p:cNvPr>
          <p:cNvSpPr/>
          <p:nvPr/>
        </p:nvSpPr>
        <p:spPr>
          <a:xfrm>
            <a:off x="3291689" y="3904761"/>
            <a:ext cx="2584523" cy="28992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战法引擎（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BPM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流程引擎）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A932A19-BA24-40FD-A83C-17229532D1C5}"/>
              </a:ext>
            </a:extLst>
          </p:cNvPr>
          <p:cNvSpPr/>
          <p:nvPr/>
        </p:nvSpPr>
        <p:spPr>
          <a:xfrm>
            <a:off x="2929901" y="1384799"/>
            <a:ext cx="1405053" cy="2753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交通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73612EC-5F18-4179-BFD9-6BB1F06737A6}"/>
              </a:ext>
            </a:extLst>
          </p:cNvPr>
          <p:cNvSpPr/>
          <p:nvPr/>
        </p:nvSpPr>
        <p:spPr>
          <a:xfrm>
            <a:off x="4672823" y="1384799"/>
            <a:ext cx="1405053" cy="2753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社区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79C7FA1-4FA4-489A-819C-C775A03A2139}"/>
              </a:ext>
            </a:extLst>
          </p:cNvPr>
          <p:cNvSpPr/>
          <p:nvPr/>
        </p:nvSpPr>
        <p:spPr>
          <a:xfrm>
            <a:off x="6415745" y="1384799"/>
            <a:ext cx="1405053" cy="2753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监狱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478A06D-6AA1-478C-A4B6-89AE1562EAD8}"/>
              </a:ext>
            </a:extLst>
          </p:cNvPr>
          <p:cNvSpPr/>
          <p:nvPr/>
        </p:nvSpPr>
        <p:spPr>
          <a:xfrm>
            <a:off x="8158667" y="1384799"/>
            <a:ext cx="1405053" cy="2753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教育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FB49F1D-6F6F-4A61-9CE8-9BF3084374A9}"/>
              </a:ext>
            </a:extLst>
          </p:cNvPr>
          <p:cNvSpPr/>
          <p:nvPr/>
        </p:nvSpPr>
        <p:spPr>
          <a:xfrm>
            <a:off x="9901588" y="1384799"/>
            <a:ext cx="1405053" cy="2753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8012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37A1E-6066-4C94-976F-4D72312C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行业中台建设计划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8F002FF-DC28-4032-962A-3C52F6C75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422132"/>
              </p:ext>
            </p:extLst>
          </p:nvPr>
        </p:nvGraphicFramePr>
        <p:xfrm>
          <a:off x="1160490" y="1493642"/>
          <a:ext cx="8833752" cy="4485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4C76E73-8086-4A1F-9B4F-4E7BDF44245A}"/>
              </a:ext>
            </a:extLst>
          </p:cNvPr>
          <p:cNvSpPr txBox="1"/>
          <p:nvPr/>
        </p:nvSpPr>
        <p:spPr>
          <a:xfrm>
            <a:off x="2027512" y="2752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行业应用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B3A998-6FDE-47F1-BF43-2AAB47FB8DAB}"/>
              </a:ext>
            </a:extLst>
          </p:cNvPr>
          <p:cNvSpPr txBox="1"/>
          <p:nvPr/>
        </p:nvSpPr>
        <p:spPr>
          <a:xfrm>
            <a:off x="5138785" y="19900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新应用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4108D-CFCF-44EC-8678-6087A6B60E1D}"/>
              </a:ext>
            </a:extLst>
          </p:cNvPr>
          <p:cNvSpPr txBox="1"/>
          <p:nvPr/>
        </p:nvSpPr>
        <p:spPr>
          <a:xfrm>
            <a:off x="7959276" y="130897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SaaS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421187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sm4byizd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9D18E"/>
        </a:solidFill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8750</TotalTime>
  <Words>2049</Words>
  <Application>Microsoft Office PowerPoint</Application>
  <PresentationFormat>宽屏</PresentationFormat>
  <Paragraphs>493</Paragraphs>
  <Slides>20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Wingdings</vt:lpstr>
      <vt:lpstr>Office 主题​​</vt:lpstr>
      <vt:lpstr>PowerPoint 演示文稿</vt:lpstr>
      <vt:lpstr>Agenda</vt:lpstr>
      <vt:lpstr>什么是中台？</vt:lpstr>
      <vt:lpstr>什么是行业中台？</vt:lpstr>
      <vt:lpstr>现状分析</vt:lpstr>
      <vt:lpstr>目标期望</vt:lpstr>
      <vt:lpstr>业务中台与数据中台的关系</vt:lpstr>
      <vt:lpstr>中台总体架构</vt:lpstr>
      <vt:lpstr>行业中台建设计划</vt:lpstr>
      <vt:lpstr>行业中台建设思路</vt:lpstr>
      <vt:lpstr>行业中台微服务示意</vt:lpstr>
      <vt:lpstr>行业中台生命周期</vt:lpstr>
      <vt:lpstr>行业中台代码管理</vt:lpstr>
      <vt:lpstr>风险与挑战</vt:lpstr>
      <vt:lpstr>相关配合事项</vt:lpstr>
      <vt:lpstr>沟通计划</vt:lpstr>
      <vt:lpstr>团队成员</vt:lpstr>
      <vt:lpstr>本周计划</vt:lpstr>
      <vt:lpstr>疑似涉黄人员计算模型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y6713</dc:creator>
  <cp:lastModifiedBy>yuanchao chen</cp:lastModifiedBy>
  <cp:revision>594</cp:revision>
  <dcterms:created xsi:type="dcterms:W3CDTF">2018-11-15T09:17:00Z</dcterms:created>
  <dcterms:modified xsi:type="dcterms:W3CDTF">2019-05-13T02:03:45Z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2052-10.1.0.7359</vt:lpwstr>
  </property>
</Properties>
</file>