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7" r:id="rId2"/>
    <p:sldId id="323" r:id="rId3"/>
    <p:sldId id="322" r:id="rId4"/>
    <p:sldId id="270" r:id="rId5"/>
    <p:sldId id="263" r:id="rId6"/>
    <p:sldId id="260" r:id="rId7"/>
    <p:sldId id="256" r:id="rId8"/>
    <p:sldId id="257" r:id="rId9"/>
    <p:sldId id="258" r:id="rId10"/>
    <p:sldId id="259" r:id="rId11"/>
    <p:sldId id="261" r:id="rId12"/>
    <p:sldId id="271" r:id="rId13"/>
    <p:sldId id="272" r:id="rId14"/>
    <p:sldId id="26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94AF30B-9990-40F3-9E9C-516787380544}">
          <p14:sldIdLst>
            <p14:sldId id="287"/>
            <p14:sldId id="323"/>
            <p14:sldId id="322"/>
            <p14:sldId id="270"/>
            <p14:sldId id="263"/>
            <p14:sldId id="260"/>
            <p14:sldId id="256"/>
            <p14:sldId id="257"/>
            <p14:sldId id="258"/>
            <p14:sldId id="259"/>
            <p14:sldId id="261"/>
            <p14:sldId id="271"/>
            <p14:sldId id="272"/>
            <p14:sldId id="265"/>
          </p14:sldIdLst>
        </p14:section>
        <p14:section name="无标题节" id="{54110C4F-25C5-498B-B82F-A2D87089C8B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0C7"/>
    <a:srgbClr val="E5D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5" autoAdjust="0"/>
    <p:restoredTop sz="98963" autoAdjust="0"/>
  </p:normalViewPr>
  <p:slideViewPr>
    <p:cSldViewPr>
      <p:cViewPr varScale="1">
        <p:scale>
          <a:sx n="90" d="100"/>
          <a:sy n="90" d="100"/>
        </p:scale>
        <p:origin x="8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90666B-8531-4CC2-9C3F-646023933AA3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63857E3-C10C-4371-84A9-BCC7B1E6575F}">
      <dgm:prSet phldrT="[文本]"/>
      <dgm:spPr/>
      <dgm:t>
        <a:bodyPr/>
        <a:lstStyle/>
        <a:p>
          <a:r>
            <a:rPr lang="zh-CN" altLang="en-US" dirty="0"/>
            <a:t>统一用户</a:t>
          </a:r>
        </a:p>
      </dgm:t>
    </dgm:pt>
    <dgm:pt modelId="{6C3B4A58-5077-41C2-B72F-0ABDCD2029E9}" type="parTrans" cxnId="{15D060A9-7FB6-4CF7-A6E1-54419A3EDDEC}">
      <dgm:prSet/>
      <dgm:spPr/>
      <dgm:t>
        <a:bodyPr/>
        <a:lstStyle/>
        <a:p>
          <a:endParaRPr lang="zh-CN" altLang="en-US"/>
        </a:p>
      </dgm:t>
    </dgm:pt>
    <dgm:pt modelId="{B7FB0580-9822-47B4-B58F-EAA9267EFD79}" type="sibTrans" cxnId="{15D060A9-7FB6-4CF7-A6E1-54419A3EDDEC}">
      <dgm:prSet/>
      <dgm:spPr/>
      <dgm:t>
        <a:bodyPr/>
        <a:lstStyle/>
        <a:p>
          <a:endParaRPr lang="zh-CN" altLang="en-US"/>
        </a:p>
      </dgm:t>
    </dgm:pt>
    <dgm:pt modelId="{819A9FC5-DB24-4B2B-9176-7255EE271B15}">
      <dgm:prSet phldrT="[文本]"/>
      <dgm:spPr/>
      <dgm:t>
        <a:bodyPr/>
        <a:lstStyle/>
        <a:p>
          <a:r>
            <a:rPr lang="zh-CN" altLang="en-US" dirty="0"/>
            <a:t>人员管理</a:t>
          </a:r>
        </a:p>
      </dgm:t>
    </dgm:pt>
    <dgm:pt modelId="{A2C3500F-0F28-45B6-9B55-398A55AEA82D}" type="parTrans" cxnId="{D96B2D61-4E36-4505-86DC-3B80A29EC540}">
      <dgm:prSet/>
      <dgm:spPr/>
      <dgm:t>
        <a:bodyPr/>
        <a:lstStyle/>
        <a:p>
          <a:endParaRPr lang="zh-CN" altLang="en-US"/>
        </a:p>
      </dgm:t>
    </dgm:pt>
    <dgm:pt modelId="{ADD15DAC-7AE1-499D-B750-F0C8F7FD9D8F}" type="sibTrans" cxnId="{D96B2D61-4E36-4505-86DC-3B80A29EC540}">
      <dgm:prSet/>
      <dgm:spPr/>
      <dgm:t>
        <a:bodyPr/>
        <a:lstStyle/>
        <a:p>
          <a:endParaRPr lang="zh-CN" altLang="en-US"/>
        </a:p>
      </dgm:t>
    </dgm:pt>
    <dgm:pt modelId="{0339D503-9952-485F-8C77-9E959BF48BD7}">
      <dgm:prSet phldrT="[文本]"/>
      <dgm:spPr/>
      <dgm:t>
        <a:bodyPr/>
        <a:lstStyle/>
        <a:p>
          <a:r>
            <a:rPr lang="zh-CN" altLang="en-US" dirty="0"/>
            <a:t>组织管理</a:t>
          </a:r>
        </a:p>
      </dgm:t>
    </dgm:pt>
    <dgm:pt modelId="{EA96B8C6-579D-45D2-8C5C-FD5AE9C41459}" type="parTrans" cxnId="{581D291A-E005-4786-810B-063096084B33}">
      <dgm:prSet/>
      <dgm:spPr/>
      <dgm:t>
        <a:bodyPr/>
        <a:lstStyle/>
        <a:p>
          <a:endParaRPr lang="zh-CN" altLang="en-US"/>
        </a:p>
      </dgm:t>
    </dgm:pt>
    <dgm:pt modelId="{0E598240-4D7C-4EE8-A8E8-7721E4C8119B}" type="sibTrans" cxnId="{581D291A-E005-4786-810B-063096084B33}">
      <dgm:prSet/>
      <dgm:spPr/>
      <dgm:t>
        <a:bodyPr/>
        <a:lstStyle/>
        <a:p>
          <a:endParaRPr lang="zh-CN" altLang="en-US"/>
        </a:p>
      </dgm:t>
    </dgm:pt>
    <dgm:pt modelId="{0787C010-33B4-4C95-9433-1ECF4F3A6F7B}">
      <dgm:prSet phldrT="[文本]"/>
      <dgm:spPr/>
      <dgm:t>
        <a:bodyPr/>
        <a:lstStyle/>
        <a:p>
          <a:r>
            <a:rPr lang="zh-CN" altLang="en-US" dirty="0"/>
            <a:t>密码管理</a:t>
          </a:r>
        </a:p>
      </dgm:t>
    </dgm:pt>
    <dgm:pt modelId="{2937C3FF-00EE-445A-A098-F099AD2082E8}" type="parTrans" cxnId="{B9951B4F-79B2-4E25-BF9A-698A9C7E40B7}">
      <dgm:prSet/>
      <dgm:spPr/>
      <dgm:t>
        <a:bodyPr/>
        <a:lstStyle/>
        <a:p>
          <a:endParaRPr lang="zh-CN" altLang="en-US"/>
        </a:p>
      </dgm:t>
    </dgm:pt>
    <dgm:pt modelId="{D5386D7B-9A62-4BA9-B362-C768CBD3954C}" type="sibTrans" cxnId="{B9951B4F-79B2-4E25-BF9A-698A9C7E40B7}">
      <dgm:prSet/>
      <dgm:spPr/>
      <dgm:t>
        <a:bodyPr/>
        <a:lstStyle/>
        <a:p>
          <a:endParaRPr lang="zh-CN" altLang="en-US"/>
        </a:p>
      </dgm:t>
    </dgm:pt>
    <dgm:pt modelId="{0F2C527E-C6F0-4B4E-AA7F-68739A9529F2}">
      <dgm:prSet phldrT="[文本]"/>
      <dgm:spPr/>
      <dgm:t>
        <a:bodyPr/>
        <a:lstStyle/>
        <a:p>
          <a:r>
            <a:rPr lang="zh-CN" altLang="en-US" dirty="0"/>
            <a:t>统一权限</a:t>
          </a:r>
        </a:p>
      </dgm:t>
    </dgm:pt>
    <dgm:pt modelId="{6098D906-2941-4DDC-BA68-B993DAD35F7F}" type="parTrans" cxnId="{4C2DC5A2-F8ED-42EA-8EBF-590B1F86A8D3}">
      <dgm:prSet/>
      <dgm:spPr/>
      <dgm:t>
        <a:bodyPr/>
        <a:lstStyle/>
        <a:p>
          <a:endParaRPr lang="zh-CN" altLang="en-US"/>
        </a:p>
      </dgm:t>
    </dgm:pt>
    <dgm:pt modelId="{0C033BD7-DD0F-4BCB-90AC-ECCA31FF39AD}" type="sibTrans" cxnId="{4C2DC5A2-F8ED-42EA-8EBF-590B1F86A8D3}">
      <dgm:prSet/>
      <dgm:spPr/>
      <dgm:t>
        <a:bodyPr/>
        <a:lstStyle/>
        <a:p>
          <a:endParaRPr lang="zh-CN" altLang="en-US"/>
        </a:p>
      </dgm:t>
    </dgm:pt>
    <dgm:pt modelId="{3D55B32E-B14C-4DBE-8629-0A9BB9DBD6BE}">
      <dgm:prSet phldrT="[文本]"/>
      <dgm:spPr/>
      <dgm:t>
        <a:bodyPr/>
        <a:lstStyle/>
        <a:p>
          <a:r>
            <a:rPr lang="zh-CN" altLang="en-US" dirty="0"/>
            <a:t>应用管理</a:t>
          </a:r>
        </a:p>
      </dgm:t>
    </dgm:pt>
    <dgm:pt modelId="{926EF2E2-9F7C-42E6-9CEE-39324EFA0368}" type="parTrans" cxnId="{68951AF3-D6CB-47A1-BD76-0433F8454CE8}">
      <dgm:prSet/>
      <dgm:spPr/>
      <dgm:t>
        <a:bodyPr/>
        <a:lstStyle/>
        <a:p>
          <a:endParaRPr lang="zh-CN" altLang="en-US"/>
        </a:p>
      </dgm:t>
    </dgm:pt>
    <dgm:pt modelId="{C2E13241-D9AF-4131-8520-0E15F068644F}" type="sibTrans" cxnId="{68951AF3-D6CB-47A1-BD76-0433F8454CE8}">
      <dgm:prSet/>
      <dgm:spPr/>
      <dgm:t>
        <a:bodyPr/>
        <a:lstStyle/>
        <a:p>
          <a:endParaRPr lang="zh-CN" altLang="en-US"/>
        </a:p>
      </dgm:t>
    </dgm:pt>
    <dgm:pt modelId="{B641288D-A006-4C03-95E7-257D0F5DC934}">
      <dgm:prSet phldrT="[文本]"/>
      <dgm:spPr/>
      <dgm:t>
        <a:bodyPr/>
        <a:lstStyle/>
        <a:p>
          <a:r>
            <a:rPr lang="zh-CN" altLang="en-US" dirty="0"/>
            <a:t>角色管理</a:t>
          </a:r>
        </a:p>
      </dgm:t>
    </dgm:pt>
    <dgm:pt modelId="{B8FDD44F-D5C4-4D9C-BDF1-FDBD2FAEA7B1}" type="parTrans" cxnId="{877B2962-0D7A-4494-8641-A9FB74987AFE}">
      <dgm:prSet/>
      <dgm:spPr/>
      <dgm:t>
        <a:bodyPr/>
        <a:lstStyle/>
        <a:p>
          <a:endParaRPr lang="zh-CN" altLang="en-US"/>
        </a:p>
      </dgm:t>
    </dgm:pt>
    <dgm:pt modelId="{BF27605B-CD6C-4CA8-BB9D-2856CBA5AF5C}" type="sibTrans" cxnId="{877B2962-0D7A-4494-8641-A9FB74987AFE}">
      <dgm:prSet/>
      <dgm:spPr/>
      <dgm:t>
        <a:bodyPr/>
        <a:lstStyle/>
        <a:p>
          <a:endParaRPr lang="zh-CN" altLang="en-US"/>
        </a:p>
      </dgm:t>
    </dgm:pt>
    <dgm:pt modelId="{A1E5AC0D-BDFD-4366-B1C3-AF78EC5BCF12}">
      <dgm:prSet phldrT="[文本]"/>
      <dgm:spPr/>
      <dgm:t>
        <a:bodyPr/>
        <a:lstStyle/>
        <a:p>
          <a:r>
            <a:rPr lang="zh-CN" altLang="en-US" dirty="0"/>
            <a:t>权限管理</a:t>
          </a:r>
        </a:p>
      </dgm:t>
    </dgm:pt>
    <dgm:pt modelId="{C281E5A2-AF87-40BE-AEA0-DF4A9844FB49}" type="parTrans" cxnId="{0100293D-2212-4A05-911E-A56E621D91EB}">
      <dgm:prSet/>
      <dgm:spPr/>
      <dgm:t>
        <a:bodyPr/>
        <a:lstStyle/>
        <a:p>
          <a:endParaRPr lang="zh-CN" altLang="en-US"/>
        </a:p>
      </dgm:t>
    </dgm:pt>
    <dgm:pt modelId="{5A75D70F-95FD-4D5A-9C5C-4D95F2E81EF7}" type="sibTrans" cxnId="{0100293D-2212-4A05-911E-A56E621D91EB}">
      <dgm:prSet/>
      <dgm:spPr/>
      <dgm:t>
        <a:bodyPr/>
        <a:lstStyle/>
        <a:p>
          <a:endParaRPr lang="zh-CN" altLang="en-US"/>
        </a:p>
      </dgm:t>
    </dgm:pt>
    <dgm:pt modelId="{C9C9413C-8DC0-4A12-B7B0-7123160CD122}">
      <dgm:prSet phldrT="[文本]"/>
      <dgm:spPr/>
      <dgm:t>
        <a:bodyPr/>
        <a:lstStyle/>
        <a:p>
          <a:r>
            <a:rPr lang="zh-CN" altLang="en-US" dirty="0"/>
            <a:t>日志管理</a:t>
          </a:r>
        </a:p>
      </dgm:t>
    </dgm:pt>
    <dgm:pt modelId="{97B4858F-98A8-4CCC-84F2-0332E18CED5C}" type="parTrans" cxnId="{914E58B2-6149-4CC7-AD0C-1E7654C422A9}">
      <dgm:prSet/>
      <dgm:spPr/>
      <dgm:t>
        <a:bodyPr/>
        <a:lstStyle/>
        <a:p>
          <a:endParaRPr lang="zh-CN" altLang="en-US"/>
        </a:p>
      </dgm:t>
    </dgm:pt>
    <dgm:pt modelId="{590ED473-3C5E-46FA-9D46-1F4318EF824D}" type="sibTrans" cxnId="{914E58B2-6149-4CC7-AD0C-1E7654C422A9}">
      <dgm:prSet/>
      <dgm:spPr/>
      <dgm:t>
        <a:bodyPr/>
        <a:lstStyle/>
        <a:p>
          <a:endParaRPr lang="zh-CN" altLang="en-US"/>
        </a:p>
      </dgm:t>
    </dgm:pt>
    <dgm:pt modelId="{38687E09-D6DA-4D41-9918-D7DEF912376C}">
      <dgm:prSet phldrT="[文本]"/>
      <dgm:spPr/>
      <dgm:t>
        <a:bodyPr/>
        <a:lstStyle/>
        <a:p>
          <a:r>
            <a:rPr lang="zh-CN" altLang="en-US" dirty="0"/>
            <a:t>日志记录</a:t>
          </a:r>
        </a:p>
      </dgm:t>
    </dgm:pt>
    <dgm:pt modelId="{0FC46E78-7EE1-4FF9-A6DB-85BB40FC572B}" type="parTrans" cxnId="{DE39571F-FEAD-4B10-BC59-50F5B65BA36C}">
      <dgm:prSet/>
      <dgm:spPr/>
      <dgm:t>
        <a:bodyPr/>
        <a:lstStyle/>
        <a:p>
          <a:endParaRPr lang="zh-CN" altLang="en-US"/>
        </a:p>
      </dgm:t>
    </dgm:pt>
    <dgm:pt modelId="{4F72F139-0EB7-4FD3-86F3-6E33FA889D8F}" type="sibTrans" cxnId="{DE39571F-FEAD-4B10-BC59-50F5B65BA36C}">
      <dgm:prSet/>
      <dgm:spPr/>
      <dgm:t>
        <a:bodyPr/>
        <a:lstStyle/>
        <a:p>
          <a:endParaRPr lang="zh-CN" altLang="en-US"/>
        </a:p>
      </dgm:t>
    </dgm:pt>
    <dgm:pt modelId="{AFA0BC67-7C85-4F7B-A365-C32C88B16B51}">
      <dgm:prSet phldrT="[文本]"/>
      <dgm:spPr/>
      <dgm:t>
        <a:bodyPr/>
        <a:lstStyle/>
        <a:p>
          <a:r>
            <a:rPr lang="zh-CN" altLang="en-US" dirty="0"/>
            <a:t>日志查询</a:t>
          </a:r>
        </a:p>
      </dgm:t>
    </dgm:pt>
    <dgm:pt modelId="{BADF01BF-E516-43A5-8BB3-AB57735E3B78}" type="parTrans" cxnId="{40A49E2C-C9AD-4CC4-A566-CAA38745C986}">
      <dgm:prSet/>
      <dgm:spPr/>
      <dgm:t>
        <a:bodyPr/>
        <a:lstStyle/>
        <a:p>
          <a:endParaRPr lang="zh-CN" altLang="en-US"/>
        </a:p>
      </dgm:t>
    </dgm:pt>
    <dgm:pt modelId="{52CEFC7B-4802-4350-96C5-008722BA0A1B}" type="sibTrans" cxnId="{40A49E2C-C9AD-4CC4-A566-CAA38745C986}">
      <dgm:prSet/>
      <dgm:spPr/>
      <dgm:t>
        <a:bodyPr/>
        <a:lstStyle/>
        <a:p>
          <a:endParaRPr lang="zh-CN" altLang="en-US"/>
        </a:p>
      </dgm:t>
    </dgm:pt>
    <dgm:pt modelId="{94514722-167D-41F0-A950-3AE561A8CC8B}">
      <dgm:prSet phldrT="[文本]"/>
      <dgm:spPr/>
      <dgm:t>
        <a:bodyPr/>
        <a:lstStyle/>
        <a:p>
          <a:r>
            <a:rPr lang="zh-CN" altLang="en-US" dirty="0"/>
            <a:t>日志归档</a:t>
          </a:r>
        </a:p>
      </dgm:t>
    </dgm:pt>
    <dgm:pt modelId="{5EDF9E89-27B1-4116-91C4-A2A34F7DFCEB}" type="parTrans" cxnId="{0529AB96-454E-4789-B240-609489F293AF}">
      <dgm:prSet/>
      <dgm:spPr/>
      <dgm:t>
        <a:bodyPr/>
        <a:lstStyle/>
        <a:p>
          <a:endParaRPr lang="zh-CN" altLang="en-US"/>
        </a:p>
      </dgm:t>
    </dgm:pt>
    <dgm:pt modelId="{E32D2B08-AC19-46F7-926E-19FA131EBC23}" type="sibTrans" cxnId="{0529AB96-454E-4789-B240-609489F293AF}">
      <dgm:prSet/>
      <dgm:spPr/>
      <dgm:t>
        <a:bodyPr/>
        <a:lstStyle/>
        <a:p>
          <a:endParaRPr lang="zh-CN" altLang="en-US"/>
        </a:p>
      </dgm:t>
    </dgm:pt>
    <dgm:pt modelId="{B31EDCE9-4556-45A3-A813-5E7514D4BF73}">
      <dgm:prSet phldrT="[文本]"/>
      <dgm:spPr/>
      <dgm:t>
        <a:bodyPr/>
        <a:lstStyle/>
        <a:p>
          <a:r>
            <a:rPr lang="zh-CN" altLang="en-US" dirty="0"/>
            <a:t>用户行为跟踪</a:t>
          </a:r>
        </a:p>
      </dgm:t>
    </dgm:pt>
    <dgm:pt modelId="{CCAE1FF8-9E78-4F32-BD58-4685943FBFC4}" type="parTrans" cxnId="{8758CF42-01F9-4B9E-B8F0-05B229E0F521}">
      <dgm:prSet/>
      <dgm:spPr/>
      <dgm:t>
        <a:bodyPr/>
        <a:lstStyle/>
        <a:p>
          <a:endParaRPr lang="zh-CN" altLang="en-US"/>
        </a:p>
      </dgm:t>
    </dgm:pt>
    <dgm:pt modelId="{6BAEEB95-3E8D-46E0-88D1-1765A18E6BAF}" type="sibTrans" cxnId="{8758CF42-01F9-4B9E-B8F0-05B229E0F521}">
      <dgm:prSet/>
      <dgm:spPr/>
      <dgm:t>
        <a:bodyPr/>
        <a:lstStyle/>
        <a:p>
          <a:endParaRPr lang="zh-CN" altLang="en-US"/>
        </a:p>
      </dgm:t>
    </dgm:pt>
    <dgm:pt modelId="{033273F8-58D1-4359-A6F3-8DD2ACC4B5C0}">
      <dgm:prSet phldrT="[文本]"/>
      <dgm:spPr/>
      <dgm:t>
        <a:bodyPr/>
        <a:lstStyle/>
        <a:p>
          <a:r>
            <a:rPr lang="zh-CN" altLang="en-US" dirty="0"/>
            <a:t>资源管理</a:t>
          </a:r>
        </a:p>
      </dgm:t>
    </dgm:pt>
    <dgm:pt modelId="{A6484157-052E-4933-868B-B223E73B6317}" type="parTrans" cxnId="{5109E29A-483A-4988-A09D-B3E9B9C899D9}">
      <dgm:prSet/>
      <dgm:spPr/>
      <dgm:t>
        <a:bodyPr/>
        <a:lstStyle/>
        <a:p>
          <a:endParaRPr lang="zh-CN" altLang="en-US"/>
        </a:p>
      </dgm:t>
    </dgm:pt>
    <dgm:pt modelId="{252BFE95-E819-4BC5-9AFF-4B8F7BD1977D}" type="sibTrans" cxnId="{5109E29A-483A-4988-A09D-B3E9B9C899D9}">
      <dgm:prSet/>
      <dgm:spPr/>
      <dgm:t>
        <a:bodyPr/>
        <a:lstStyle/>
        <a:p>
          <a:endParaRPr lang="zh-CN" altLang="en-US"/>
        </a:p>
      </dgm:t>
    </dgm:pt>
    <dgm:pt modelId="{081F8891-BC16-4943-8ECC-A78CB2B4BA09}">
      <dgm:prSet phldrT="[文本]"/>
      <dgm:spPr/>
      <dgm:t>
        <a:bodyPr/>
        <a:lstStyle/>
        <a:p>
          <a:r>
            <a:rPr lang="zh-CN" altLang="en-US" dirty="0"/>
            <a:t>规范定义</a:t>
          </a:r>
          <a:endParaRPr lang="en-US" altLang="zh-CN" dirty="0"/>
        </a:p>
      </dgm:t>
    </dgm:pt>
    <dgm:pt modelId="{5675AF72-A7BB-4DB5-9032-95108911D31C}" type="parTrans" cxnId="{6731B613-DFE5-437C-9273-2510CFD60389}">
      <dgm:prSet/>
      <dgm:spPr/>
      <dgm:t>
        <a:bodyPr/>
        <a:lstStyle/>
        <a:p>
          <a:endParaRPr lang="zh-CN" altLang="en-US"/>
        </a:p>
      </dgm:t>
    </dgm:pt>
    <dgm:pt modelId="{3AE4CD49-D2B6-46DD-B237-502B1CFB8D77}" type="sibTrans" cxnId="{6731B613-DFE5-437C-9273-2510CFD60389}">
      <dgm:prSet/>
      <dgm:spPr/>
      <dgm:t>
        <a:bodyPr/>
        <a:lstStyle/>
        <a:p>
          <a:endParaRPr lang="zh-CN" altLang="en-US"/>
        </a:p>
      </dgm:t>
    </dgm:pt>
    <dgm:pt modelId="{331D4C3B-CB1C-4F7F-AD91-BEBABDDC34F2}">
      <dgm:prSet phldrT="[文本]"/>
      <dgm:spPr/>
      <dgm:t>
        <a:bodyPr/>
        <a:lstStyle/>
        <a:p>
          <a:r>
            <a:rPr lang="zh-CN" altLang="en-US" dirty="0"/>
            <a:t>代码规范</a:t>
          </a:r>
          <a:endParaRPr lang="en-US" altLang="zh-CN" dirty="0"/>
        </a:p>
      </dgm:t>
    </dgm:pt>
    <dgm:pt modelId="{84C05623-273A-4004-AEA5-00EEEF76FE7B}" type="parTrans" cxnId="{9F9018BE-2DCB-4364-8E07-D87D904F69C5}">
      <dgm:prSet/>
      <dgm:spPr/>
      <dgm:t>
        <a:bodyPr/>
        <a:lstStyle/>
        <a:p>
          <a:endParaRPr lang="zh-CN" altLang="en-US"/>
        </a:p>
      </dgm:t>
    </dgm:pt>
    <dgm:pt modelId="{B34A4F7A-4DF0-4F44-A561-0A84753BCC8D}" type="sibTrans" cxnId="{9F9018BE-2DCB-4364-8E07-D87D904F69C5}">
      <dgm:prSet/>
      <dgm:spPr/>
      <dgm:t>
        <a:bodyPr/>
        <a:lstStyle/>
        <a:p>
          <a:endParaRPr lang="zh-CN" altLang="en-US"/>
        </a:p>
      </dgm:t>
    </dgm:pt>
    <dgm:pt modelId="{3E560904-0415-47B2-8245-F77B83CFB8B1}">
      <dgm:prSet phldrT="[文本]"/>
      <dgm:spPr/>
      <dgm:t>
        <a:bodyPr/>
        <a:lstStyle/>
        <a:p>
          <a:r>
            <a:rPr lang="zh-CN" altLang="en-US" dirty="0"/>
            <a:t>接口规范</a:t>
          </a:r>
          <a:endParaRPr lang="en-US" altLang="zh-CN" dirty="0"/>
        </a:p>
      </dgm:t>
    </dgm:pt>
    <dgm:pt modelId="{12F09ECD-D196-4E8E-8904-F47E00391371}" type="parTrans" cxnId="{7F648BE3-299E-4CF2-BB19-B01F7ED2FBA5}">
      <dgm:prSet/>
      <dgm:spPr/>
      <dgm:t>
        <a:bodyPr/>
        <a:lstStyle/>
        <a:p>
          <a:endParaRPr lang="zh-CN" altLang="en-US"/>
        </a:p>
      </dgm:t>
    </dgm:pt>
    <dgm:pt modelId="{CBEEC229-8702-4CFA-8DB9-B33C66D8B04C}" type="sibTrans" cxnId="{7F648BE3-299E-4CF2-BB19-B01F7ED2FBA5}">
      <dgm:prSet/>
      <dgm:spPr/>
      <dgm:t>
        <a:bodyPr/>
        <a:lstStyle/>
        <a:p>
          <a:endParaRPr lang="zh-CN" altLang="en-US"/>
        </a:p>
      </dgm:t>
    </dgm:pt>
    <dgm:pt modelId="{D6558297-05DD-471B-B2AB-7FDABB187787}">
      <dgm:prSet phldrT="[文本]"/>
      <dgm:spPr/>
      <dgm:t>
        <a:bodyPr/>
        <a:lstStyle/>
        <a:p>
          <a:r>
            <a:rPr lang="zh-CN" altLang="en-US" dirty="0"/>
            <a:t>错误码</a:t>
          </a:r>
          <a:endParaRPr lang="en-US" altLang="zh-CN" dirty="0"/>
        </a:p>
      </dgm:t>
    </dgm:pt>
    <dgm:pt modelId="{1A5DFC0D-354A-47C2-81E0-31344DDD34CF}" type="parTrans" cxnId="{49E2D5A4-48E7-464C-8927-4F7D77D3E889}">
      <dgm:prSet/>
      <dgm:spPr/>
      <dgm:t>
        <a:bodyPr/>
        <a:lstStyle/>
        <a:p>
          <a:endParaRPr lang="zh-CN" altLang="en-US"/>
        </a:p>
      </dgm:t>
    </dgm:pt>
    <dgm:pt modelId="{1795F8A6-5CBB-41DB-A305-4875288B6495}" type="sibTrans" cxnId="{49E2D5A4-48E7-464C-8927-4F7D77D3E889}">
      <dgm:prSet/>
      <dgm:spPr/>
      <dgm:t>
        <a:bodyPr/>
        <a:lstStyle/>
        <a:p>
          <a:endParaRPr lang="zh-CN" altLang="en-US"/>
        </a:p>
      </dgm:t>
    </dgm:pt>
    <dgm:pt modelId="{E79931A0-9ACA-4CB6-A76B-AC42C581B121}">
      <dgm:prSet phldrT="[文本]"/>
      <dgm:spPr/>
      <dgm:t>
        <a:bodyPr/>
        <a:lstStyle/>
        <a:p>
          <a:r>
            <a:rPr lang="en-US" altLang="zh-CN" dirty="0"/>
            <a:t>UI</a:t>
          </a:r>
          <a:r>
            <a:rPr lang="zh-CN" altLang="en-US" dirty="0"/>
            <a:t>设计规范</a:t>
          </a:r>
          <a:endParaRPr lang="en-US" altLang="zh-CN" dirty="0"/>
        </a:p>
      </dgm:t>
    </dgm:pt>
    <dgm:pt modelId="{C3F1FFAC-6EAE-47F2-95E1-5FC5C03827CE}" type="parTrans" cxnId="{70C597E7-3970-4FB7-B2F9-CA72FDC2394D}">
      <dgm:prSet/>
      <dgm:spPr/>
      <dgm:t>
        <a:bodyPr/>
        <a:lstStyle/>
        <a:p>
          <a:endParaRPr lang="zh-CN" altLang="en-US"/>
        </a:p>
      </dgm:t>
    </dgm:pt>
    <dgm:pt modelId="{65A05E99-DC08-46BA-B4FD-9549C6520D7F}" type="sibTrans" cxnId="{70C597E7-3970-4FB7-B2F9-CA72FDC2394D}">
      <dgm:prSet/>
      <dgm:spPr/>
      <dgm:t>
        <a:bodyPr/>
        <a:lstStyle/>
        <a:p>
          <a:endParaRPr lang="zh-CN" altLang="en-US"/>
        </a:p>
      </dgm:t>
    </dgm:pt>
    <dgm:pt modelId="{D2C9B3D0-1749-47BF-AADB-AE12606C301D}">
      <dgm:prSet phldrT="[文本]"/>
      <dgm:spPr/>
      <dgm:t>
        <a:bodyPr/>
        <a:lstStyle/>
        <a:p>
          <a:r>
            <a:rPr lang="zh-CN" altLang="en-US" dirty="0"/>
            <a:t>单点登录</a:t>
          </a:r>
        </a:p>
      </dgm:t>
    </dgm:pt>
    <dgm:pt modelId="{788ED319-38C7-4576-8BBF-18686067F205}" type="parTrans" cxnId="{1DC66428-4452-4D4E-A6F7-47372C66F520}">
      <dgm:prSet/>
      <dgm:spPr/>
      <dgm:t>
        <a:bodyPr/>
        <a:lstStyle/>
        <a:p>
          <a:endParaRPr lang="zh-CN" altLang="en-US"/>
        </a:p>
      </dgm:t>
    </dgm:pt>
    <dgm:pt modelId="{B51E7BB4-F0B5-491A-834D-E4C3E2E5988F}" type="sibTrans" cxnId="{1DC66428-4452-4D4E-A6F7-47372C66F520}">
      <dgm:prSet/>
      <dgm:spPr/>
      <dgm:t>
        <a:bodyPr/>
        <a:lstStyle/>
        <a:p>
          <a:endParaRPr lang="zh-CN" altLang="en-US"/>
        </a:p>
      </dgm:t>
    </dgm:pt>
    <dgm:pt modelId="{43EE75B3-E328-4B87-A245-5C0C52F128B4}">
      <dgm:prSet phldrT="[文本]"/>
      <dgm:spPr/>
      <dgm:t>
        <a:bodyPr/>
        <a:lstStyle/>
        <a:p>
          <a:r>
            <a:rPr lang="zh-CN" altLang="en-US" dirty="0"/>
            <a:t>统一登录</a:t>
          </a:r>
        </a:p>
      </dgm:t>
    </dgm:pt>
    <dgm:pt modelId="{D6AE84A9-8819-4147-A9D7-C081B480B440}" type="parTrans" cxnId="{D65D5625-C963-4AC0-BC2F-7135BAC7927C}">
      <dgm:prSet/>
      <dgm:spPr/>
      <dgm:t>
        <a:bodyPr/>
        <a:lstStyle/>
        <a:p>
          <a:endParaRPr lang="zh-CN" altLang="en-US"/>
        </a:p>
      </dgm:t>
    </dgm:pt>
    <dgm:pt modelId="{A492761C-49C6-421A-9004-3A848EDCF69D}" type="sibTrans" cxnId="{D65D5625-C963-4AC0-BC2F-7135BAC7927C}">
      <dgm:prSet/>
      <dgm:spPr/>
      <dgm:t>
        <a:bodyPr/>
        <a:lstStyle/>
        <a:p>
          <a:endParaRPr lang="zh-CN" altLang="en-US"/>
        </a:p>
      </dgm:t>
    </dgm:pt>
    <dgm:pt modelId="{11A8B0AE-5C35-464A-88DF-0A51439D0B34}">
      <dgm:prSet phldrT="[文本]"/>
      <dgm:spPr/>
      <dgm:t>
        <a:bodyPr/>
        <a:lstStyle/>
        <a:p>
          <a:r>
            <a:rPr lang="zh-CN" altLang="en-US" dirty="0"/>
            <a:t>统一注销</a:t>
          </a:r>
        </a:p>
      </dgm:t>
    </dgm:pt>
    <dgm:pt modelId="{68CADA9B-9795-4FA5-AC9B-EA0C2BDCE43D}" type="parTrans" cxnId="{82E05F23-0365-4F7D-8888-1FE8B8374992}">
      <dgm:prSet/>
      <dgm:spPr/>
      <dgm:t>
        <a:bodyPr/>
        <a:lstStyle/>
        <a:p>
          <a:endParaRPr lang="zh-CN" altLang="en-US"/>
        </a:p>
      </dgm:t>
    </dgm:pt>
    <dgm:pt modelId="{7ED0D4F7-B7F5-4F3E-9903-194C8534ABC7}" type="sibTrans" cxnId="{82E05F23-0365-4F7D-8888-1FE8B8374992}">
      <dgm:prSet/>
      <dgm:spPr/>
      <dgm:t>
        <a:bodyPr/>
        <a:lstStyle/>
        <a:p>
          <a:endParaRPr lang="zh-CN" altLang="en-US"/>
        </a:p>
      </dgm:t>
    </dgm:pt>
    <dgm:pt modelId="{37A60E15-0C6D-4B80-B24C-3C2D8A3D1820}">
      <dgm:prSet phldrT="[文本]"/>
      <dgm:spPr/>
      <dgm:t>
        <a:bodyPr/>
        <a:lstStyle/>
        <a:p>
          <a:r>
            <a:rPr lang="zh-CN" altLang="en-US" dirty="0"/>
            <a:t>密码重置</a:t>
          </a:r>
        </a:p>
      </dgm:t>
    </dgm:pt>
    <dgm:pt modelId="{F687374D-4766-4AB1-B3C6-B55DA48D584A}" type="parTrans" cxnId="{5A3841D8-2451-4245-888C-0E13B5435868}">
      <dgm:prSet/>
      <dgm:spPr/>
      <dgm:t>
        <a:bodyPr/>
        <a:lstStyle/>
        <a:p>
          <a:endParaRPr lang="zh-CN" altLang="en-US"/>
        </a:p>
      </dgm:t>
    </dgm:pt>
    <dgm:pt modelId="{0351AF77-44C2-4CC7-873C-9BD0CE1391CB}" type="sibTrans" cxnId="{5A3841D8-2451-4245-888C-0E13B5435868}">
      <dgm:prSet/>
      <dgm:spPr/>
      <dgm:t>
        <a:bodyPr/>
        <a:lstStyle/>
        <a:p>
          <a:endParaRPr lang="zh-CN" altLang="en-US"/>
        </a:p>
      </dgm:t>
    </dgm:pt>
    <dgm:pt modelId="{BDDFA502-3DE7-4229-AA8B-F54C934C77A8}">
      <dgm:prSet phldrT="[文本]"/>
      <dgm:spPr/>
      <dgm:t>
        <a:bodyPr/>
        <a:lstStyle/>
        <a:p>
          <a:r>
            <a:rPr lang="zh-CN" altLang="en-US" dirty="0"/>
            <a:t>统一登录平台</a:t>
          </a:r>
        </a:p>
      </dgm:t>
    </dgm:pt>
    <dgm:pt modelId="{254A4B94-CF2E-4C92-85FD-834E58CB1C44}" type="parTrans" cxnId="{59938163-CCAB-4BAF-8288-1EB8743141A8}">
      <dgm:prSet/>
      <dgm:spPr/>
      <dgm:t>
        <a:bodyPr/>
        <a:lstStyle/>
        <a:p>
          <a:endParaRPr lang="zh-CN" altLang="en-US"/>
        </a:p>
      </dgm:t>
    </dgm:pt>
    <dgm:pt modelId="{D66859B7-A9EC-4F3F-87D8-6B3903569F84}" type="sibTrans" cxnId="{59938163-CCAB-4BAF-8288-1EB8743141A8}">
      <dgm:prSet/>
      <dgm:spPr/>
      <dgm:t>
        <a:bodyPr/>
        <a:lstStyle/>
        <a:p>
          <a:endParaRPr lang="zh-CN" altLang="en-US"/>
        </a:p>
      </dgm:t>
    </dgm:pt>
    <dgm:pt modelId="{6840F594-8701-4889-A9D6-2502CDA8D216}">
      <dgm:prSet phldrT="[文本]"/>
      <dgm:spPr/>
      <dgm:t>
        <a:bodyPr/>
        <a:lstStyle/>
        <a:p>
          <a:r>
            <a:rPr lang="zh-CN" altLang="en-US" dirty="0"/>
            <a:t>移动适配</a:t>
          </a:r>
        </a:p>
      </dgm:t>
    </dgm:pt>
    <dgm:pt modelId="{320E909F-99EA-40B7-B130-F405F605BF77}" type="parTrans" cxnId="{14B6BA51-92A6-4FC2-9723-54E6A6144A3B}">
      <dgm:prSet/>
      <dgm:spPr/>
      <dgm:t>
        <a:bodyPr/>
        <a:lstStyle/>
        <a:p>
          <a:endParaRPr lang="zh-CN" altLang="en-US"/>
        </a:p>
      </dgm:t>
    </dgm:pt>
    <dgm:pt modelId="{3173C90F-6DB0-40B1-84CD-7DF30E6894D7}" type="sibTrans" cxnId="{14B6BA51-92A6-4FC2-9723-54E6A6144A3B}">
      <dgm:prSet/>
      <dgm:spPr/>
      <dgm:t>
        <a:bodyPr/>
        <a:lstStyle/>
        <a:p>
          <a:endParaRPr lang="zh-CN" altLang="en-US"/>
        </a:p>
      </dgm:t>
    </dgm:pt>
    <dgm:pt modelId="{3DCC9776-FDA7-47E6-9CDE-F60520FA2EBA}">
      <dgm:prSet phldrT="[文本]"/>
      <dgm:spPr/>
      <dgm:t>
        <a:bodyPr/>
        <a:lstStyle/>
        <a:p>
          <a:r>
            <a:rPr lang="zh-CN" altLang="en-US" dirty="0"/>
            <a:t>服务治理</a:t>
          </a:r>
          <a:endParaRPr lang="en-US" altLang="zh-CN" dirty="0"/>
        </a:p>
      </dgm:t>
    </dgm:pt>
    <dgm:pt modelId="{BEE9878C-85FF-4F60-AF55-191F449CB861}" type="parTrans" cxnId="{98464AE5-2507-4D2B-9E2D-507976E693CB}">
      <dgm:prSet/>
      <dgm:spPr/>
      <dgm:t>
        <a:bodyPr/>
        <a:lstStyle/>
        <a:p>
          <a:endParaRPr lang="zh-CN" altLang="en-US"/>
        </a:p>
      </dgm:t>
    </dgm:pt>
    <dgm:pt modelId="{270378BD-9B99-4625-A37F-DC01BF896CEF}" type="sibTrans" cxnId="{98464AE5-2507-4D2B-9E2D-507976E693CB}">
      <dgm:prSet/>
      <dgm:spPr/>
      <dgm:t>
        <a:bodyPr/>
        <a:lstStyle/>
        <a:p>
          <a:endParaRPr lang="zh-CN" altLang="en-US"/>
        </a:p>
      </dgm:t>
    </dgm:pt>
    <dgm:pt modelId="{3DC8930D-224F-4CFB-A3A9-8A8397D3AD3A}">
      <dgm:prSet phldrT="[文本]"/>
      <dgm:spPr/>
      <dgm:t>
        <a:bodyPr/>
        <a:lstStyle/>
        <a:p>
          <a:r>
            <a:rPr lang="en-US" altLang="zh-CN" dirty="0"/>
            <a:t>TBD</a:t>
          </a:r>
        </a:p>
      </dgm:t>
    </dgm:pt>
    <dgm:pt modelId="{412DFFD4-ECBA-4BB4-BA05-1ABC013CA9C2}" type="parTrans" cxnId="{25E220B9-980A-40EA-8F3E-0E822B5B8FA1}">
      <dgm:prSet/>
      <dgm:spPr/>
      <dgm:t>
        <a:bodyPr/>
        <a:lstStyle/>
        <a:p>
          <a:endParaRPr lang="zh-CN" altLang="en-US"/>
        </a:p>
      </dgm:t>
    </dgm:pt>
    <dgm:pt modelId="{46291267-DA11-4099-96B9-9AC70859F9C3}" type="sibTrans" cxnId="{25E220B9-980A-40EA-8F3E-0E822B5B8FA1}">
      <dgm:prSet/>
      <dgm:spPr/>
      <dgm:t>
        <a:bodyPr/>
        <a:lstStyle/>
        <a:p>
          <a:endParaRPr lang="zh-CN" altLang="en-US"/>
        </a:p>
      </dgm:t>
    </dgm:pt>
    <dgm:pt modelId="{BD680ADD-FC32-43FC-83C4-823C28FEF8CE}">
      <dgm:prSet phldrT="[文本]"/>
      <dgm:spPr/>
      <dgm:t>
        <a:bodyPr/>
        <a:lstStyle/>
        <a:p>
          <a:r>
            <a:rPr lang="en-US" altLang="zh-CN" dirty="0"/>
            <a:t>License</a:t>
          </a:r>
          <a:r>
            <a:rPr lang="zh-CN" altLang="en-US" dirty="0"/>
            <a:t>管理</a:t>
          </a:r>
          <a:endParaRPr lang="en-US" altLang="zh-CN" dirty="0"/>
        </a:p>
      </dgm:t>
    </dgm:pt>
    <dgm:pt modelId="{1150D8FE-322E-4DAA-96D7-957F204CEBD0}" type="parTrans" cxnId="{F6BEACA2-D851-4480-9A87-3BFB001A4681}">
      <dgm:prSet/>
      <dgm:spPr/>
      <dgm:t>
        <a:bodyPr/>
        <a:lstStyle/>
        <a:p>
          <a:endParaRPr lang="zh-CN" altLang="en-US"/>
        </a:p>
      </dgm:t>
    </dgm:pt>
    <dgm:pt modelId="{A76F13C9-4281-4A62-A3CB-81A54E72C42B}" type="sibTrans" cxnId="{F6BEACA2-D851-4480-9A87-3BFB001A4681}">
      <dgm:prSet/>
      <dgm:spPr/>
      <dgm:t>
        <a:bodyPr/>
        <a:lstStyle/>
        <a:p>
          <a:endParaRPr lang="zh-CN" altLang="en-US"/>
        </a:p>
      </dgm:t>
    </dgm:pt>
    <dgm:pt modelId="{6A604E61-7777-41C0-82A7-AB3A3F2E27DF}">
      <dgm:prSet phldrT="[文本]"/>
      <dgm:spPr/>
      <dgm:t>
        <a:bodyPr/>
        <a:lstStyle/>
        <a:p>
          <a:r>
            <a:rPr lang="zh-CN" altLang="en-US" dirty="0"/>
            <a:t>日志预警</a:t>
          </a:r>
        </a:p>
      </dgm:t>
    </dgm:pt>
    <dgm:pt modelId="{388A9D30-AAF1-4B18-BFDC-356C92EB1598}" type="parTrans" cxnId="{5AF59BCE-2ED1-42B0-8CCD-F3F04C320BAE}">
      <dgm:prSet/>
      <dgm:spPr/>
      <dgm:t>
        <a:bodyPr/>
        <a:lstStyle/>
        <a:p>
          <a:endParaRPr lang="zh-CN" altLang="en-US"/>
        </a:p>
      </dgm:t>
    </dgm:pt>
    <dgm:pt modelId="{EFABF32E-7986-4B86-B780-7730C1248010}" type="sibTrans" cxnId="{5AF59BCE-2ED1-42B0-8CCD-F3F04C320BAE}">
      <dgm:prSet/>
      <dgm:spPr/>
      <dgm:t>
        <a:bodyPr/>
        <a:lstStyle/>
        <a:p>
          <a:endParaRPr lang="zh-CN" altLang="en-US"/>
        </a:p>
      </dgm:t>
    </dgm:pt>
    <dgm:pt modelId="{2E770E92-EAC8-44CE-856F-0C1C00D975DD}">
      <dgm:prSet phldrT="[文本]"/>
      <dgm:spPr/>
      <dgm:t>
        <a:bodyPr/>
        <a:lstStyle/>
        <a:p>
          <a:r>
            <a:rPr lang="zh-CN" altLang="en-US" dirty="0"/>
            <a:t>服务监控</a:t>
          </a:r>
          <a:endParaRPr lang="en-US" altLang="zh-CN" dirty="0"/>
        </a:p>
      </dgm:t>
    </dgm:pt>
    <dgm:pt modelId="{A3099CAE-E954-4C32-81DE-4D286CDE4944}" type="parTrans" cxnId="{9AF3B81A-2F29-4579-9850-B28D79BCEB9D}">
      <dgm:prSet/>
      <dgm:spPr/>
      <dgm:t>
        <a:bodyPr/>
        <a:lstStyle/>
        <a:p>
          <a:endParaRPr lang="zh-CN" altLang="en-US"/>
        </a:p>
      </dgm:t>
    </dgm:pt>
    <dgm:pt modelId="{25570C96-2833-47B7-8116-A602E08C37E6}" type="sibTrans" cxnId="{9AF3B81A-2F29-4579-9850-B28D79BCEB9D}">
      <dgm:prSet/>
      <dgm:spPr/>
      <dgm:t>
        <a:bodyPr/>
        <a:lstStyle/>
        <a:p>
          <a:endParaRPr lang="zh-CN" altLang="en-US"/>
        </a:p>
      </dgm:t>
    </dgm:pt>
    <dgm:pt modelId="{74530325-8DEA-4F5F-B103-293129A41D07}" type="pres">
      <dgm:prSet presAssocID="{CA90666B-8531-4CC2-9C3F-646023933AA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A55E32-04A9-4E2B-9E03-C297E1FB34BC}" type="pres">
      <dgm:prSet presAssocID="{763857E3-C10C-4371-84A9-BCC7B1E6575F}" presName="root" presStyleCnt="0"/>
      <dgm:spPr/>
    </dgm:pt>
    <dgm:pt modelId="{03B31765-2607-4A26-AAC1-7F6F1930B93B}" type="pres">
      <dgm:prSet presAssocID="{763857E3-C10C-4371-84A9-BCC7B1E6575F}" presName="rootComposite" presStyleCnt="0"/>
      <dgm:spPr/>
    </dgm:pt>
    <dgm:pt modelId="{F7B86637-2043-4B65-B0A8-E2447522818D}" type="pres">
      <dgm:prSet presAssocID="{763857E3-C10C-4371-84A9-BCC7B1E6575F}" presName="rootText" presStyleLbl="node1" presStyleIdx="0" presStyleCnt="6"/>
      <dgm:spPr/>
    </dgm:pt>
    <dgm:pt modelId="{1618421D-4DEA-4672-8809-370AD466DAE6}" type="pres">
      <dgm:prSet presAssocID="{763857E3-C10C-4371-84A9-BCC7B1E6575F}" presName="rootConnector" presStyleLbl="node1" presStyleIdx="0" presStyleCnt="6"/>
      <dgm:spPr/>
    </dgm:pt>
    <dgm:pt modelId="{84A0879B-A68A-4ABD-BEC0-DD750D059154}" type="pres">
      <dgm:prSet presAssocID="{763857E3-C10C-4371-84A9-BCC7B1E6575F}" presName="childShape" presStyleCnt="0"/>
      <dgm:spPr/>
    </dgm:pt>
    <dgm:pt modelId="{70538A3E-1B7E-4A5B-AF17-F8509764A14C}" type="pres">
      <dgm:prSet presAssocID="{A2C3500F-0F28-45B6-9B55-398A55AEA82D}" presName="Name13" presStyleLbl="parChTrans1D2" presStyleIdx="0" presStyleCnt="24"/>
      <dgm:spPr/>
    </dgm:pt>
    <dgm:pt modelId="{1D1A0F61-3961-47DE-8821-53C6B79F0F85}" type="pres">
      <dgm:prSet presAssocID="{819A9FC5-DB24-4B2B-9176-7255EE271B15}" presName="childText" presStyleLbl="bgAcc1" presStyleIdx="0" presStyleCnt="24">
        <dgm:presLayoutVars>
          <dgm:bulletEnabled val="1"/>
        </dgm:presLayoutVars>
      </dgm:prSet>
      <dgm:spPr/>
    </dgm:pt>
    <dgm:pt modelId="{434C56D3-445E-46FC-B396-F788A670A5C5}" type="pres">
      <dgm:prSet presAssocID="{EA96B8C6-579D-45D2-8C5C-FD5AE9C41459}" presName="Name13" presStyleLbl="parChTrans1D2" presStyleIdx="1" presStyleCnt="24"/>
      <dgm:spPr/>
    </dgm:pt>
    <dgm:pt modelId="{37F8EB28-0780-499B-BF90-A8B590908E2E}" type="pres">
      <dgm:prSet presAssocID="{0339D503-9952-485F-8C77-9E959BF48BD7}" presName="childText" presStyleLbl="bgAcc1" presStyleIdx="1" presStyleCnt="24">
        <dgm:presLayoutVars>
          <dgm:bulletEnabled val="1"/>
        </dgm:presLayoutVars>
      </dgm:prSet>
      <dgm:spPr/>
    </dgm:pt>
    <dgm:pt modelId="{C3599820-1902-41E0-A969-845833FBDCE7}" type="pres">
      <dgm:prSet presAssocID="{2937C3FF-00EE-445A-A098-F099AD2082E8}" presName="Name13" presStyleLbl="parChTrans1D2" presStyleIdx="2" presStyleCnt="24"/>
      <dgm:spPr/>
    </dgm:pt>
    <dgm:pt modelId="{00942887-B394-4876-BF0E-A44EEC249CCC}" type="pres">
      <dgm:prSet presAssocID="{0787C010-33B4-4C95-9433-1ECF4F3A6F7B}" presName="childText" presStyleLbl="bgAcc1" presStyleIdx="2" presStyleCnt="24">
        <dgm:presLayoutVars>
          <dgm:bulletEnabled val="1"/>
        </dgm:presLayoutVars>
      </dgm:prSet>
      <dgm:spPr/>
    </dgm:pt>
    <dgm:pt modelId="{7791DDAD-8158-4AFD-8BD3-CF9111D557CA}" type="pres">
      <dgm:prSet presAssocID="{0F2C527E-C6F0-4B4E-AA7F-68739A9529F2}" presName="root" presStyleCnt="0"/>
      <dgm:spPr/>
    </dgm:pt>
    <dgm:pt modelId="{AD6D43EA-77C1-4AD3-82DF-518675D6F895}" type="pres">
      <dgm:prSet presAssocID="{0F2C527E-C6F0-4B4E-AA7F-68739A9529F2}" presName="rootComposite" presStyleCnt="0"/>
      <dgm:spPr/>
    </dgm:pt>
    <dgm:pt modelId="{C5FF5F52-F937-40D1-BE51-410B222750A9}" type="pres">
      <dgm:prSet presAssocID="{0F2C527E-C6F0-4B4E-AA7F-68739A9529F2}" presName="rootText" presStyleLbl="node1" presStyleIdx="1" presStyleCnt="6"/>
      <dgm:spPr/>
    </dgm:pt>
    <dgm:pt modelId="{6B3C2C5D-E5A6-49B8-A0D5-141C6AB6A9DB}" type="pres">
      <dgm:prSet presAssocID="{0F2C527E-C6F0-4B4E-AA7F-68739A9529F2}" presName="rootConnector" presStyleLbl="node1" presStyleIdx="1" presStyleCnt="6"/>
      <dgm:spPr/>
    </dgm:pt>
    <dgm:pt modelId="{E4D99191-5621-4D60-8109-D22AC3207E21}" type="pres">
      <dgm:prSet presAssocID="{0F2C527E-C6F0-4B4E-AA7F-68739A9529F2}" presName="childShape" presStyleCnt="0"/>
      <dgm:spPr/>
    </dgm:pt>
    <dgm:pt modelId="{1CEBC1E2-5B83-4AEB-A6AA-7CC367884CF2}" type="pres">
      <dgm:prSet presAssocID="{926EF2E2-9F7C-42E6-9CEE-39324EFA0368}" presName="Name13" presStyleLbl="parChTrans1D2" presStyleIdx="3" presStyleCnt="24"/>
      <dgm:spPr/>
    </dgm:pt>
    <dgm:pt modelId="{E1884E02-FAD2-45F8-919D-BF81AFC87181}" type="pres">
      <dgm:prSet presAssocID="{3D55B32E-B14C-4DBE-8629-0A9BB9DBD6BE}" presName="childText" presStyleLbl="bgAcc1" presStyleIdx="3" presStyleCnt="24">
        <dgm:presLayoutVars>
          <dgm:bulletEnabled val="1"/>
        </dgm:presLayoutVars>
      </dgm:prSet>
      <dgm:spPr/>
    </dgm:pt>
    <dgm:pt modelId="{CE696904-3B79-47ED-A2F7-884F9E84C8BF}" type="pres">
      <dgm:prSet presAssocID="{B8FDD44F-D5C4-4D9C-BDF1-FDBD2FAEA7B1}" presName="Name13" presStyleLbl="parChTrans1D2" presStyleIdx="4" presStyleCnt="24"/>
      <dgm:spPr/>
    </dgm:pt>
    <dgm:pt modelId="{39A68643-AF73-4AF6-AA12-F96E6139DC32}" type="pres">
      <dgm:prSet presAssocID="{B641288D-A006-4C03-95E7-257D0F5DC934}" presName="childText" presStyleLbl="bgAcc1" presStyleIdx="4" presStyleCnt="24">
        <dgm:presLayoutVars>
          <dgm:bulletEnabled val="1"/>
        </dgm:presLayoutVars>
      </dgm:prSet>
      <dgm:spPr/>
    </dgm:pt>
    <dgm:pt modelId="{6E729A36-03EB-4E56-915C-97DC34218F52}" type="pres">
      <dgm:prSet presAssocID="{C281E5A2-AF87-40BE-AEA0-DF4A9844FB49}" presName="Name13" presStyleLbl="parChTrans1D2" presStyleIdx="5" presStyleCnt="24"/>
      <dgm:spPr/>
    </dgm:pt>
    <dgm:pt modelId="{D3993B65-257B-4FA0-B0E2-BEE55EC1946E}" type="pres">
      <dgm:prSet presAssocID="{A1E5AC0D-BDFD-4366-B1C3-AF78EC5BCF12}" presName="childText" presStyleLbl="bgAcc1" presStyleIdx="5" presStyleCnt="24">
        <dgm:presLayoutVars>
          <dgm:bulletEnabled val="1"/>
        </dgm:presLayoutVars>
      </dgm:prSet>
      <dgm:spPr/>
    </dgm:pt>
    <dgm:pt modelId="{473D754E-F99B-4C5D-9823-D370F86DF22C}" type="pres">
      <dgm:prSet presAssocID="{D2C9B3D0-1749-47BF-AADB-AE12606C301D}" presName="root" presStyleCnt="0"/>
      <dgm:spPr/>
    </dgm:pt>
    <dgm:pt modelId="{CA287EEE-411F-479B-898C-DD5D0C559CF0}" type="pres">
      <dgm:prSet presAssocID="{D2C9B3D0-1749-47BF-AADB-AE12606C301D}" presName="rootComposite" presStyleCnt="0"/>
      <dgm:spPr/>
    </dgm:pt>
    <dgm:pt modelId="{BC7BE958-8AE1-4F76-831D-59B964103DF2}" type="pres">
      <dgm:prSet presAssocID="{D2C9B3D0-1749-47BF-AADB-AE12606C301D}" presName="rootText" presStyleLbl="node1" presStyleIdx="2" presStyleCnt="6"/>
      <dgm:spPr/>
    </dgm:pt>
    <dgm:pt modelId="{E0BB3E1C-AA18-4B99-8134-E40ED27AF2D0}" type="pres">
      <dgm:prSet presAssocID="{D2C9B3D0-1749-47BF-AADB-AE12606C301D}" presName="rootConnector" presStyleLbl="node1" presStyleIdx="2" presStyleCnt="6"/>
      <dgm:spPr/>
    </dgm:pt>
    <dgm:pt modelId="{5D36B8D6-75B7-4F05-BD61-8F3F923F8B43}" type="pres">
      <dgm:prSet presAssocID="{D2C9B3D0-1749-47BF-AADB-AE12606C301D}" presName="childShape" presStyleCnt="0"/>
      <dgm:spPr/>
    </dgm:pt>
    <dgm:pt modelId="{3AA9A3EB-5832-4F5E-A308-494DDA90014F}" type="pres">
      <dgm:prSet presAssocID="{D6AE84A9-8819-4147-A9D7-C081B480B440}" presName="Name13" presStyleLbl="parChTrans1D2" presStyleIdx="6" presStyleCnt="24"/>
      <dgm:spPr/>
    </dgm:pt>
    <dgm:pt modelId="{1102FEA2-D66E-4977-81E7-96449BFC10CA}" type="pres">
      <dgm:prSet presAssocID="{43EE75B3-E328-4B87-A245-5C0C52F128B4}" presName="childText" presStyleLbl="bgAcc1" presStyleIdx="6" presStyleCnt="24">
        <dgm:presLayoutVars>
          <dgm:bulletEnabled val="1"/>
        </dgm:presLayoutVars>
      </dgm:prSet>
      <dgm:spPr/>
    </dgm:pt>
    <dgm:pt modelId="{1597FFE0-1A3A-43F4-BE15-6181C4E808AC}" type="pres">
      <dgm:prSet presAssocID="{68CADA9B-9795-4FA5-AC9B-EA0C2BDCE43D}" presName="Name13" presStyleLbl="parChTrans1D2" presStyleIdx="7" presStyleCnt="24"/>
      <dgm:spPr/>
    </dgm:pt>
    <dgm:pt modelId="{1CA921B9-276A-47B1-A0F9-538307A16B63}" type="pres">
      <dgm:prSet presAssocID="{11A8B0AE-5C35-464A-88DF-0A51439D0B34}" presName="childText" presStyleLbl="bgAcc1" presStyleIdx="7" presStyleCnt="24">
        <dgm:presLayoutVars>
          <dgm:bulletEnabled val="1"/>
        </dgm:presLayoutVars>
      </dgm:prSet>
      <dgm:spPr/>
    </dgm:pt>
    <dgm:pt modelId="{29BB9340-0014-4748-B93A-9C7F7C30EA70}" type="pres">
      <dgm:prSet presAssocID="{F687374D-4766-4AB1-B3C6-B55DA48D584A}" presName="Name13" presStyleLbl="parChTrans1D2" presStyleIdx="8" presStyleCnt="24"/>
      <dgm:spPr/>
    </dgm:pt>
    <dgm:pt modelId="{C8FE9A45-8931-4AAF-BB29-6373B6F7266E}" type="pres">
      <dgm:prSet presAssocID="{37A60E15-0C6D-4B80-B24C-3C2D8A3D1820}" presName="childText" presStyleLbl="bgAcc1" presStyleIdx="8" presStyleCnt="24">
        <dgm:presLayoutVars>
          <dgm:bulletEnabled val="1"/>
        </dgm:presLayoutVars>
      </dgm:prSet>
      <dgm:spPr/>
    </dgm:pt>
    <dgm:pt modelId="{8F79DC42-6867-44C5-8C08-E16F02711DBD}" type="pres">
      <dgm:prSet presAssocID="{254A4B94-CF2E-4C92-85FD-834E58CB1C44}" presName="Name13" presStyleLbl="parChTrans1D2" presStyleIdx="9" presStyleCnt="24"/>
      <dgm:spPr/>
    </dgm:pt>
    <dgm:pt modelId="{FB428449-5672-47BF-A634-DA8F39A1E9D0}" type="pres">
      <dgm:prSet presAssocID="{BDDFA502-3DE7-4229-AA8B-F54C934C77A8}" presName="childText" presStyleLbl="bgAcc1" presStyleIdx="9" presStyleCnt="24">
        <dgm:presLayoutVars>
          <dgm:bulletEnabled val="1"/>
        </dgm:presLayoutVars>
      </dgm:prSet>
      <dgm:spPr/>
    </dgm:pt>
    <dgm:pt modelId="{00CC9FAB-8C97-4090-BF02-AC85C5C48130}" type="pres">
      <dgm:prSet presAssocID="{320E909F-99EA-40B7-B130-F405F605BF77}" presName="Name13" presStyleLbl="parChTrans1D2" presStyleIdx="10" presStyleCnt="24"/>
      <dgm:spPr/>
    </dgm:pt>
    <dgm:pt modelId="{82C697DB-4825-4CD2-AFBC-9B8BD9B4251E}" type="pres">
      <dgm:prSet presAssocID="{6840F594-8701-4889-A9D6-2502CDA8D216}" presName="childText" presStyleLbl="bgAcc1" presStyleIdx="10" presStyleCnt="24">
        <dgm:presLayoutVars>
          <dgm:bulletEnabled val="1"/>
        </dgm:presLayoutVars>
      </dgm:prSet>
      <dgm:spPr/>
    </dgm:pt>
    <dgm:pt modelId="{40FF6A3A-190F-435F-9940-17E6BE4718F8}" type="pres">
      <dgm:prSet presAssocID="{C9C9413C-8DC0-4A12-B7B0-7123160CD122}" presName="root" presStyleCnt="0"/>
      <dgm:spPr/>
    </dgm:pt>
    <dgm:pt modelId="{F550DBDE-86DF-412D-ABD4-F9E31A157347}" type="pres">
      <dgm:prSet presAssocID="{C9C9413C-8DC0-4A12-B7B0-7123160CD122}" presName="rootComposite" presStyleCnt="0"/>
      <dgm:spPr/>
    </dgm:pt>
    <dgm:pt modelId="{5826D252-FBA3-444C-BFE4-37935822066E}" type="pres">
      <dgm:prSet presAssocID="{C9C9413C-8DC0-4A12-B7B0-7123160CD122}" presName="rootText" presStyleLbl="node1" presStyleIdx="3" presStyleCnt="6"/>
      <dgm:spPr/>
    </dgm:pt>
    <dgm:pt modelId="{507A35DC-0637-4E01-8391-C4C8C32CC0A7}" type="pres">
      <dgm:prSet presAssocID="{C9C9413C-8DC0-4A12-B7B0-7123160CD122}" presName="rootConnector" presStyleLbl="node1" presStyleIdx="3" presStyleCnt="6"/>
      <dgm:spPr/>
    </dgm:pt>
    <dgm:pt modelId="{8BD6E4D7-FDC1-4A5E-97C3-A4988281C77D}" type="pres">
      <dgm:prSet presAssocID="{C9C9413C-8DC0-4A12-B7B0-7123160CD122}" presName="childShape" presStyleCnt="0"/>
      <dgm:spPr/>
    </dgm:pt>
    <dgm:pt modelId="{B9401121-3255-4ADE-95EF-DF54FC9D1F54}" type="pres">
      <dgm:prSet presAssocID="{0FC46E78-7EE1-4FF9-A6DB-85BB40FC572B}" presName="Name13" presStyleLbl="parChTrans1D2" presStyleIdx="11" presStyleCnt="24"/>
      <dgm:spPr/>
    </dgm:pt>
    <dgm:pt modelId="{127705E7-8FE9-4F49-9ABD-D8D23FAA638C}" type="pres">
      <dgm:prSet presAssocID="{38687E09-D6DA-4D41-9918-D7DEF912376C}" presName="childText" presStyleLbl="bgAcc1" presStyleIdx="11" presStyleCnt="24">
        <dgm:presLayoutVars>
          <dgm:bulletEnabled val="1"/>
        </dgm:presLayoutVars>
      </dgm:prSet>
      <dgm:spPr/>
    </dgm:pt>
    <dgm:pt modelId="{9446AE67-BBCA-49D0-82BF-4073D4FE68AA}" type="pres">
      <dgm:prSet presAssocID="{BADF01BF-E516-43A5-8BB3-AB57735E3B78}" presName="Name13" presStyleLbl="parChTrans1D2" presStyleIdx="12" presStyleCnt="24"/>
      <dgm:spPr/>
    </dgm:pt>
    <dgm:pt modelId="{55DC0090-64B3-479D-B5C8-044A103CC1C6}" type="pres">
      <dgm:prSet presAssocID="{AFA0BC67-7C85-4F7B-A365-C32C88B16B51}" presName="childText" presStyleLbl="bgAcc1" presStyleIdx="12" presStyleCnt="24">
        <dgm:presLayoutVars>
          <dgm:bulletEnabled val="1"/>
        </dgm:presLayoutVars>
      </dgm:prSet>
      <dgm:spPr/>
    </dgm:pt>
    <dgm:pt modelId="{04ACAF04-CB85-4408-8118-056E69142E3F}" type="pres">
      <dgm:prSet presAssocID="{5EDF9E89-27B1-4116-91C4-A2A34F7DFCEB}" presName="Name13" presStyleLbl="parChTrans1D2" presStyleIdx="13" presStyleCnt="24"/>
      <dgm:spPr/>
    </dgm:pt>
    <dgm:pt modelId="{CE01C737-CC8E-43CF-A549-3DA091540E37}" type="pres">
      <dgm:prSet presAssocID="{94514722-167D-41F0-A950-3AE561A8CC8B}" presName="childText" presStyleLbl="bgAcc1" presStyleIdx="13" presStyleCnt="24">
        <dgm:presLayoutVars>
          <dgm:bulletEnabled val="1"/>
        </dgm:presLayoutVars>
      </dgm:prSet>
      <dgm:spPr/>
    </dgm:pt>
    <dgm:pt modelId="{5CE3870F-F384-4F32-BCA2-1B237BF77EC5}" type="pres">
      <dgm:prSet presAssocID="{388A9D30-AAF1-4B18-BFDC-356C92EB1598}" presName="Name13" presStyleLbl="parChTrans1D2" presStyleIdx="14" presStyleCnt="24"/>
      <dgm:spPr/>
    </dgm:pt>
    <dgm:pt modelId="{8E7A5239-5AC2-4307-8A7C-32A1EAF17EDB}" type="pres">
      <dgm:prSet presAssocID="{6A604E61-7777-41C0-82A7-AB3A3F2E27DF}" presName="childText" presStyleLbl="bgAcc1" presStyleIdx="14" presStyleCnt="24">
        <dgm:presLayoutVars>
          <dgm:bulletEnabled val="1"/>
        </dgm:presLayoutVars>
      </dgm:prSet>
      <dgm:spPr/>
    </dgm:pt>
    <dgm:pt modelId="{D47FB759-0500-46EE-9CDB-BD9D48F2884B}" type="pres">
      <dgm:prSet presAssocID="{CCAE1FF8-9E78-4F32-BD58-4685943FBFC4}" presName="Name13" presStyleLbl="parChTrans1D2" presStyleIdx="15" presStyleCnt="24"/>
      <dgm:spPr/>
    </dgm:pt>
    <dgm:pt modelId="{779E0F0E-EDDD-4A5B-8DC7-EC7225C737F5}" type="pres">
      <dgm:prSet presAssocID="{B31EDCE9-4556-45A3-A813-5E7514D4BF73}" presName="childText" presStyleLbl="bgAcc1" presStyleIdx="15" presStyleCnt="24">
        <dgm:presLayoutVars>
          <dgm:bulletEnabled val="1"/>
        </dgm:presLayoutVars>
      </dgm:prSet>
      <dgm:spPr/>
    </dgm:pt>
    <dgm:pt modelId="{0BBFA173-C1A3-4775-82E3-12F3A01FEF8C}" type="pres">
      <dgm:prSet presAssocID="{081F8891-BC16-4943-8ECC-A78CB2B4BA09}" presName="root" presStyleCnt="0"/>
      <dgm:spPr/>
    </dgm:pt>
    <dgm:pt modelId="{68E4B7CE-AE7D-49BD-848F-7CEA0BDD2E27}" type="pres">
      <dgm:prSet presAssocID="{081F8891-BC16-4943-8ECC-A78CB2B4BA09}" presName="rootComposite" presStyleCnt="0"/>
      <dgm:spPr/>
    </dgm:pt>
    <dgm:pt modelId="{1ACF2231-CA91-4083-8F3F-FD8C913FD98A}" type="pres">
      <dgm:prSet presAssocID="{081F8891-BC16-4943-8ECC-A78CB2B4BA09}" presName="rootText" presStyleLbl="node1" presStyleIdx="4" presStyleCnt="6"/>
      <dgm:spPr/>
    </dgm:pt>
    <dgm:pt modelId="{9F21C8B9-D471-4661-8E48-79383157A425}" type="pres">
      <dgm:prSet presAssocID="{081F8891-BC16-4943-8ECC-A78CB2B4BA09}" presName="rootConnector" presStyleLbl="node1" presStyleIdx="4" presStyleCnt="6"/>
      <dgm:spPr/>
    </dgm:pt>
    <dgm:pt modelId="{6C337720-DD9F-464E-8711-082EBB42263D}" type="pres">
      <dgm:prSet presAssocID="{081F8891-BC16-4943-8ECC-A78CB2B4BA09}" presName="childShape" presStyleCnt="0"/>
      <dgm:spPr/>
    </dgm:pt>
    <dgm:pt modelId="{41D985DD-83BE-4539-8317-06A4C3C59568}" type="pres">
      <dgm:prSet presAssocID="{84C05623-273A-4004-AEA5-00EEEF76FE7B}" presName="Name13" presStyleLbl="parChTrans1D2" presStyleIdx="16" presStyleCnt="24"/>
      <dgm:spPr/>
    </dgm:pt>
    <dgm:pt modelId="{C0A33D96-36C2-4930-BBA6-CF06BE985923}" type="pres">
      <dgm:prSet presAssocID="{331D4C3B-CB1C-4F7F-AD91-BEBABDDC34F2}" presName="childText" presStyleLbl="bgAcc1" presStyleIdx="16" presStyleCnt="24">
        <dgm:presLayoutVars>
          <dgm:bulletEnabled val="1"/>
        </dgm:presLayoutVars>
      </dgm:prSet>
      <dgm:spPr/>
    </dgm:pt>
    <dgm:pt modelId="{45020E37-2EC1-400C-8F7C-C4A2B1EDCE4E}" type="pres">
      <dgm:prSet presAssocID="{12F09ECD-D196-4E8E-8904-F47E00391371}" presName="Name13" presStyleLbl="parChTrans1D2" presStyleIdx="17" presStyleCnt="24"/>
      <dgm:spPr/>
    </dgm:pt>
    <dgm:pt modelId="{6E4E2C3B-F8D3-4334-9574-1C74F76C3858}" type="pres">
      <dgm:prSet presAssocID="{3E560904-0415-47B2-8245-F77B83CFB8B1}" presName="childText" presStyleLbl="bgAcc1" presStyleIdx="17" presStyleCnt="24">
        <dgm:presLayoutVars>
          <dgm:bulletEnabled val="1"/>
        </dgm:presLayoutVars>
      </dgm:prSet>
      <dgm:spPr/>
    </dgm:pt>
    <dgm:pt modelId="{DCB02C44-80A9-461E-BEFD-B9B29E2769B9}" type="pres">
      <dgm:prSet presAssocID="{1A5DFC0D-354A-47C2-81E0-31344DDD34CF}" presName="Name13" presStyleLbl="parChTrans1D2" presStyleIdx="18" presStyleCnt="24"/>
      <dgm:spPr/>
    </dgm:pt>
    <dgm:pt modelId="{6468035A-08FF-4E05-B864-DAD78C739B03}" type="pres">
      <dgm:prSet presAssocID="{D6558297-05DD-471B-B2AB-7FDABB187787}" presName="childText" presStyleLbl="bgAcc1" presStyleIdx="18" presStyleCnt="24">
        <dgm:presLayoutVars>
          <dgm:bulletEnabled val="1"/>
        </dgm:presLayoutVars>
      </dgm:prSet>
      <dgm:spPr/>
    </dgm:pt>
    <dgm:pt modelId="{931EB73C-1187-4039-B95A-DFB87EF7E26A}" type="pres">
      <dgm:prSet presAssocID="{C3F1FFAC-6EAE-47F2-95E1-5FC5C03827CE}" presName="Name13" presStyleLbl="parChTrans1D2" presStyleIdx="19" presStyleCnt="24"/>
      <dgm:spPr/>
    </dgm:pt>
    <dgm:pt modelId="{362310AF-152B-4BBF-A808-86E84F61BB3D}" type="pres">
      <dgm:prSet presAssocID="{E79931A0-9ACA-4CB6-A76B-AC42C581B121}" presName="childText" presStyleLbl="bgAcc1" presStyleIdx="19" presStyleCnt="24">
        <dgm:presLayoutVars>
          <dgm:bulletEnabled val="1"/>
        </dgm:presLayoutVars>
      </dgm:prSet>
      <dgm:spPr/>
    </dgm:pt>
    <dgm:pt modelId="{6761B7D4-287B-456B-B4E8-118DF8C55827}" type="pres">
      <dgm:prSet presAssocID="{3DC8930D-224F-4CFB-A3A9-8A8397D3AD3A}" presName="root" presStyleCnt="0"/>
      <dgm:spPr/>
    </dgm:pt>
    <dgm:pt modelId="{BBFE7028-33CE-43AF-8F0E-11A2A7342DDD}" type="pres">
      <dgm:prSet presAssocID="{3DC8930D-224F-4CFB-A3A9-8A8397D3AD3A}" presName="rootComposite" presStyleCnt="0"/>
      <dgm:spPr/>
    </dgm:pt>
    <dgm:pt modelId="{99790A07-4C35-4CC1-8AC1-46BFEF592DA2}" type="pres">
      <dgm:prSet presAssocID="{3DC8930D-224F-4CFB-A3A9-8A8397D3AD3A}" presName="rootText" presStyleLbl="node1" presStyleIdx="5" presStyleCnt="6"/>
      <dgm:spPr/>
    </dgm:pt>
    <dgm:pt modelId="{AD8455F4-8766-4FCD-9BB2-51BB71B9288C}" type="pres">
      <dgm:prSet presAssocID="{3DC8930D-224F-4CFB-A3A9-8A8397D3AD3A}" presName="rootConnector" presStyleLbl="node1" presStyleIdx="5" presStyleCnt="6"/>
      <dgm:spPr/>
    </dgm:pt>
    <dgm:pt modelId="{9F4561E8-C9B8-49A3-AA96-695A6F8779A3}" type="pres">
      <dgm:prSet presAssocID="{3DC8930D-224F-4CFB-A3A9-8A8397D3AD3A}" presName="childShape" presStyleCnt="0"/>
      <dgm:spPr/>
    </dgm:pt>
    <dgm:pt modelId="{63569C18-07FE-4202-8540-CC1DF728AEAA}" type="pres">
      <dgm:prSet presAssocID="{A6484157-052E-4933-868B-B223E73B6317}" presName="Name13" presStyleLbl="parChTrans1D2" presStyleIdx="20" presStyleCnt="24"/>
      <dgm:spPr/>
    </dgm:pt>
    <dgm:pt modelId="{B83894B2-3FB8-49F0-B322-DFFC103DB942}" type="pres">
      <dgm:prSet presAssocID="{033273F8-58D1-4359-A6F3-8DD2ACC4B5C0}" presName="childText" presStyleLbl="bgAcc1" presStyleIdx="20" presStyleCnt="24">
        <dgm:presLayoutVars>
          <dgm:bulletEnabled val="1"/>
        </dgm:presLayoutVars>
      </dgm:prSet>
      <dgm:spPr/>
    </dgm:pt>
    <dgm:pt modelId="{EF94B304-C316-4D95-88B2-666D19B1338B}" type="pres">
      <dgm:prSet presAssocID="{BEE9878C-85FF-4F60-AF55-191F449CB861}" presName="Name13" presStyleLbl="parChTrans1D2" presStyleIdx="21" presStyleCnt="24"/>
      <dgm:spPr/>
    </dgm:pt>
    <dgm:pt modelId="{6B74CAA7-BB08-461A-9D7A-35DC02CC5547}" type="pres">
      <dgm:prSet presAssocID="{3DCC9776-FDA7-47E6-9CDE-F60520FA2EBA}" presName="childText" presStyleLbl="bgAcc1" presStyleIdx="21" presStyleCnt="24">
        <dgm:presLayoutVars>
          <dgm:bulletEnabled val="1"/>
        </dgm:presLayoutVars>
      </dgm:prSet>
      <dgm:spPr/>
    </dgm:pt>
    <dgm:pt modelId="{8D3DC288-0222-49E1-93DD-E998B3FB837F}" type="pres">
      <dgm:prSet presAssocID="{A3099CAE-E954-4C32-81DE-4D286CDE4944}" presName="Name13" presStyleLbl="parChTrans1D2" presStyleIdx="22" presStyleCnt="24"/>
      <dgm:spPr/>
    </dgm:pt>
    <dgm:pt modelId="{5306B8AF-223C-440B-A5A2-FEB68C63E817}" type="pres">
      <dgm:prSet presAssocID="{2E770E92-EAC8-44CE-856F-0C1C00D975DD}" presName="childText" presStyleLbl="bgAcc1" presStyleIdx="22" presStyleCnt="24">
        <dgm:presLayoutVars>
          <dgm:bulletEnabled val="1"/>
        </dgm:presLayoutVars>
      </dgm:prSet>
      <dgm:spPr/>
    </dgm:pt>
    <dgm:pt modelId="{1995EBA8-71B4-4EF8-99E5-97A25ABF1ABA}" type="pres">
      <dgm:prSet presAssocID="{1150D8FE-322E-4DAA-96D7-957F204CEBD0}" presName="Name13" presStyleLbl="parChTrans1D2" presStyleIdx="23" presStyleCnt="24"/>
      <dgm:spPr/>
    </dgm:pt>
    <dgm:pt modelId="{2477D9A1-E4F6-4DC0-B1BD-1C7AA37E0769}" type="pres">
      <dgm:prSet presAssocID="{BD680ADD-FC32-43FC-83C4-823C28FEF8CE}" presName="childText" presStyleLbl="bgAcc1" presStyleIdx="23" presStyleCnt="24">
        <dgm:presLayoutVars>
          <dgm:bulletEnabled val="1"/>
        </dgm:presLayoutVars>
      </dgm:prSet>
      <dgm:spPr/>
    </dgm:pt>
  </dgm:ptLst>
  <dgm:cxnLst>
    <dgm:cxn modelId="{BCA9C102-BDEA-4FED-A1D6-3B0902B11660}" type="presOf" srcId="{EA96B8C6-579D-45D2-8C5C-FD5AE9C41459}" destId="{434C56D3-445E-46FC-B396-F788A670A5C5}" srcOrd="0" destOrd="0" presId="urn:microsoft.com/office/officeart/2005/8/layout/hierarchy3"/>
    <dgm:cxn modelId="{BE42D603-C339-4DCB-ACD9-5E95729C375E}" type="presOf" srcId="{C9C9413C-8DC0-4A12-B7B0-7123160CD122}" destId="{5826D252-FBA3-444C-BFE4-37935822066E}" srcOrd="0" destOrd="0" presId="urn:microsoft.com/office/officeart/2005/8/layout/hierarchy3"/>
    <dgm:cxn modelId="{B395FC0C-8EE5-4A22-985D-5AFD2C6F1996}" type="presOf" srcId="{A2C3500F-0F28-45B6-9B55-398A55AEA82D}" destId="{70538A3E-1B7E-4A5B-AF17-F8509764A14C}" srcOrd="0" destOrd="0" presId="urn:microsoft.com/office/officeart/2005/8/layout/hierarchy3"/>
    <dgm:cxn modelId="{C1422F0D-04BD-45BA-84DC-9319276AA3AF}" type="presOf" srcId="{926EF2E2-9F7C-42E6-9CEE-39324EFA0368}" destId="{1CEBC1E2-5B83-4AEB-A6AA-7CC367884CF2}" srcOrd="0" destOrd="0" presId="urn:microsoft.com/office/officeart/2005/8/layout/hierarchy3"/>
    <dgm:cxn modelId="{FEA80010-C781-4B84-84FF-2F65FBDD9AAA}" type="presOf" srcId="{1A5DFC0D-354A-47C2-81E0-31344DDD34CF}" destId="{DCB02C44-80A9-461E-BEFD-B9B29E2769B9}" srcOrd="0" destOrd="0" presId="urn:microsoft.com/office/officeart/2005/8/layout/hierarchy3"/>
    <dgm:cxn modelId="{94535E11-30E1-4B5D-84B7-B82F1ACBF94E}" type="presOf" srcId="{CA90666B-8531-4CC2-9C3F-646023933AA3}" destId="{74530325-8DEA-4F5F-B103-293129A41D07}" srcOrd="0" destOrd="0" presId="urn:microsoft.com/office/officeart/2005/8/layout/hierarchy3"/>
    <dgm:cxn modelId="{6731B613-DFE5-437C-9273-2510CFD60389}" srcId="{CA90666B-8531-4CC2-9C3F-646023933AA3}" destId="{081F8891-BC16-4943-8ECC-A78CB2B4BA09}" srcOrd="4" destOrd="0" parTransId="{5675AF72-A7BB-4DB5-9032-95108911D31C}" sibTransId="{3AE4CD49-D2B6-46DD-B237-502B1CFB8D77}"/>
    <dgm:cxn modelId="{5C52B713-5574-4C65-8989-3D176194D8F4}" type="presOf" srcId="{D6AE84A9-8819-4147-A9D7-C081B480B440}" destId="{3AA9A3EB-5832-4F5E-A308-494DDA90014F}" srcOrd="0" destOrd="0" presId="urn:microsoft.com/office/officeart/2005/8/layout/hierarchy3"/>
    <dgm:cxn modelId="{0D98BC19-7B1D-4C08-8E47-17D1B8A9AF0B}" type="presOf" srcId="{2937C3FF-00EE-445A-A098-F099AD2082E8}" destId="{C3599820-1902-41E0-A969-845833FBDCE7}" srcOrd="0" destOrd="0" presId="urn:microsoft.com/office/officeart/2005/8/layout/hierarchy3"/>
    <dgm:cxn modelId="{581D291A-E005-4786-810B-063096084B33}" srcId="{763857E3-C10C-4371-84A9-BCC7B1E6575F}" destId="{0339D503-9952-485F-8C77-9E959BF48BD7}" srcOrd="1" destOrd="0" parTransId="{EA96B8C6-579D-45D2-8C5C-FD5AE9C41459}" sibTransId="{0E598240-4D7C-4EE8-A8E8-7721E4C8119B}"/>
    <dgm:cxn modelId="{9AF3B81A-2F29-4579-9850-B28D79BCEB9D}" srcId="{3DC8930D-224F-4CFB-A3A9-8A8397D3AD3A}" destId="{2E770E92-EAC8-44CE-856F-0C1C00D975DD}" srcOrd="2" destOrd="0" parTransId="{A3099CAE-E954-4C32-81DE-4D286CDE4944}" sibTransId="{25570C96-2833-47B7-8116-A602E08C37E6}"/>
    <dgm:cxn modelId="{1BC0001D-685C-4AC6-92BD-31B79F25C086}" type="presOf" srcId="{B31EDCE9-4556-45A3-A813-5E7514D4BF73}" destId="{779E0F0E-EDDD-4A5B-8DC7-EC7225C737F5}" srcOrd="0" destOrd="0" presId="urn:microsoft.com/office/officeart/2005/8/layout/hierarchy3"/>
    <dgm:cxn modelId="{2190F31D-F21E-41B9-AE5D-BB61286EB169}" type="presOf" srcId="{68CADA9B-9795-4FA5-AC9B-EA0C2BDCE43D}" destId="{1597FFE0-1A3A-43F4-BE15-6181C4E808AC}" srcOrd="0" destOrd="0" presId="urn:microsoft.com/office/officeart/2005/8/layout/hierarchy3"/>
    <dgm:cxn modelId="{DE39571F-FEAD-4B10-BC59-50F5B65BA36C}" srcId="{C9C9413C-8DC0-4A12-B7B0-7123160CD122}" destId="{38687E09-D6DA-4D41-9918-D7DEF912376C}" srcOrd="0" destOrd="0" parTransId="{0FC46E78-7EE1-4FF9-A6DB-85BB40FC572B}" sibTransId="{4F72F139-0EB7-4FD3-86F3-6E33FA889D8F}"/>
    <dgm:cxn modelId="{82E05F23-0365-4F7D-8888-1FE8B8374992}" srcId="{D2C9B3D0-1749-47BF-AADB-AE12606C301D}" destId="{11A8B0AE-5C35-464A-88DF-0A51439D0B34}" srcOrd="1" destOrd="0" parTransId="{68CADA9B-9795-4FA5-AC9B-EA0C2BDCE43D}" sibTransId="{7ED0D4F7-B7F5-4F3E-9903-194C8534ABC7}"/>
    <dgm:cxn modelId="{D65D5625-C963-4AC0-BC2F-7135BAC7927C}" srcId="{D2C9B3D0-1749-47BF-AADB-AE12606C301D}" destId="{43EE75B3-E328-4B87-A245-5C0C52F128B4}" srcOrd="0" destOrd="0" parTransId="{D6AE84A9-8819-4147-A9D7-C081B480B440}" sibTransId="{A492761C-49C6-421A-9004-3A848EDCF69D}"/>
    <dgm:cxn modelId="{83D6ED25-ABAC-4273-98DD-66ACF41E1F44}" type="presOf" srcId="{84C05623-273A-4004-AEA5-00EEEF76FE7B}" destId="{41D985DD-83BE-4539-8317-06A4C3C59568}" srcOrd="0" destOrd="0" presId="urn:microsoft.com/office/officeart/2005/8/layout/hierarchy3"/>
    <dgm:cxn modelId="{1DC66428-4452-4D4E-A6F7-47372C66F520}" srcId="{CA90666B-8531-4CC2-9C3F-646023933AA3}" destId="{D2C9B3D0-1749-47BF-AADB-AE12606C301D}" srcOrd="2" destOrd="0" parTransId="{788ED319-38C7-4576-8BBF-18686067F205}" sibTransId="{B51E7BB4-F0B5-491A-834D-E4C3E2E5988F}"/>
    <dgm:cxn modelId="{2F30E32A-5096-468B-BD17-B2ED02080B6E}" type="presOf" srcId="{D2C9B3D0-1749-47BF-AADB-AE12606C301D}" destId="{E0BB3E1C-AA18-4B99-8134-E40ED27AF2D0}" srcOrd="1" destOrd="0" presId="urn:microsoft.com/office/officeart/2005/8/layout/hierarchy3"/>
    <dgm:cxn modelId="{A794422C-4E73-425E-8449-D5EB96DA7AFA}" type="presOf" srcId="{1150D8FE-322E-4DAA-96D7-957F204CEBD0}" destId="{1995EBA8-71B4-4EF8-99E5-97A25ABF1ABA}" srcOrd="0" destOrd="0" presId="urn:microsoft.com/office/officeart/2005/8/layout/hierarchy3"/>
    <dgm:cxn modelId="{8EFF772C-FF62-4D4B-8BE5-3647AF8F28B6}" type="presOf" srcId="{3DC8930D-224F-4CFB-A3A9-8A8397D3AD3A}" destId="{99790A07-4C35-4CC1-8AC1-46BFEF592DA2}" srcOrd="0" destOrd="0" presId="urn:microsoft.com/office/officeart/2005/8/layout/hierarchy3"/>
    <dgm:cxn modelId="{40A49E2C-C9AD-4CC4-A566-CAA38745C986}" srcId="{C9C9413C-8DC0-4A12-B7B0-7123160CD122}" destId="{AFA0BC67-7C85-4F7B-A365-C32C88B16B51}" srcOrd="1" destOrd="0" parTransId="{BADF01BF-E516-43A5-8BB3-AB57735E3B78}" sibTransId="{52CEFC7B-4802-4350-96C5-008722BA0A1B}"/>
    <dgm:cxn modelId="{8840642E-67F9-42C4-B2BC-03A57F04276B}" type="presOf" srcId="{763857E3-C10C-4371-84A9-BCC7B1E6575F}" destId="{1618421D-4DEA-4672-8809-370AD466DAE6}" srcOrd="1" destOrd="0" presId="urn:microsoft.com/office/officeart/2005/8/layout/hierarchy3"/>
    <dgm:cxn modelId="{5697BE30-C5C0-42A2-8ECA-F93A6AB46E27}" type="presOf" srcId="{0FC46E78-7EE1-4FF9-A6DB-85BB40FC572B}" destId="{B9401121-3255-4ADE-95EF-DF54FC9D1F54}" srcOrd="0" destOrd="0" presId="urn:microsoft.com/office/officeart/2005/8/layout/hierarchy3"/>
    <dgm:cxn modelId="{7CE4F731-A039-4A98-A5E1-FE28CEF0761E}" type="presOf" srcId="{763857E3-C10C-4371-84A9-BCC7B1E6575F}" destId="{F7B86637-2043-4B65-B0A8-E2447522818D}" srcOrd="0" destOrd="0" presId="urn:microsoft.com/office/officeart/2005/8/layout/hierarchy3"/>
    <dgm:cxn modelId="{10734835-F292-4054-B4AD-1DDC485C2156}" type="presOf" srcId="{B8FDD44F-D5C4-4D9C-BDF1-FDBD2FAEA7B1}" destId="{CE696904-3B79-47ED-A2F7-884F9E84C8BF}" srcOrd="0" destOrd="0" presId="urn:microsoft.com/office/officeart/2005/8/layout/hierarchy3"/>
    <dgm:cxn modelId="{21DCD835-D7FA-41E7-86C0-1D51CFECAA54}" type="presOf" srcId="{BDDFA502-3DE7-4229-AA8B-F54C934C77A8}" destId="{FB428449-5672-47BF-A634-DA8F39A1E9D0}" srcOrd="0" destOrd="0" presId="urn:microsoft.com/office/officeart/2005/8/layout/hierarchy3"/>
    <dgm:cxn modelId="{0100293D-2212-4A05-911E-A56E621D91EB}" srcId="{0F2C527E-C6F0-4B4E-AA7F-68739A9529F2}" destId="{A1E5AC0D-BDFD-4366-B1C3-AF78EC5BCF12}" srcOrd="2" destOrd="0" parTransId="{C281E5A2-AF87-40BE-AEA0-DF4A9844FB49}" sibTransId="{5A75D70F-95FD-4D5A-9C5C-4D95F2E81EF7}"/>
    <dgm:cxn modelId="{5A17CE5C-B74E-452E-AFB4-822A83BB1411}" type="presOf" srcId="{819A9FC5-DB24-4B2B-9176-7255EE271B15}" destId="{1D1A0F61-3961-47DE-8821-53C6B79F0F85}" srcOrd="0" destOrd="0" presId="urn:microsoft.com/office/officeart/2005/8/layout/hierarchy3"/>
    <dgm:cxn modelId="{D96B2D61-4E36-4505-86DC-3B80A29EC540}" srcId="{763857E3-C10C-4371-84A9-BCC7B1E6575F}" destId="{819A9FC5-DB24-4B2B-9176-7255EE271B15}" srcOrd="0" destOrd="0" parTransId="{A2C3500F-0F28-45B6-9B55-398A55AEA82D}" sibTransId="{ADD15DAC-7AE1-499D-B750-F0C8F7FD9D8F}"/>
    <dgm:cxn modelId="{AFD5B861-38BC-47E1-BC46-9808129A1BC1}" type="presOf" srcId="{3D55B32E-B14C-4DBE-8629-0A9BB9DBD6BE}" destId="{E1884E02-FAD2-45F8-919D-BF81AFC87181}" srcOrd="0" destOrd="0" presId="urn:microsoft.com/office/officeart/2005/8/layout/hierarchy3"/>
    <dgm:cxn modelId="{877B2962-0D7A-4494-8641-A9FB74987AFE}" srcId="{0F2C527E-C6F0-4B4E-AA7F-68739A9529F2}" destId="{B641288D-A006-4C03-95E7-257D0F5DC934}" srcOrd="1" destOrd="0" parTransId="{B8FDD44F-D5C4-4D9C-BDF1-FDBD2FAEA7B1}" sibTransId="{BF27605B-CD6C-4CA8-BB9D-2856CBA5AF5C}"/>
    <dgm:cxn modelId="{8758CF42-01F9-4B9E-B8F0-05B229E0F521}" srcId="{C9C9413C-8DC0-4A12-B7B0-7123160CD122}" destId="{B31EDCE9-4556-45A3-A813-5E7514D4BF73}" srcOrd="4" destOrd="0" parTransId="{CCAE1FF8-9E78-4F32-BD58-4685943FBFC4}" sibTransId="{6BAEEB95-3E8D-46E0-88D1-1765A18E6BAF}"/>
    <dgm:cxn modelId="{F48B4163-E1FE-4B44-93D2-591A3E731ECE}" type="presOf" srcId="{0787C010-33B4-4C95-9433-1ECF4F3A6F7B}" destId="{00942887-B394-4876-BF0E-A44EEC249CCC}" srcOrd="0" destOrd="0" presId="urn:microsoft.com/office/officeart/2005/8/layout/hierarchy3"/>
    <dgm:cxn modelId="{59938163-CCAB-4BAF-8288-1EB8743141A8}" srcId="{D2C9B3D0-1749-47BF-AADB-AE12606C301D}" destId="{BDDFA502-3DE7-4229-AA8B-F54C934C77A8}" srcOrd="3" destOrd="0" parTransId="{254A4B94-CF2E-4C92-85FD-834E58CB1C44}" sibTransId="{D66859B7-A9EC-4F3F-87D8-6B3903569F84}"/>
    <dgm:cxn modelId="{86ED9945-9054-4978-81EC-042D4FF57EEE}" type="presOf" srcId="{43EE75B3-E328-4B87-A245-5C0C52F128B4}" destId="{1102FEA2-D66E-4977-81E7-96449BFC10CA}" srcOrd="0" destOrd="0" presId="urn:microsoft.com/office/officeart/2005/8/layout/hierarchy3"/>
    <dgm:cxn modelId="{5AAAD046-0A55-4F11-84E0-DD173D175645}" type="presOf" srcId="{A6484157-052E-4933-868B-B223E73B6317}" destId="{63569C18-07FE-4202-8540-CC1DF728AEAA}" srcOrd="0" destOrd="0" presId="urn:microsoft.com/office/officeart/2005/8/layout/hierarchy3"/>
    <dgm:cxn modelId="{04CC2368-A4E0-44B5-87C3-49A7F11E93C9}" type="presOf" srcId="{6840F594-8701-4889-A9D6-2502CDA8D216}" destId="{82C697DB-4825-4CD2-AFBC-9B8BD9B4251E}" srcOrd="0" destOrd="0" presId="urn:microsoft.com/office/officeart/2005/8/layout/hierarchy3"/>
    <dgm:cxn modelId="{37B85869-DB38-4D9D-AA1C-F4343D0BBE82}" type="presOf" srcId="{3E560904-0415-47B2-8245-F77B83CFB8B1}" destId="{6E4E2C3B-F8D3-4334-9574-1C74F76C3858}" srcOrd="0" destOrd="0" presId="urn:microsoft.com/office/officeart/2005/8/layout/hierarchy3"/>
    <dgm:cxn modelId="{1B58254B-5A0F-48DC-B6EF-AB09C2164CA3}" type="presOf" srcId="{AFA0BC67-7C85-4F7B-A365-C32C88B16B51}" destId="{55DC0090-64B3-479D-B5C8-044A103CC1C6}" srcOrd="0" destOrd="0" presId="urn:microsoft.com/office/officeart/2005/8/layout/hierarchy3"/>
    <dgm:cxn modelId="{F7A4C96B-4788-4E7B-84BF-9AEF83735930}" type="presOf" srcId="{3DCC9776-FDA7-47E6-9CDE-F60520FA2EBA}" destId="{6B74CAA7-BB08-461A-9D7A-35DC02CC5547}" srcOrd="0" destOrd="0" presId="urn:microsoft.com/office/officeart/2005/8/layout/hierarchy3"/>
    <dgm:cxn modelId="{B9951B4F-79B2-4E25-BF9A-698A9C7E40B7}" srcId="{763857E3-C10C-4371-84A9-BCC7B1E6575F}" destId="{0787C010-33B4-4C95-9433-1ECF4F3A6F7B}" srcOrd="2" destOrd="0" parTransId="{2937C3FF-00EE-445A-A098-F099AD2082E8}" sibTransId="{D5386D7B-9A62-4BA9-B362-C768CBD3954C}"/>
    <dgm:cxn modelId="{68A6684F-7BFF-46E0-BD7F-A9691C104C4B}" type="presOf" srcId="{320E909F-99EA-40B7-B130-F405F605BF77}" destId="{00CC9FAB-8C97-4090-BF02-AC85C5C48130}" srcOrd="0" destOrd="0" presId="urn:microsoft.com/office/officeart/2005/8/layout/hierarchy3"/>
    <dgm:cxn modelId="{90FC916F-9D4F-4B48-9BCB-9521A001A930}" type="presOf" srcId="{3DC8930D-224F-4CFB-A3A9-8A8397D3AD3A}" destId="{AD8455F4-8766-4FCD-9BB2-51BB71B9288C}" srcOrd="1" destOrd="0" presId="urn:microsoft.com/office/officeart/2005/8/layout/hierarchy3"/>
    <dgm:cxn modelId="{25D7956F-2B8A-4B10-BC3A-42EF0E869981}" type="presOf" srcId="{94514722-167D-41F0-A950-3AE561A8CC8B}" destId="{CE01C737-CC8E-43CF-A549-3DA091540E37}" srcOrd="0" destOrd="0" presId="urn:microsoft.com/office/officeart/2005/8/layout/hierarchy3"/>
    <dgm:cxn modelId="{14B6BA51-92A6-4FC2-9723-54E6A6144A3B}" srcId="{D2C9B3D0-1749-47BF-AADB-AE12606C301D}" destId="{6840F594-8701-4889-A9D6-2502CDA8D216}" srcOrd="4" destOrd="0" parTransId="{320E909F-99EA-40B7-B130-F405F605BF77}" sibTransId="{3173C90F-6DB0-40B1-84CD-7DF30E6894D7}"/>
    <dgm:cxn modelId="{B4E08B73-3151-4F1A-AD4D-0F81332C5BBE}" type="presOf" srcId="{0F2C527E-C6F0-4B4E-AA7F-68739A9529F2}" destId="{6B3C2C5D-E5A6-49B8-A0D5-141C6AB6A9DB}" srcOrd="1" destOrd="0" presId="urn:microsoft.com/office/officeart/2005/8/layout/hierarchy3"/>
    <dgm:cxn modelId="{5E0A2776-70B9-4BAF-9793-EEEB7A1E6F26}" type="presOf" srcId="{C9C9413C-8DC0-4A12-B7B0-7123160CD122}" destId="{507A35DC-0637-4E01-8391-C4C8C32CC0A7}" srcOrd="1" destOrd="0" presId="urn:microsoft.com/office/officeart/2005/8/layout/hierarchy3"/>
    <dgm:cxn modelId="{F1712D79-7D2F-463B-8EDD-FABEC3923107}" type="presOf" srcId="{5EDF9E89-27B1-4116-91C4-A2A34F7DFCEB}" destId="{04ACAF04-CB85-4408-8118-056E69142E3F}" srcOrd="0" destOrd="0" presId="urn:microsoft.com/office/officeart/2005/8/layout/hierarchy3"/>
    <dgm:cxn modelId="{A2F38959-9ADD-440C-A95F-8DB83EF1FFF9}" type="presOf" srcId="{081F8891-BC16-4943-8ECC-A78CB2B4BA09}" destId="{9F21C8B9-D471-4661-8E48-79383157A425}" srcOrd="1" destOrd="0" presId="urn:microsoft.com/office/officeart/2005/8/layout/hierarchy3"/>
    <dgm:cxn modelId="{8C7CB37B-E5A8-4644-B244-F30CBDAE2449}" type="presOf" srcId="{BADF01BF-E516-43A5-8BB3-AB57735E3B78}" destId="{9446AE67-BBCA-49D0-82BF-4073D4FE68AA}" srcOrd="0" destOrd="0" presId="urn:microsoft.com/office/officeart/2005/8/layout/hierarchy3"/>
    <dgm:cxn modelId="{A203917D-F046-423A-96CE-04FE5B7D62F5}" type="presOf" srcId="{D2C9B3D0-1749-47BF-AADB-AE12606C301D}" destId="{BC7BE958-8AE1-4F76-831D-59B964103DF2}" srcOrd="0" destOrd="0" presId="urn:microsoft.com/office/officeart/2005/8/layout/hierarchy3"/>
    <dgm:cxn modelId="{8789A08D-1E6F-4A16-B6A9-2C4080CB9B33}" type="presOf" srcId="{A1E5AC0D-BDFD-4366-B1C3-AF78EC5BCF12}" destId="{D3993B65-257B-4FA0-B0E2-BEE55EC1946E}" srcOrd="0" destOrd="0" presId="urn:microsoft.com/office/officeart/2005/8/layout/hierarchy3"/>
    <dgm:cxn modelId="{0529AB96-454E-4789-B240-609489F293AF}" srcId="{C9C9413C-8DC0-4A12-B7B0-7123160CD122}" destId="{94514722-167D-41F0-A950-3AE561A8CC8B}" srcOrd="2" destOrd="0" parTransId="{5EDF9E89-27B1-4116-91C4-A2A34F7DFCEB}" sibTransId="{E32D2B08-AC19-46F7-926E-19FA131EBC23}"/>
    <dgm:cxn modelId="{20707498-4983-486E-B949-5692341FDED0}" type="presOf" srcId="{E79931A0-9ACA-4CB6-A76B-AC42C581B121}" destId="{362310AF-152B-4BBF-A808-86E84F61BB3D}" srcOrd="0" destOrd="0" presId="urn:microsoft.com/office/officeart/2005/8/layout/hierarchy3"/>
    <dgm:cxn modelId="{5109E29A-483A-4988-A09D-B3E9B9C899D9}" srcId="{3DC8930D-224F-4CFB-A3A9-8A8397D3AD3A}" destId="{033273F8-58D1-4359-A6F3-8DD2ACC4B5C0}" srcOrd="0" destOrd="0" parTransId="{A6484157-052E-4933-868B-B223E73B6317}" sibTransId="{252BFE95-E819-4BC5-9AFF-4B8F7BD1977D}"/>
    <dgm:cxn modelId="{F6BEACA2-D851-4480-9A87-3BFB001A4681}" srcId="{3DC8930D-224F-4CFB-A3A9-8A8397D3AD3A}" destId="{BD680ADD-FC32-43FC-83C4-823C28FEF8CE}" srcOrd="3" destOrd="0" parTransId="{1150D8FE-322E-4DAA-96D7-957F204CEBD0}" sibTransId="{A76F13C9-4281-4A62-A3CB-81A54E72C42B}"/>
    <dgm:cxn modelId="{4C2DC5A2-F8ED-42EA-8EBF-590B1F86A8D3}" srcId="{CA90666B-8531-4CC2-9C3F-646023933AA3}" destId="{0F2C527E-C6F0-4B4E-AA7F-68739A9529F2}" srcOrd="1" destOrd="0" parTransId="{6098D906-2941-4DDC-BA68-B993DAD35F7F}" sibTransId="{0C033BD7-DD0F-4BCB-90AC-ECCA31FF39AD}"/>
    <dgm:cxn modelId="{49E2D5A4-48E7-464C-8927-4F7D77D3E889}" srcId="{081F8891-BC16-4943-8ECC-A78CB2B4BA09}" destId="{D6558297-05DD-471B-B2AB-7FDABB187787}" srcOrd="2" destOrd="0" parTransId="{1A5DFC0D-354A-47C2-81E0-31344DDD34CF}" sibTransId="{1795F8A6-5CBB-41DB-A305-4875288B6495}"/>
    <dgm:cxn modelId="{15D060A9-7FB6-4CF7-A6E1-54419A3EDDEC}" srcId="{CA90666B-8531-4CC2-9C3F-646023933AA3}" destId="{763857E3-C10C-4371-84A9-BCC7B1E6575F}" srcOrd="0" destOrd="0" parTransId="{6C3B4A58-5077-41C2-B72F-0ABDCD2029E9}" sibTransId="{B7FB0580-9822-47B4-B58F-EAA9267EFD79}"/>
    <dgm:cxn modelId="{68EA10AA-FFEF-48A6-BE0F-51D3A1E5FD3A}" type="presOf" srcId="{D6558297-05DD-471B-B2AB-7FDABB187787}" destId="{6468035A-08FF-4E05-B864-DAD78C739B03}" srcOrd="0" destOrd="0" presId="urn:microsoft.com/office/officeart/2005/8/layout/hierarchy3"/>
    <dgm:cxn modelId="{DA1911AD-5B66-4407-88D3-CDFD2BBAF540}" type="presOf" srcId="{2E770E92-EAC8-44CE-856F-0C1C00D975DD}" destId="{5306B8AF-223C-440B-A5A2-FEB68C63E817}" srcOrd="0" destOrd="0" presId="urn:microsoft.com/office/officeart/2005/8/layout/hierarchy3"/>
    <dgm:cxn modelId="{CE8EDBAD-6B5F-46D4-90CA-87C31D8F748C}" type="presOf" srcId="{CCAE1FF8-9E78-4F32-BD58-4685943FBFC4}" destId="{D47FB759-0500-46EE-9CDB-BD9D48F2884B}" srcOrd="0" destOrd="0" presId="urn:microsoft.com/office/officeart/2005/8/layout/hierarchy3"/>
    <dgm:cxn modelId="{573F37B1-4336-4267-AA5A-AF37A975DC33}" type="presOf" srcId="{C3F1FFAC-6EAE-47F2-95E1-5FC5C03827CE}" destId="{931EB73C-1187-4039-B95A-DFB87EF7E26A}" srcOrd="0" destOrd="0" presId="urn:microsoft.com/office/officeart/2005/8/layout/hierarchy3"/>
    <dgm:cxn modelId="{914E58B2-6149-4CC7-AD0C-1E7654C422A9}" srcId="{CA90666B-8531-4CC2-9C3F-646023933AA3}" destId="{C9C9413C-8DC0-4A12-B7B0-7123160CD122}" srcOrd="3" destOrd="0" parTransId="{97B4858F-98A8-4CCC-84F2-0332E18CED5C}" sibTransId="{590ED473-3C5E-46FA-9D46-1F4318EF824D}"/>
    <dgm:cxn modelId="{4E267EB6-A745-4497-93C4-EAE65C2001E2}" type="presOf" srcId="{081F8891-BC16-4943-8ECC-A78CB2B4BA09}" destId="{1ACF2231-CA91-4083-8F3F-FD8C913FD98A}" srcOrd="0" destOrd="0" presId="urn:microsoft.com/office/officeart/2005/8/layout/hierarchy3"/>
    <dgm:cxn modelId="{3C6750B7-FE5D-499A-82B8-B53F40787A22}" type="presOf" srcId="{033273F8-58D1-4359-A6F3-8DD2ACC4B5C0}" destId="{B83894B2-3FB8-49F0-B322-DFFC103DB942}" srcOrd="0" destOrd="0" presId="urn:microsoft.com/office/officeart/2005/8/layout/hierarchy3"/>
    <dgm:cxn modelId="{25E220B9-980A-40EA-8F3E-0E822B5B8FA1}" srcId="{CA90666B-8531-4CC2-9C3F-646023933AA3}" destId="{3DC8930D-224F-4CFB-A3A9-8A8397D3AD3A}" srcOrd="5" destOrd="0" parTransId="{412DFFD4-ECBA-4BB4-BA05-1ABC013CA9C2}" sibTransId="{46291267-DA11-4099-96B9-9AC70859F9C3}"/>
    <dgm:cxn modelId="{9DB974BD-8A54-45D8-9294-88CB24BBADC3}" type="presOf" srcId="{38687E09-D6DA-4D41-9918-D7DEF912376C}" destId="{127705E7-8FE9-4F49-9ABD-D8D23FAA638C}" srcOrd="0" destOrd="0" presId="urn:microsoft.com/office/officeart/2005/8/layout/hierarchy3"/>
    <dgm:cxn modelId="{9F9018BE-2DCB-4364-8E07-D87D904F69C5}" srcId="{081F8891-BC16-4943-8ECC-A78CB2B4BA09}" destId="{331D4C3B-CB1C-4F7F-AD91-BEBABDDC34F2}" srcOrd="0" destOrd="0" parTransId="{84C05623-273A-4004-AEA5-00EEEF76FE7B}" sibTransId="{B34A4F7A-4DF0-4F44-A561-0A84753BCC8D}"/>
    <dgm:cxn modelId="{2EC232BE-4F5E-4E9A-AC09-7C5AA89025F9}" type="presOf" srcId="{37A60E15-0C6D-4B80-B24C-3C2D8A3D1820}" destId="{C8FE9A45-8931-4AAF-BB29-6373B6F7266E}" srcOrd="0" destOrd="0" presId="urn:microsoft.com/office/officeart/2005/8/layout/hierarchy3"/>
    <dgm:cxn modelId="{D6AE48C3-2A28-4673-B7A5-49720248E1DA}" type="presOf" srcId="{BD680ADD-FC32-43FC-83C4-823C28FEF8CE}" destId="{2477D9A1-E4F6-4DC0-B1BD-1C7AA37E0769}" srcOrd="0" destOrd="0" presId="urn:microsoft.com/office/officeart/2005/8/layout/hierarchy3"/>
    <dgm:cxn modelId="{00030DC4-B224-4512-B80D-69A695C1D87E}" type="presOf" srcId="{0F2C527E-C6F0-4B4E-AA7F-68739A9529F2}" destId="{C5FF5F52-F937-40D1-BE51-410B222750A9}" srcOrd="0" destOrd="0" presId="urn:microsoft.com/office/officeart/2005/8/layout/hierarchy3"/>
    <dgm:cxn modelId="{278979C4-39AF-4D95-9492-C7904721B2FB}" type="presOf" srcId="{0339D503-9952-485F-8C77-9E959BF48BD7}" destId="{37F8EB28-0780-499B-BF90-A8B590908E2E}" srcOrd="0" destOrd="0" presId="urn:microsoft.com/office/officeart/2005/8/layout/hierarchy3"/>
    <dgm:cxn modelId="{52A327C5-632D-4286-B042-3A71477191E7}" type="presOf" srcId="{BEE9878C-85FF-4F60-AF55-191F449CB861}" destId="{EF94B304-C316-4D95-88B2-666D19B1338B}" srcOrd="0" destOrd="0" presId="urn:microsoft.com/office/officeart/2005/8/layout/hierarchy3"/>
    <dgm:cxn modelId="{5AF59BCE-2ED1-42B0-8CCD-F3F04C320BAE}" srcId="{C9C9413C-8DC0-4A12-B7B0-7123160CD122}" destId="{6A604E61-7777-41C0-82A7-AB3A3F2E27DF}" srcOrd="3" destOrd="0" parTransId="{388A9D30-AAF1-4B18-BFDC-356C92EB1598}" sibTransId="{EFABF32E-7986-4B86-B780-7730C1248010}"/>
    <dgm:cxn modelId="{A50E25D4-5EB9-4070-BD8B-7B6C2CFDCF07}" type="presOf" srcId="{388A9D30-AAF1-4B18-BFDC-356C92EB1598}" destId="{5CE3870F-F384-4F32-BCA2-1B237BF77EC5}" srcOrd="0" destOrd="0" presId="urn:microsoft.com/office/officeart/2005/8/layout/hierarchy3"/>
    <dgm:cxn modelId="{5A3841D8-2451-4245-888C-0E13B5435868}" srcId="{D2C9B3D0-1749-47BF-AADB-AE12606C301D}" destId="{37A60E15-0C6D-4B80-B24C-3C2D8A3D1820}" srcOrd="2" destOrd="0" parTransId="{F687374D-4766-4AB1-B3C6-B55DA48D584A}" sibTransId="{0351AF77-44C2-4CC7-873C-9BD0CE1391CB}"/>
    <dgm:cxn modelId="{AADB9CE2-BF88-49B3-B320-48F8667D7687}" type="presOf" srcId="{254A4B94-CF2E-4C92-85FD-834E58CB1C44}" destId="{8F79DC42-6867-44C5-8C08-E16F02711DBD}" srcOrd="0" destOrd="0" presId="urn:microsoft.com/office/officeart/2005/8/layout/hierarchy3"/>
    <dgm:cxn modelId="{7F648BE3-299E-4CF2-BB19-B01F7ED2FBA5}" srcId="{081F8891-BC16-4943-8ECC-A78CB2B4BA09}" destId="{3E560904-0415-47B2-8245-F77B83CFB8B1}" srcOrd="1" destOrd="0" parTransId="{12F09ECD-D196-4E8E-8904-F47E00391371}" sibTransId="{CBEEC229-8702-4CFA-8DB9-B33C66D8B04C}"/>
    <dgm:cxn modelId="{98464AE5-2507-4D2B-9E2D-507976E693CB}" srcId="{3DC8930D-224F-4CFB-A3A9-8A8397D3AD3A}" destId="{3DCC9776-FDA7-47E6-9CDE-F60520FA2EBA}" srcOrd="1" destOrd="0" parTransId="{BEE9878C-85FF-4F60-AF55-191F449CB861}" sibTransId="{270378BD-9B99-4625-A37F-DC01BF896CEF}"/>
    <dgm:cxn modelId="{FB8F30E6-B7C4-4EF5-AE6B-343372A5C69B}" type="presOf" srcId="{C281E5A2-AF87-40BE-AEA0-DF4A9844FB49}" destId="{6E729A36-03EB-4E56-915C-97DC34218F52}" srcOrd="0" destOrd="0" presId="urn:microsoft.com/office/officeart/2005/8/layout/hierarchy3"/>
    <dgm:cxn modelId="{70C597E7-3970-4FB7-B2F9-CA72FDC2394D}" srcId="{081F8891-BC16-4943-8ECC-A78CB2B4BA09}" destId="{E79931A0-9ACA-4CB6-A76B-AC42C581B121}" srcOrd="3" destOrd="0" parTransId="{C3F1FFAC-6EAE-47F2-95E1-5FC5C03827CE}" sibTransId="{65A05E99-DC08-46BA-B4FD-9549C6520D7F}"/>
    <dgm:cxn modelId="{A714ECEA-E285-45C8-9605-C52D1780ADC7}" type="presOf" srcId="{12F09ECD-D196-4E8E-8904-F47E00391371}" destId="{45020E37-2EC1-400C-8F7C-C4A2B1EDCE4E}" srcOrd="0" destOrd="0" presId="urn:microsoft.com/office/officeart/2005/8/layout/hierarchy3"/>
    <dgm:cxn modelId="{5E394FF1-3E6D-4DBD-AA79-9BED72503577}" type="presOf" srcId="{11A8B0AE-5C35-464A-88DF-0A51439D0B34}" destId="{1CA921B9-276A-47B1-A0F9-538307A16B63}" srcOrd="0" destOrd="0" presId="urn:microsoft.com/office/officeart/2005/8/layout/hierarchy3"/>
    <dgm:cxn modelId="{68951AF3-D6CB-47A1-BD76-0433F8454CE8}" srcId="{0F2C527E-C6F0-4B4E-AA7F-68739A9529F2}" destId="{3D55B32E-B14C-4DBE-8629-0A9BB9DBD6BE}" srcOrd="0" destOrd="0" parTransId="{926EF2E2-9F7C-42E6-9CEE-39324EFA0368}" sibTransId="{C2E13241-D9AF-4131-8520-0E15F068644F}"/>
    <dgm:cxn modelId="{C602B1F4-91B1-4597-8969-9B17D1620E1C}" type="presOf" srcId="{F687374D-4766-4AB1-B3C6-B55DA48D584A}" destId="{29BB9340-0014-4748-B93A-9C7F7C30EA70}" srcOrd="0" destOrd="0" presId="urn:microsoft.com/office/officeart/2005/8/layout/hierarchy3"/>
    <dgm:cxn modelId="{4AB221F9-091F-483E-991F-40AF7F71F3AB}" type="presOf" srcId="{331D4C3B-CB1C-4F7F-AD91-BEBABDDC34F2}" destId="{C0A33D96-36C2-4930-BBA6-CF06BE985923}" srcOrd="0" destOrd="0" presId="urn:microsoft.com/office/officeart/2005/8/layout/hierarchy3"/>
    <dgm:cxn modelId="{A1534CF9-7DEC-46B3-9199-C905D998A24B}" type="presOf" srcId="{A3099CAE-E954-4C32-81DE-4D286CDE4944}" destId="{8D3DC288-0222-49E1-93DD-E998B3FB837F}" srcOrd="0" destOrd="0" presId="urn:microsoft.com/office/officeart/2005/8/layout/hierarchy3"/>
    <dgm:cxn modelId="{21C5C7FE-6B07-4564-AE74-78A4F9FFF0F0}" type="presOf" srcId="{6A604E61-7777-41C0-82A7-AB3A3F2E27DF}" destId="{8E7A5239-5AC2-4307-8A7C-32A1EAF17EDB}" srcOrd="0" destOrd="0" presId="urn:microsoft.com/office/officeart/2005/8/layout/hierarchy3"/>
    <dgm:cxn modelId="{C03FA4FF-DBB6-4F8E-9304-7BE12D89E129}" type="presOf" srcId="{B641288D-A006-4C03-95E7-257D0F5DC934}" destId="{39A68643-AF73-4AF6-AA12-F96E6139DC32}" srcOrd="0" destOrd="0" presId="urn:microsoft.com/office/officeart/2005/8/layout/hierarchy3"/>
    <dgm:cxn modelId="{EE0FEDA7-D878-453E-8EAB-B8072E0F107F}" type="presParOf" srcId="{74530325-8DEA-4F5F-B103-293129A41D07}" destId="{07A55E32-04A9-4E2B-9E03-C297E1FB34BC}" srcOrd="0" destOrd="0" presId="urn:microsoft.com/office/officeart/2005/8/layout/hierarchy3"/>
    <dgm:cxn modelId="{C36A89EC-29A3-4A51-8D62-D51CADCCF7C0}" type="presParOf" srcId="{07A55E32-04A9-4E2B-9E03-C297E1FB34BC}" destId="{03B31765-2607-4A26-AAC1-7F6F1930B93B}" srcOrd="0" destOrd="0" presId="urn:microsoft.com/office/officeart/2005/8/layout/hierarchy3"/>
    <dgm:cxn modelId="{C0079F31-A8E9-4540-8F6F-B205959C549C}" type="presParOf" srcId="{03B31765-2607-4A26-AAC1-7F6F1930B93B}" destId="{F7B86637-2043-4B65-B0A8-E2447522818D}" srcOrd="0" destOrd="0" presId="urn:microsoft.com/office/officeart/2005/8/layout/hierarchy3"/>
    <dgm:cxn modelId="{AB799604-DCA5-40F3-BF8A-F9E4CABAEF20}" type="presParOf" srcId="{03B31765-2607-4A26-AAC1-7F6F1930B93B}" destId="{1618421D-4DEA-4672-8809-370AD466DAE6}" srcOrd="1" destOrd="0" presId="urn:microsoft.com/office/officeart/2005/8/layout/hierarchy3"/>
    <dgm:cxn modelId="{F7E00278-90F9-47FF-BF07-EFF7BCC53D7F}" type="presParOf" srcId="{07A55E32-04A9-4E2B-9E03-C297E1FB34BC}" destId="{84A0879B-A68A-4ABD-BEC0-DD750D059154}" srcOrd="1" destOrd="0" presId="urn:microsoft.com/office/officeart/2005/8/layout/hierarchy3"/>
    <dgm:cxn modelId="{4E3CB873-3254-4773-8D58-80C496BBC364}" type="presParOf" srcId="{84A0879B-A68A-4ABD-BEC0-DD750D059154}" destId="{70538A3E-1B7E-4A5B-AF17-F8509764A14C}" srcOrd="0" destOrd="0" presId="urn:microsoft.com/office/officeart/2005/8/layout/hierarchy3"/>
    <dgm:cxn modelId="{D34ECC51-D246-470B-97EE-72F116C06E23}" type="presParOf" srcId="{84A0879B-A68A-4ABD-BEC0-DD750D059154}" destId="{1D1A0F61-3961-47DE-8821-53C6B79F0F85}" srcOrd="1" destOrd="0" presId="urn:microsoft.com/office/officeart/2005/8/layout/hierarchy3"/>
    <dgm:cxn modelId="{39893C62-44A7-4333-8328-1CECAE73632C}" type="presParOf" srcId="{84A0879B-A68A-4ABD-BEC0-DD750D059154}" destId="{434C56D3-445E-46FC-B396-F788A670A5C5}" srcOrd="2" destOrd="0" presId="urn:microsoft.com/office/officeart/2005/8/layout/hierarchy3"/>
    <dgm:cxn modelId="{FB85DDC4-095E-4ED4-9E58-87BB83A98898}" type="presParOf" srcId="{84A0879B-A68A-4ABD-BEC0-DD750D059154}" destId="{37F8EB28-0780-499B-BF90-A8B590908E2E}" srcOrd="3" destOrd="0" presId="urn:microsoft.com/office/officeart/2005/8/layout/hierarchy3"/>
    <dgm:cxn modelId="{73FCD79D-0DA5-4AD9-9744-52082CA55100}" type="presParOf" srcId="{84A0879B-A68A-4ABD-BEC0-DD750D059154}" destId="{C3599820-1902-41E0-A969-845833FBDCE7}" srcOrd="4" destOrd="0" presId="urn:microsoft.com/office/officeart/2005/8/layout/hierarchy3"/>
    <dgm:cxn modelId="{F489AEF3-DC69-4242-94A4-D48FAEEA270D}" type="presParOf" srcId="{84A0879B-A68A-4ABD-BEC0-DD750D059154}" destId="{00942887-B394-4876-BF0E-A44EEC249CCC}" srcOrd="5" destOrd="0" presId="urn:microsoft.com/office/officeart/2005/8/layout/hierarchy3"/>
    <dgm:cxn modelId="{8A5C7FBB-F0F2-4389-B664-F5D8FB3CBF74}" type="presParOf" srcId="{74530325-8DEA-4F5F-B103-293129A41D07}" destId="{7791DDAD-8158-4AFD-8BD3-CF9111D557CA}" srcOrd="1" destOrd="0" presId="urn:microsoft.com/office/officeart/2005/8/layout/hierarchy3"/>
    <dgm:cxn modelId="{7772E0D0-C8FD-44C4-B1EE-F7ABEE35F37D}" type="presParOf" srcId="{7791DDAD-8158-4AFD-8BD3-CF9111D557CA}" destId="{AD6D43EA-77C1-4AD3-82DF-518675D6F895}" srcOrd="0" destOrd="0" presId="urn:microsoft.com/office/officeart/2005/8/layout/hierarchy3"/>
    <dgm:cxn modelId="{71F534F9-BC97-4A29-8E33-6DD29154D8C3}" type="presParOf" srcId="{AD6D43EA-77C1-4AD3-82DF-518675D6F895}" destId="{C5FF5F52-F937-40D1-BE51-410B222750A9}" srcOrd="0" destOrd="0" presId="urn:microsoft.com/office/officeart/2005/8/layout/hierarchy3"/>
    <dgm:cxn modelId="{90C213AC-5267-4AA0-990A-D229BF8FAB7E}" type="presParOf" srcId="{AD6D43EA-77C1-4AD3-82DF-518675D6F895}" destId="{6B3C2C5D-E5A6-49B8-A0D5-141C6AB6A9DB}" srcOrd="1" destOrd="0" presId="urn:microsoft.com/office/officeart/2005/8/layout/hierarchy3"/>
    <dgm:cxn modelId="{E7BAB3BB-3AC8-4BD7-86C8-F49AEE66E663}" type="presParOf" srcId="{7791DDAD-8158-4AFD-8BD3-CF9111D557CA}" destId="{E4D99191-5621-4D60-8109-D22AC3207E21}" srcOrd="1" destOrd="0" presId="urn:microsoft.com/office/officeart/2005/8/layout/hierarchy3"/>
    <dgm:cxn modelId="{9075CA24-C330-4CF1-B579-784BB429EE11}" type="presParOf" srcId="{E4D99191-5621-4D60-8109-D22AC3207E21}" destId="{1CEBC1E2-5B83-4AEB-A6AA-7CC367884CF2}" srcOrd="0" destOrd="0" presId="urn:microsoft.com/office/officeart/2005/8/layout/hierarchy3"/>
    <dgm:cxn modelId="{A2B1C716-0928-446E-AD1F-43BDF1C0064E}" type="presParOf" srcId="{E4D99191-5621-4D60-8109-D22AC3207E21}" destId="{E1884E02-FAD2-45F8-919D-BF81AFC87181}" srcOrd="1" destOrd="0" presId="urn:microsoft.com/office/officeart/2005/8/layout/hierarchy3"/>
    <dgm:cxn modelId="{50754DA0-6E4C-4716-A991-772A2B66A52F}" type="presParOf" srcId="{E4D99191-5621-4D60-8109-D22AC3207E21}" destId="{CE696904-3B79-47ED-A2F7-884F9E84C8BF}" srcOrd="2" destOrd="0" presId="urn:microsoft.com/office/officeart/2005/8/layout/hierarchy3"/>
    <dgm:cxn modelId="{52AD49D4-E1A2-4528-9787-7A712F4907C9}" type="presParOf" srcId="{E4D99191-5621-4D60-8109-D22AC3207E21}" destId="{39A68643-AF73-4AF6-AA12-F96E6139DC32}" srcOrd="3" destOrd="0" presId="urn:microsoft.com/office/officeart/2005/8/layout/hierarchy3"/>
    <dgm:cxn modelId="{23D74D06-78C7-4AA2-9337-6785B1FB08F3}" type="presParOf" srcId="{E4D99191-5621-4D60-8109-D22AC3207E21}" destId="{6E729A36-03EB-4E56-915C-97DC34218F52}" srcOrd="4" destOrd="0" presId="urn:microsoft.com/office/officeart/2005/8/layout/hierarchy3"/>
    <dgm:cxn modelId="{4673717B-EC13-4D02-9E11-B2D8CC40276A}" type="presParOf" srcId="{E4D99191-5621-4D60-8109-D22AC3207E21}" destId="{D3993B65-257B-4FA0-B0E2-BEE55EC1946E}" srcOrd="5" destOrd="0" presId="urn:microsoft.com/office/officeart/2005/8/layout/hierarchy3"/>
    <dgm:cxn modelId="{5210B76D-2A16-47F2-8B52-CFBF5B5684B5}" type="presParOf" srcId="{74530325-8DEA-4F5F-B103-293129A41D07}" destId="{473D754E-F99B-4C5D-9823-D370F86DF22C}" srcOrd="2" destOrd="0" presId="urn:microsoft.com/office/officeart/2005/8/layout/hierarchy3"/>
    <dgm:cxn modelId="{AB6FA578-7979-4704-A7EE-E75535A11EB7}" type="presParOf" srcId="{473D754E-F99B-4C5D-9823-D370F86DF22C}" destId="{CA287EEE-411F-479B-898C-DD5D0C559CF0}" srcOrd="0" destOrd="0" presId="urn:microsoft.com/office/officeart/2005/8/layout/hierarchy3"/>
    <dgm:cxn modelId="{32CA5CDD-4CC4-40F7-BC09-FF289F856B3C}" type="presParOf" srcId="{CA287EEE-411F-479B-898C-DD5D0C559CF0}" destId="{BC7BE958-8AE1-4F76-831D-59B964103DF2}" srcOrd="0" destOrd="0" presId="urn:microsoft.com/office/officeart/2005/8/layout/hierarchy3"/>
    <dgm:cxn modelId="{8E2F221F-C501-45B6-BE78-655B11DD87FA}" type="presParOf" srcId="{CA287EEE-411F-479B-898C-DD5D0C559CF0}" destId="{E0BB3E1C-AA18-4B99-8134-E40ED27AF2D0}" srcOrd="1" destOrd="0" presId="urn:microsoft.com/office/officeart/2005/8/layout/hierarchy3"/>
    <dgm:cxn modelId="{C545B2BC-2AD4-45A1-9F60-E704E221CDF2}" type="presParOf" srcId="{473D754E-F99B-4C5D-9823-D370F86DF22C}" destId="{5D36B8D6-75B7-4F05-BD61-8F3F923F8B43}" srcOrd="1" destOrd="0" presId="urn:microsoft.com/office/officeart/2005/8/layout/hierarchy3"/>
    <dgm:cxn modelId="{BC458391-78F4-458E-9031-0CBB61D5BBF3}" type="presParOf" srcId="{5D36B8D6-75B7-4F05-BD61-8F3F923F8B43}" destId="{3AA9A3EB-5832-4F5E-A308-494DDA90014F}" srcOrd="0" destOrd="0" presId="urn:microsoft.com/office/officeart/2005/8/layout/hierarchy3"/>
    <dgm:cxn modelId="{42194F68-0876-4219-B8D7-5BE6D25738C2}" type="presParOf" srcId="{5D36B8D6-75B7-4F05-BD61-8F3F923F8B43}" destId="{1102FEA2-D66E-4977-81E7-96449BFC10CA}" srcOrd="1" destOrd="0" presId="urn:microsoft.com/office/officeart/2005/8/layout/hierarchy3"/>
    <dgm:cxn modelId="{6CAAF293-E42E-45B9-9C5E-ED8773BD2595}" type="presParOf" srcId="{5D36B8D6-75B7-4F05-BD61-8F3F923F8B43}" destId="{1597FFE0-1A3A-43F4-BE15-6181C4E808AC}" srcOrd="2" destOrd="0" presId="urn:microsoft.com/office/officeart/2005/8/layout/hierarchy3"/>
    <dgm:cxn modelId="{2C5F89C1-D89D-4643-B94B-BFA86D1EDEF9}" type="presParOf" srcId="{5D36B8D6-75B7-4F05-BD61-8F3F923F8B43}" destId="{1CA921B9-276A-47B1-A0F9-538307A16B63}" srcOrd="3" destOrd="0" presId="urn:microsoft.com/office/officeart/2005/8/layout/hierarchy3"/>
    <dgm:cxn modelId="{74DB392A-5F9F-4098-AADA-47645F6A0820}" type="presParOf" srcId="{5D36B8D6-75B7-4F05-BD61-8F3F923F8B43}" destId="{29BB9340-0014-4748-B93A-9C7F7C30EA70}" srcOrd="4" destOrd="0" presId="urn:microsoft.com/office/officeart/2005/8/layout/hierarchy3"/>
    <dgm:cxn modelId="{44C7BB58-DE2A-4028-A385-EF0195BE3167}" type="presParOf" srcId="{5D36B8D6-75B7-4F05-BD61-8F3F923F8B43}" destId="{C8FE9A45-8931-4AAF-BB29-6373B6F7266E}" srcOrd="5" destOrd="0" presId="urn:microsoft.com/office/officeart/2005/8/layout/hierarchy3"/>
    <dgm:cxn modelId="{48D3B66F-B58B-4331-B9DB-41B3C8A8E7CF}" type="presParOf" srcId="{5D36B8D6-75B7-4F05-BD61-8F3F923F8B43}" destId="{8F79DC42-6867-44C5-8C08-E16F02711DBD}" srcOrd="6" destOrd="0" presId="urn:microsoft.com/office/officeart/2005/8/layout/hierarchy3"/>
    <dgm:cxn modelId="{6FDAE761-B1D9-4959-A9B1-5C50D858958D}" type="presParOf" srcId="{5D36B8D6-75B7-4F05-BD61-8F3F923F8B43}" destId="{FB428449-5672-47BF-A634-DA8F39A1E9D0}" srcOrd="7" destOrd="0" presId="urn:microsoft.com/office/officeart/2005/8/layout/hierarchy3"/>
    <dgm:cxn modelId="{5CDEF0E4-410E-446F-8087-CB05513B213E}" type="presParOf" srcId="{5D36B8D6-75B7-4F05-BD61-8F3F923F8B43}" destId="{00CC9FAB-8C97-4090-BF02-AC85C5C48130}" srcOrd="8" destOrd="0" presId="urn:microsoft.com/office/officeart/2005/8/layout/hierarchy3"/>
    <dgm:cxn modelId="{896B6051-3DC4-4901-91FD-DF27F40C6415}" type="presParOf" srcId="{5D36B8D6-75B7-4F05-BD61-8F3F923F8B43}" destId="{82C697DB-4825-4CD2-AFBC-9B8BD9B4251E}" srcOrd="9" destOrd="0" presId="urn:microsoft.com/office/officeart/2005/8/layout/hierarchy3"/>
    <dgm:cxn modelId="{C93FD120-E955-4C4B-ABB8-E8678167FC5E}" type="presParOf" srcId="{74530325-8DEA-4F5F-B103-293129A41D07}" destId="{40FF6A3A-190F-435F-9940-17E6BE4718F8}" srcOrd="3" destOrd="0" presId="urn:microsoft.com/office/officeart/2005/8/layout/hierarchy3"/>
    <dgm:cxn modelId="{4C4C8824-BBC2-468D-B3C6-C039B604A2B7}" type="presParOf" srcId="{40FF6A3A-190F-435F-9940-17E6BE4718F8}" destId="{F550DBDE-86DF-412D-ABD4-F9E31A157347}" srcOrd="0" destOrd="0" presId="urn:microsoft.com/office/officeart/2005/8/layout/hierarchy3"/>
    <dgm:cxn modelId="{A94A66A3-F4D1-4EF0-A848-089DC665DCF3}" type="presParOf" srcId="{F550DBDE-86DF-412D-ABD4-F9E31A157347}" destId="{5826D252-FBA3-444C-BFE4-37935822066E}" srcOrd="0" destOrd="0" presId="urn:microsoft.com/office/officeart/2005/8/layout/hierarchy3"/>
    <dgm:cxn modelId="{E2ECE314-57F0-48A0-9FCA-E45E8F910EE8}" type="presParOf" srcId="{F550DBDE-86DF-412D-ABD4-F9E31A157347}" destId="{507A35DC-0637-4E01-8391-C4C8C32CC0A7}" srcOrd="1" destOrd="0" presId="urn:microsoft.com/office/officeart/2005/8/layout/hierarchy3"/>
    <dgm:cxn modelId="{E657B4EE-3607-424C-9E35-E87547C46E79}" type="presParOf" srcId="{40FF6A3A-190F-435F-9940-17E6BE4718F8}" destId="{8BD6E4D7-FDC1-4A5E-97C3-A4988281C77D}" srcOrd="1" destOrd="0" presId="urn:microsoft.com/office/officeart/2005/8/layout/hierarchy3"/>
    <dgm:cxn modelId="{374B773F-49B7-4152-9B41-45355013A634}" type="presParOf" srcId="{8BD6E4D7-FDC1-4A5E-97C3-A4988281C77D}" destId="{B9401121-3255-4ADE-95EF-DF54FC9D1F54}" srcOrd="0" destOrd="0" presId="urn:microsoft.com/office/officeart/2005/8/layout/hierarchy3"/>
    <dgm:cxn modelId="{EA7CF020-0625-46F6-81F8-B44CEDCB019A}" type="presParOf" srcId="{8BD6E4D7-FDC1-4A5E-97C3-A4988281C77D}" destId="{127705E7-8FE9-4F49-9ABD-D8D23FAA638C}" srcOrd="1" destOrd="0" presId="urn:microsoft.com/office/officeart/2005/8/layout/hierarchy3"/>
    <dgm:cxn modelId="{ABE6CA97-8F1D-4885-8D99-CF124435CC99}" type="presParOf" srcId="{8BD6E4D7-FDC1-4A5E-97C3-A4988281C77D}" destId="{9446AE67-BBCA-49D0-82BF-4073D4FE68AA}" srcOrd="2" destOrd="0" presId="urn:microsoft.com/office/officeart/2005/8/layout/hierarchy3"/>
    <dgm:cxn modelId="{F0D70719-8201-45ED-8C8D-E829E7C4FEAD}" type="presParOf" srcId="{8BD6E4D7-FDC1-4A5E-97C3-A4988281C77D}" destId="{55DC0090-64B3-479D-B5C8-044A103CC1C6}" srcOrd="3" destOrd="0" presId="urn:microsoft.com/office/officeart/2005/8/layout/hierarchy3"/>
    <dgm:cxn modelId="{F156B235-070D-4312-A269-3267BC766EF7}" type="presParOf" srcId="{8BD6E4D7-FDC1-4A5E-97C3-A4988281C77D}" destId="{04ACAF04-CB85-4408-8118-056E69142E3F}" srcOrd="4" destOrd="0" presId="urn:microsoft.com/office/officeart/2005/8/layout/hierarchy3"/>
    <dgm:cxn modelId="{9DC82937-722E-4D98-8155-8E68278BF15B}" type="presParOf" srcId="{8BD6E4D7-FDC1-4A5E-97C3-A4988281C77D}" destId="{CE01C737-CC8E-43CF-A549-3DA091540E37}" srcOrd="5" destOrd="0" presId="urn:microsoft.com/office/officeart/2005/8/layout/hierarchy3"/>
    <dgm:cxn modelId="{17446945-4B21-46A4-A9EF-6B0310848077}" type="presParOf" srcId="{8BD6E4D7-FDC1-4A5E-97C3-A4988281C77D}" destId="{5CE3870F-F384-4F32-BCA2-1B237BF77EC5}" srcOrd="6" destOrd="0" presId="urn:microsoft.com/office/officeart/2005/8/layout/hierarchy3"/>
    <dgm:cxn modelId="{89DDB6E0-14B9-4E12-90FB-B69B59621FED}" type="presParOf" srcId="{8BD6E4D7-FDC1-4A5E-97C3-A4988281C77D}" destId="{8E7A5239-5AC2-4307-8A7C-32A1EAF17EDB}" srcOrd="7" destOrd="0" presId="urn:microsoft.com/office/officeart/2005/8/layout/hierarchy3"/>
    <dgm:cxn modelId="{A556D2DD-2B91-4664-B54C-ECDD840DC040}" type="presParOf" srcId="{8BD6E4D7-FDC1-4A5E-97C3-A4988281C77D}" destId="{D47FB759-0500-46EE-9CDB-BD9D48F2884B}" srcOrd="8" destOrd="0" presId="urn:microsoft.com/office/officeart/2005/8/layout/hierarchy3"/>
    <dgm:cxn modelId="{14A40E49-1081-49E0-B5DE-BF724D492F12}" type="presParOf" srcId="{8BD6E4D7-FDC1-4A5E-97C3-A4988281C77D}" destId="{779E0F0E-EDDD-4A5B-8DC7-EC7225C737F5}" srcOrd="9" destOrd="0" presId="urn:microsoft.com/office/officeart/2005/8/layout/hierarchy3"/>
    <dgm:cxn modelId="{B397DAE2-42C7-4ABD-9468-903843B60DC4}" type="presParOf" srcId="{74530325-8DEA-4F5F-B103-293129A41D07}" destId="{0BBFA173-C1A3-4775-82E3-12F3A01FEF8C}" srcOrd="4" destOrd="0" presId="urn:microsoft.com/office/officeart/2005/8/layout/hierarchy3"/>
    <dgm:cxn modelId="{E5042C8B-576C-4A52-9133-872FA1FEDB63}" type="presParOf" srcId="{0BBFA173-C1A3-4775-82E3-12F3A01FEF8C}" destId="{68E4B7CE-AE7D-49BD-848F-7CEA0BDD2E27}" srcOrd="0" destOrd="0" presId="urn:microsoft.com/office/officeart/2005/8/layout/hierarchy3"/>
    <dgm:cxn modelId="{8ED260AE-EFDF-41A8-9FBF-8C4E2F296CCE}" type="presParOf" srcId="{68E4B7CE-AE7D-49BD-848F-7CEA0BDD2E27}" destId="{1ACF2231-CA91-4083-8F3F-FD8C913FD98A}" srcOrd="0" destOrd="0" presId="urn:microsoft.com/office/officeart/2005/8/layout/hierarchy3"/>
    <dgm:cxn modelId="{371D3816-9551-4A89-9F9E-23F1664E2825}" type="presParOf" srcId="{68E4B7CE-AE7D-49BD-848F-7CEA0BDD2E27}" destId="{9F21C8B9-D471-4661-8E48-79383157A425}" srcOrd="1" destOrd="0" presId="urn:microsoft.com/office/officeart/2005/8/layout/hierarchy3"/>
    <dgm:cxn modelId="{D9BE023B-5B4C-4F33-8985-EC92EF3C0FA8}" type="presParOf" srcId="{0BBFA173-C1A3-4775-82E3-12F3A01FEF8C}" destId="{6C337720-DD9F-464E-8711-082EBB42263D}" srcOrd="1" destOrd="0" presId="urn:microsoft.com/office/officeart/2005/8/layout/hierarchy3"/>
    <dgm:cxn modelId="{C83E8794-9C7A-4406-AD45-AA2223A09B65}" type="presParOf" srcId="{6C337720-DD9F-464E-8711-082EBB42263D}" destId="{41D985DD-83BE-4539-8317-06A4C3C59568}" srcOrd="0" destOrd="0" presId="urn:microsoft.com/office/officeart/2005/8/layout/hierarchy3"/>
    <dgm:cxn modelId="{5CFE6650-2852-4170-8895-B148FD261270}" type="presParOf" srcId="{6C337720-DD9F-464E-8711-082EBB42263D}" destId="{C0A33D96-36C2-4930-BBA6-CF06BE985923}" srcOrd="1" destOrd="0" presId="urn:microsoft.com/office/officeart/2005/8/layout/hierarchy3"/>
    <dgm:cxn modelId="{AEC7CA7E-BE58-4871-8617-8A0A8318DD49}" type="presParOf" srcId="{6C337720-DD9F-464E-8711-082EBB42263D}" destId="{45020E37-2EC1-400C-8F7C-C4A2B1EDCE4E}" srcOrd="2" destOrd="0" presId="urn:microsoft.com/office/officeart/2005/8/layout/hierarchy3"/>
    <dgm:cxn modelId="{C0D7C13C-2064-485D-B892-AFF6394A83E4}" type="presParOf" srcId="{6C337720-DD9F-464E-8711-082EBB42263D}" destId="{6E4E2C3B-F8D3-4334-9574-1C74F76C3858}" srcOrd="3" destOrd="0" presId="urn:microsoft.com/office/officeart/2005/8/layout/hierarchy3"/>
    <dgm:cxn modelId="{D59D2128-D3D7-4D5A-80C7-08C022C8D492}" type="presParOf" srcId="{6C337720-DD9F-464E-8711-082EBB42263D}" destId="{DCB02C44-80A9-461E-BEFD-B9B29E2769B9}" srcOrd="4" destOrd="0" presId="urn:microsoft.com/office/officeart/2005/8/layout/hierarchy3"/>
    <dgm:cxn modelId="{E34DA70D-20A6-47EE-BFA6-97B8EA59590E}" type="presParOf" srcId="{6C337720-DD9F-464E-8711-082EBB42263D}" destId="{6468035A-08FF-4E05-B864-DAD78C739B03}" srcOrd="5" destOrd="0" presId="urn:microsoft.com/office/officeart/2005/8/layout/hierarchy3"/>
    <dgm:cxn modelId="{89F55988-4642-4300-A0E4-112D4C94EF21}" type="presParOf" srcId="{6C337720-DD9F-464E-8711-082EBB42263D}" destId="{931EB73C-1187-4039-B95A-DFB87EF7E26A}" srcOrd="6" destOrd="0" presId="urn:microsoft.com/office/officeart/2005/8/layout/hierarchy3"/>
    <dgm:cxn modelId="{34F91D61-2028-4A46-9A9C-7711DA75AC48}" type="presParOf" srcId="{6C337720-DD9F-464E-8711-082EBB42263D}" destId="{362310AF-152B-4BBF-A808-86E84F61BB3D}" srcOrd="7" destOrd="0" presId="urn:microsoft.com/office/officeart/2005/8/layout/hierarchy3"/>
    <dgm:cxn modelId="{DA970D7C-CB67-44B6-8469-E60366DA92CD}" type="presParOf" srcId="{74530325-8DEA-4F5F-B103-293129A41D07}" destId="{6761B7D4-287B-456B-B4E8-118DF8C55827}" srcOrd="5" destOrd="0" presId="urn:microsoft.com/office/officeart/2005/8/layout/hierarchy3"/>
    <dgm:cxn modelId="{79E9778A-49E0-4E5B-80F9-51DA893CDEDD}" type="presParOf" srcId="{6761B7D4-287B-456B-B4E8-118DF8C55827}" destId="{BBFE7028-33CE-43AF-8F0E-11A2A7342DDD}" srcOrd="0" destOrd="0" presId="urn:microsoft.com/office/officeart/2005/8/layout/hierarchy3"/>
    <dgm:cxn modelId="{DFD588B5-6BF9-447C-BE8F-E00F7E6EA7BA}" type="presParOf" srcId="{BBFE7028-33CE-43AF-8F0E-11A2A7342DDD}" destId="{99790A07-4C35-4CC1-8AC1-46BFEF592DA2}" srcOrd="0" destOrd="0" presId="urn:microsoft.com/office/officeart/2005/8/layout/hierarchy3"/>
    <dgm:cxn modelId="{90B27B9D-3354-4F52-9875-138478A926B0}" type="presParOf" srcId="{BBFE7028-33CE-43AF-8F0E-11A2A7342DDD}" destId="{AD8455F4-8766-4FCD-9BB2-51BB71B9288C}" srcOrd="1" destOrd="0" presId="urn:microsoft.com/office/officeart/2005/8/layout/hierarchy3"/>
    <dgm:cxn modelId="{751A9733-E12E-4EA1-A9F0-2AB78AE055CB}" type="presParOf" srcId="{6761B7D4-287B-456B-B4E8-118DF8C55827}" destId="{9F4561E8-C9B8-49A3-AA96-695A6F8779A3}" srcOrd="1" destOrd="0" presId="urn:microsoft.com/office/officeart/2005/8/layout/hierarchy3"/>
    <dgm:cxn modelId="{B5730E63-53D5-4571-AD78-4321F234CCBE}" type="presParOf" srcId="{9F4561E8-C9B8-49A3-AA96-695A6F8779A3}" destId="{63569C18-07FE-4202-8540-CC1DF728AEAA}" srcOrd="0" destOrd="0" presId="urn:microsoft.com/office/officeart/2005/8/layout/hierarchy3"/>
    <dgm:cxn modelId="{D0FB375B-2A8B-4C3E-8C7E-486B4174DCD5}" type="presParOf" srcId="{9F4561E8-C9B8-49A3-AA96-695A6F8779A3}" destId="{B83894B2-3FB8-49F0-B322-DFFC103DB942}" srcOrd="1" destOrd="0" presId="urn:microsoft.com/office/officeart/2005/8/layout/hierarchy3"/>
    <dgm:cxn modelId="{4FDE0514-B9A9-4BB6-AC3B-7D03CCE09444}" type="presParOf" srcId="{9F4561E8-C9B8-49A3-AA96-695A6F8779A3}" destId="{EF94B304-C316-4D95-88B2-666D19B1338B}" srcOrd="2" destOrd="0" presId="urn:microsoft.com/office/officeart/2005/8/layout/hierarchy3"/>
    <dgm:cxn modelId="{E2015C79-1852-499F-934E-8B58581705EE}" type="presParOf" srcId="{9F4561E8-C9B8-49A3-AA96-695A6F8779A3}" destId="{6B74CAA7-BB08-461A-9D7A-35DC02CC5547}" srcOrd="3" destOrd="0" presId="urn:microsoft.com/office/officeart/2005/8/layout/hierarchy3"/>
    <dgm:cxn modelId="{026CE32F-B79B-446A-AFD3-0EF8E5D427AD}" type="presParOf" srcId="{9F4561E8-C9B8-49A3-AA96-695A6F8779A3}" destId="{8D3DC288-0222-49E1-93DD-E998B3FB837F}" srcOrd="4" destOrd="0" presId="urn:microsoft.com/office/officeart/2005/8/layout/hierarchy3"/>
    <dgm:cxn modelId="{A6A566B4-BEDD-4FC1-9F51-1F592AB60BD9}" type="presParOf" srcId="{9F4561E8-C9B8-49A3-AA96-695A6F8779A3}" destId="{5306B8AF-223C-440B-A5A2-FEB68C63E817}" srcOrd="5" destOrd="0" presId="urn:microsoft.com/office/officeart/2005/8/layout/hierarchy3"/>
    <dgm:cxn modelId="{6D4D6664-61A8-4944-8FB3-36A1CCBB5592}" type="presParOf" srcId="{9F4561E8-C9B8-49A3-AA96-695A6F8779A3}" destId="{1995EBA8-71B4-4EF8-99E5-97A25ABF1ABA}" srcOrd="6" destOrd="0" presId="urn:microsoft.com/office/officeart/2005/8/layout/hierarchy3"/>
    <dgm:cxn modelId="{D037D58F-E6C4-4000-9E4C-E5F56AC7E7BD}" type="presParOf" srcId="{9F4561E8-C9B8-49A3-AA96-695A6F8779A3}" destId="{2477D9A1-E4F6-4DC0-B1BD-1C7AA37E0769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86637-2043-4B65-B0A8-E2447522818D}">
      <dsp:nvSpPr>
        <dsp:cNvPr id="0" name=""/>
        <dsp:cNvSpPr/>
      </dsp:nvSpPr>
      <dsp:spPr>
        <a:xfrm>
          <a:off x="5208" y="510604"/>
          <a:ext cx="839390" cy="4196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统一用户</a:t>
          </a:r>
        </a:p>
      </dsp:txBody>
      <dsp:txXfrm>
        <a:off x="17500" y="522896"/>
        <a:ext cx="814806" cy="395111"/>
      </dsp:txXfrm>
    </dsp:sp>
    <dsp:sp modelId="{70538A3E-1B7E-4A5B-AF17-F8509764A14C}">
      <dsp:nvSpPr>
        <dsp:cNvPr id="0" name=""/>
        <dsp:cNvSpPr/>
      </dsp:nvSpPr>
      <dsp:spPr>
        <a:xfrm>
          <a:off x="43428" y="930299"/>
          <a:ext cx="91440" cy="314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771"/>
              </a:lnTo>
              <a:lnTo>
                <a:pt x="129659" y="31477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A0F61-3961-47DE-8821-53C6B79F0F85}">
      <dsp:nvSpPr>
        <dsp:cNvPr id="0" name=""/>
        <dsp:cNvSpPr/>
      </dsp:nvSpPr>
      <dsp:spPr>
        <a:xfrm>
          <a:off x="173087" y="1035223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人员管理</a:t>
          </a:r>
        </a:p>
      </dsp:txBody>
      <dsp:txXfrm>
        <a:off x="185379" y="1047515"/>
        <a:ext cx="646928" cy="395111"/>
      </dsp:txXfrm>
    </dsp:sp>
    <dsp:sp modelId="{434C56D3-445E-46FC-B396-F788A670A5C5}">
      <dsp:nvSpPr>
        <dsp:cNvPr id="0" name=""/>
        <dsp:cNvSpPr/>
      </dsp:nvSpPr>
      <dsp:spPr>
        <a:xfrm>
          <a:off x="43428" y="930299"/>
          <a:ext cx="91440" cy="8393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9390"/>
              </a:lnTo>
              <a:lnTo>
                <a:pt x="129659" y="83939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8EB28-0780-499B-BF90-A8B590908E2E}">
      <dsp:nvSpPr>
        <dsp:cNvPr id="0" name=""/>
        <dsp:cNvSpPr/>
      </dsp:nvSpPr>
      <dsp:spPr>
        <a:xfrm>
          <a:off x="173087" y="1559842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94120"/>
              <a:satOff val="1170"/>
              <a:lumOff val="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组织管理</a:t>
          </a:r>
        </a:p>
      </dsp:txBody>
      <dsp:txXfrm>
        <a:off x="185379" y="1572134"/>
        <a:ext cx="646928" cy="395111"/>
      </dsp:txXfrm>
    </dsp:sp>
    <dsp:sp modelId="{C3599820-1902-41E0-A969-845833FBDCE7}">
      <dsp:nvSpPr>
        <dsp:cNvPr id="0" name=""/>
        <dsp:cNvSpPr/>
      </dsp:nvSpPr>
      <dsp:spPr>
        <a:xfrm>
          <a:off x="43428" y="930299"/>
          <a:ext cx="91440" cy="1364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4009"/>
              </a:lnTo>
              <a:lnTo>
                <a:pt x="129659" y="136400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42887-B394-4876-BF0E-A44EEC249CCC}">
      <dsp:nvSpPr>
        <dsp:cNvPr id="0" name=""/>
        <dsp:cNvSpPr/>
      </dsp:nvSpPr>
      <dsp:spPr>
        <a:xfrm>
          <a:off x="173087" y="2084461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88241"/>
              <a:satOff val="2339"/>
              <a:lumOff val="1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密码管理</a:t>
          </a:r>
        </a:p>
      </dsp:txBody>
      <dsp:txXfrm>
        <a:off x="185379" y="2096753"/>
        <a:ext cx="646928" cy="395111"/>
      </dsp:txXfrm>
    </dsp:sp>
    <dsp:sp modelId="{C5FF5F52-F937-40D1-BE51-410B222750A9}">
      <dsp:nvSpPr>
        <dsp:cNvPr id="0" name=""/>
        <dsp:cNvSpPr/>
      </dsp:nvSpPr>
      <dsp:spPr>
        <a:xfrm>
          <a:off x="1054447" y="510604"/>
          <a:ext cx="839390" cy="419695"/>
        </a:xfrm>
        <a:prstGeom prst="roundRect">
          <a:avLst>
            <a:gd name="adj" fmla="val 10000"/>
          </a:avLst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统一权限</a:t>
          </a:r>
        </a:p>
      </dsp:txBody>
      <dsp:txXfrm>
        <a:off x="1066739" y="522896"/>
        <a:ext cx="814806" cy="395111"/>
      </dsp:txXfrm>
    </dsp:sp>
    <dsp:sp modelId="{1CEBC1E2-5B83-4AEB-A6AA-7CC367884CF2}">
      <dsp:nvSpPr>
        <dsp:cNvPr id="0" name=""/>
        <dsp:cNvSpPr/>
      </dsp:nvSpPr>
      <dsp:spPr>
        <a:xfrm>
          <a:off x="1092666" y="930299"/>
          <a:ext cx="91440" cy="314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771"/>
              </a:lnTo>
              <a:lnTo>
                <a:pt x="129659" y="31477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84E02-FAD2-45F8-919D-BF81AFC87181}">
      <dsp:nvSpPr>
        <dsp:cNvPr id="0" name=""/>
        <dsp:cNvSpPr/>
      </dsp:nvSpPr>
      <dsp:spPr>
        <a:xfrm>
          <a:off x="1222325" y="1035223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582361"/>
              <a:satOff val="3509"/>
              <a:lumOff val="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应用管理</a:t>
          </a:r>
        </a:p>
      </dsp:txBody>
      <dsp:txXfrm>
        <a:off x="1234617" y="1047515"/>
        <a:ext cx="646928" cy="395111"/>
      </dsp:txXfrm>
    </dsp:sp>
    <dsp:sp modelId="{CE696904-3B79-47ED-A2F7-884F9E84C8BF}">
      <dsp:nvSpPr>
        <dsp:cNvPr id="0" name=""/>
        <dsp:cNvSpPr/>
      </dsp:nvSpPr>
      <dsp:spPr>
        <a:xfrm>
          <a:off x="1092666" y="930299"/>
          <a:ext cx="91440" cy="8393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9390"/>
              </a:lnTo>
              <a:lnTo>
                <a:pt x="129659" y="83939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68643-AF73-4AF6-AA12-F96E6139DC32}">
      <dsp:nvSpPr>
        <dsp:cNvPr id="0" name=""/>
        <dsp:cNvSpPr/>
      </dsp:nvSpPr>
      <dsp:spPr>
        <a:xfrm>
          <a:off x="1222325" y="1559842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776482"/>
              <a:satOff val="4678"/>
              <a:lumOff val="3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角色管理</a:t>
          </a:r>
        </a:p>
      </dsp:txBody>
      <dsp:txXfrm>
        <a:off x="1234617" y="1572134"/>
        <a:ext cx="646928" cy="395111"/>
      </dsp:txXfrm>
    </dsp:sp>
    <dsp:sp modelId="{6E729A36-03EB-4E56-915C-97DC34218F52}">
      <dsp:nvSpPr>
        <dsp:cNvPr id="0" name=""/>
        <dsp:cNvSpPr/>
      </dsp:nvSpPr>
      <dsp:spPr>
        <a:xfrm>
          <a:off x="1092666" y="930299"/>
          <a:ext cx="91440" cy="1364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4009"/>
              </a:lnTo>
              <a:lnTo>
                <a:pt x="129659" y="136400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93B65-257B-4FA0-B0E2-BEE55EC1946E}">
      <dsp:nvSpPr>
        <dsp:cNvPr id="0" name=""/>
        <dsp:cNvSpPr/>
      </dsp:nvSpPr>
      <dsp:spPr>
        <a:xfrm>
          <a:off x="1222325" y="2084461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970602"/>
              <a:satOff val="5848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权限管理</a:t>
          </a:r>
        </a:p>
      </dsp:txBody>
      <dsp:txXfrm>
        <a:off x="1234617" y="2096753"/>
        <a:ext cx="646928" cy="395111"/>
      </dsp:txXfrm>
    </dsp:sp>
    <dsp:sp modelId="{BC7BE958-8AE1-4F76-831D-59B964103DF2}">
      <dsp:nvSpPr>
        <dsp:cNvPr id="0" name=""/>
        <dsp:cNvSpPr/>
      </dsp:nvSpPr>
      <dsp:spPr>
        <a:xfrm>
          <a:off x="2103685" y="510604"/>
          <a:ext cx="839390" cy="419695"/>
        </a:xfrm>
        <a:prstGeom prst="roundRect">
          <a:avLst>
            <a:gd name="adj" fmla="val 10000"/>
          </a:avLst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单点登录</a:t>
          </a:r>
        </a:p>
      </dsp:txBody>
      <dsp:txXfrm>
        <a:off x="2115977" y="522896"/>
        <a:ext cx="814806" cy="395111"/>
      </dsp:txXfrm>
    </dsp:sp>
    <dsp:sp modelId="{3AA9A3EB-5832-4F5E-A308-494DDA90014F}">
      <dsp:nvSpPr>
        <dsp:cNvPr id="0" name=""/>
        <dsp:cNvSpPr/>
      </dsp:nvSpPr>
      <dsp:spPr>
        <a:xfrm>
          <a:off x="2141904" y="930299"/>
          <a:ext cx="91440" cy="314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771"/>
              </a:lnTo>
              <a:lnTo>
                <a:pt x="129659" y="31477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2FEA2-D66E-4977-81E7-96449BFC10CA}">
      <dsp:nvSpPr>
        <dsp:cNvPr id="0" name=""/>
        <dsp:cNvSpPr/>
      </dsp:nvSpPr>
      <dsp:spPr>
        <a:xfrm>
          <a:off x="2271563" y="1035223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64722"/>
              <a:satOff val="7017"/>
              <a:lumOff val="5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统一登录</a:t>
          </a:r>
        </a:p>
      </dsp:txBody>
      <dsp:txXfrm>
        <a:off x="2283855" y="1047515"/>
        <a:ext cx="646928" cy="395111"/>
      </dsp:txXfrm>
    </dsp:sp>
    <dsp:sp modelId="{1597FFE0-1A3A-43F4-BE15-6181C4E808AC}">
      <dsp:nvSpPr>
        <dsp:cNvPr id="0" name=""/>
        <dsp:cNvSpPr/>
      </dsp:nvSpPr>
      <dsp:spPr>
        <a:xfrm>
          <a:off x="2141904" y="930299"/>
          <a:ext cx="91440" cy="8393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9390"/>
              </a:lnTo>
              <a:lnTo>
                <a:pt x="129659" y="83939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921B9-276A-47B1-A0F9-538307A16B63}">
      <dsp:nvSpPr>
        <dsp:cNvPr id="0" name=""/>
        <dsp:cNvSpPr/>
      </dsp:nvSpPr>
      <dsp:spPr>
        <a:xfrm>
          <a:off x="2271563" y="1559842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358843"/>
              <a:satOff val="8187"/>
              <a:lumOff val="6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统一注销</a:t>
          </a:r>
        </a:p>
      </dsp:txBody>
      <dsp:txXfrm>
        <a:off x="2283855" y="1572134"/>
        <a:ext cx="646928" cy="395111"/>
      </dsp:txXfrm>
    </dsp:sp>
    <dsp:sp modelId="{29BB9340-0014-4748-B93A-9C7F7C30EA70}">
      <dsp:nvSpPr>
        <dsp:cNvPr id="0" name=""/>
        <dsp:cNvSpPr/>
      </dsp:nvSpPr>
      <dsp:spPr>
        <a:xfrm>
          <a:off x="2141904" y="930299"/>
          <a:ext cx="91440" cy="1364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4009"/>
              </a:lnTo>
              <a:lnTo>
                <a:pt x="129659" y="136400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E9A45-8931-4AAF-BB29-6373B6F7266E}">
      <dsp:nvSpPr>
        <dsp:cNvPr id="0" name=""/>
        <dsp:cNvSpPr/>
      </dsp:nvSpPr>
      <dsp:spPr>
        <a:xfrm>
          <a:off x="2271563" y="2084461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552963"/>
              <a:satOff val="9356"/>
              <a:lumOff val="7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密码重置</a:t>
          </a:r>
        </a:p>
      </dsp:txBody>
      <dsp:txXfrm>
        <a:off x="2283855" y="2096753"/>
        <a:ext cx="646928" cy="395111"/>
      </dsp:txXfrm>
    </dsp:sp>
    <dsp:sp modelId="{8F79DC42-6867-44C5-8C08-E16F02711DBD}">
      <dsp:nvSpPr>
        <dsp:cNvPr id="0" name=""/>
        <dsp:cNvSpPr/>
      </dsp:nvSpPr>
      <dsp:spPr>
        <a:xfrm>
          <a:off x="2141904" y="930299"/>
          <a:ext cx="91440" cy="18886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8628"/>
              </a:lnTo>
              <a:lnTo>
                <a:pt x="129659" y="188862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28449-5672-47BF-A634-DA8F39A1E9D0}">
      <dsp:nvSpPr>
        <dsp:cNvPr id="0" name=""/>
        <dsp:cNvSpPr/>
      </dsp:nvSpPr>
      <dsp:spPr>
        <a:xfrm>
          <a:off x="2271563" y="2609081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747084"/>
              <a:satOff val="10526"/>
              <a:lumOff val="8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统一登录平台</a:t>
          </a:r>
        </a:p>
      </dsp:txBody>
      <dsp:txXfrm>
        <a:off x="2283855" y="2621373"/>
        <a:ext cx="646928" cy="395111"/>
      </dsp:txXfrm>
    </dsp:sp>
    <dsp:sp modelId="{00CC9FAB-8C97-4090-BF02-AC85C5C48130}">
      <dsp:nvSpPr>
        <dsp:cNvPr id="0" name=""/>
        <dsp:cNvSpPr/>
      </dsp:nvSpPr>
      <dsp:spPr>
        <a:xfrm>
          <a:off x="2141904" y="930299"/>
          <a:ext cx="91440" cy="2413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3248"/>
              </a:lnTo>
              <a:lnTo>
                <a:pt x="129659" y="24132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697DB-4825-4CD2-AFBC-9B8BD9B4251E}">
      <dsp:nvSpPr>
        <dsp:cNvPr id="0" name=""/>
        <dsp:cNvSpPr/>
      </dsp:nvSpPr>
      <dsp:spPr>
        <a:xfrm>
          <a:off x="2271563" y="3133700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941204"/>
              <a:satOff val="11695"/>
              <a:lumOff val="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移动适配</a:t>
          </a:r>
        </a:p>
      </dsp:txBody>
      <dsp:txXfrm>
        <a:off x="2283855" y="3145992"/>
        <a:ext cx="646928" cy="395111"/>
      </dsp:txXfrm>
    </dsp:sp>
    <dsp:sp modelId="{5826D252-FBA3-444C-BFE4-37935822066E}">
      <dsp:nvSpPr>
        <dsp:cNvPr id="0" name=""/>
        <dsp:cNvSpPr/>
      </dsp:nvSpPr>
      <dsp:spPr>
        <a:xfrm>
          <a:off x="3152923" y="510604"/>
          <a:ext cx="839390" cy="419695"/>
        </a:xfrm>
        <a:prstGeom prst="roundRect">
          <a:avLst>
            <a:gd name="adj" fmla="val 10000"/>
          </a:avLst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日志管理</a:t>
          </a:r>
        </a:p>
      </dsp:txBody>
      <dsp:txXfrm>
        <a:off x="3165215" y="522896"/>
        <a:ext cx="814806" cy="395111"/>
      </dsp:txXfrm>
    </dsp:sp>
    <dsp:sp modelId="{B9401121-3255-4ADE-95EF-DF54FC9D1F54}">
      <dsp:nvSpPr>
        <dsp:cNvPr id="0" name=""/>
        <dsp:cNvSpPr/>
      </dsp:nvSpPr>
      <dsp:spPr>
        <a:xfrm>
          <a:off x="3191142" y="930299"/>
          <a:ext cx="91440" cy="314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771"/>
              </a:lnTo>
              <a:lnTo>
                <a:pt x="129659" y="31477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705E7-8FE9-4F49-9ABD-D8D23FAA638C}">
      <dsp:nvSpPr>
        <dsp:cNvPr id="0" name=""/>
        <dsp:cNvSpPr/>
      </dsp:nvSpPr>
      <dsp:spPr>
        <a:xfrm>
          <a:off x="3320801" y="1035223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135325"/>
              <a:satOff val="12865"/>
              <a:lumOff val="10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日志记录</a:t>
          </a:r>
        </a:p>
      </dsp:txBody>
      <dsp:txXfrm>
        <a:off x="3333093" y="1047515"/>
        <a:ext cx="646928" cy="395111"/>
      </dsp:txXfrm>
    </dsp:sp>
    <dsp:sp modelId="{9446AE67-BBCA-49D0-82BF-4073D4FE68AA}">
      <dsp:nvSpPr>
        <dsp:cNvPr id="0" name=""/>
        <dsp:cNvSpPr/>
      </dsp:nvSpPr>
      <dsp:spPr>
        <a:xfrm>
          <a:off x="3191142" y="930299"/>
          <a:ext cx="91440" cy="8393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9390"/>
              </a:lnTo>
              <a:lnTo>
                <a:pt x="129659" y="83939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C0090-64B3-479D-B5C8-044A103CC1C6}">
      <dsp:nvSpPr>
        <dsp:cNvPr id="0" name=""/>
        <dsp:cNvSpPr/>
      </dsp:nvSpPr>
      <dsp:spPr>
        <a:xfrm>
          <a:off x="3320801" y="1559842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329445"/>
              <a:satOff val="14034"/>
              <a:lumOff val="11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日志查询</a:t>
          </a:r>
        </a:p>
      </dsp:txBody>
      <dsp:txXfrm>
        <a:off x="3333093" y="1572134"/>
        <a:ext cx="646928" cy="395111"/>
      </dsp:txXfrm>
    </dsp:sp>
    <dsp:sp modelId="{04ACAF04-CB85-4408-8118-056E69142E3F}">
      <dsp:nvSpPr>
        <dsp:cNvPr id="0" name=""/>
        <dsp:cNvSpPr/>
      </dsp:nvSpPr>
      <dsp:spPr>
        <a:xfrm>
          <a:off x="3191142" y="930299"/>
          <a:ext cx="91440" cy="1364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4009"/>
              </a:lnTo>
              <a:lnTo>
                <a:pt x="129659" y="136400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1C737-CC8E-43CF-A549-3DA091540E37}">
      <dsp:nvSpPr>
        <dsp:cNvPr id="0" name=""/>
        <dsp:cNvSpPr/>
      </dsp:nvSpPr>
      <dsp:spPr>
        <a:xfrm>
          <a:off x="3320801" y="2084461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523565"/>
              <a:satOff val="15204"/>
              <a:lumOff val="12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日志归档</a:t>
          </a:r>
        </a:p>
      </dsp:txBody>
      <dsp:txXfrm>
        <a:off x="3333093" y="2096753"/>
        <a:ext cx="646928" cy="395111"/>
      </dsp:txXfrm>
    </dsp:sp>
    <dsp:sp modelId="{5CE3870F-F384-4F32-BCA2-1B237BF77EC5}">
      <dsp:nvSpPr>
        <dsp:cNvPr id="0" name=""/>
        <dsp:cNvSpPr/>
      </dsp:nvSpPr>
      <dsp:spPr>
        <a:xfrm>
          <a:off x="3191142" y="930299"/>
          <a:ext cx="91440" cy="18886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8628"/>
              </a:lnTo>
              <a:lnTo>
                <a:pt x="129659" y="188862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A5239-5AC2-4307-8A7C-32A1EAF17EDB}">
      <dsp:nvSpPr>
        <dsp:cNvPr id="0" name=""/>
        <dsp:cNvSpPr/>
      </dsp:nvSpPr>
      <dsp:spPr>
        <a:xfrm>
          <a:off x="3320801" y="2609081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717686"/>
              <a:satOff val="16373"/>
              <a:lumOff val="13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日志预警</a:t>
          </a:r>
        </a:p>
      </dsp:txBody>
      <dsp:txXfrm>
        <a:off x="3333093" y="2621373"/>
        <a:ext cx="646928" cy="395111"/>
      </dsp:txXfrm>
    </dsp:sp>
    <dsp:sp modelId="{D47FB759-0500-46EE-9CDB-BD9D48F2884B}">
      <dsp:nvSpPr>
        <dsp:cNvPr id="0" name=""/>
        <dsp:cNvSpPr/>
      </dsp:nvSpPr>
      <dsp:spPr>
        <a:xfrm>
          <a:off x="3191142" y="930299"/>
          <a:ext cx="91440" cy="2413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3248"/>
              </a:lnTo>
              <a:lnTo>
                <a:pt x="129659" y="24132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E0F0E-EDDD-4A5B-8DC7-EC7225C737F5}">
      <dsp:nvSpPr>
        <dsp:cNvPr id="0" name=""/>
        <dsp:cNvSpPr/>
      </dsp:nvSpPr>
      <dsp:spPr>
        <a:xfrm>
          <a:off x="3320801" y="3133700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11806"/>
              <a:satOff val="17543"/>
              <a:lumOff val="14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用户行为跟踪</a:t>
          </a:r>
        </a:p>
      </dsp:txBody>
      <dsp:txXfrm>
        <a:off x="3333093" y="3145992"/>
        <a:ext cx="646928" cy="395111"/>
      </dsp:txXfrm>
    </dsp:sp>
    <dsp:sp modelId="{1ACF2231-CA91-4083-8F3F-FD8C913FD98A}">
      <dsp:nvSpPr>
        <dsp:cNvPr id="0" name=""/>
        <dsp:cNvSpPr/>
      </dsp:nvSpPr>
      <dsp:spPr>
        <a:xfrm>
          <a:off x="4202162" y="510604"/>
          <a:ext cx="839390" cy="419695"/>
        </a:xfrm>
        <a:prstGeom prst="roundRect">
          <a:avLst>
            <a:gd name="adj" fmla="val 10000"/>
          </a:avLst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规范定义</a:t>
          </a:r>
          <a:endParaRPr lang="en-US" altLang="zh-CN" sz="1400" kern="1200" dirty="0"/>
        </a:p>
      </dsp:txBody>
      <dsp:txXfrm>
        <a:off x="4214454" y="522896"/>
        <a:ext cx="814806" cy="395111"/>
      </dsp:txXfrm>
    </dsp:sp>
    <dsp:sp modelId="{41D985DD-83BE-4539-8317-06A4C3C59568}">
      <dsp:nvSpPr>
        <dsp:cNvPr id="0" name=""/>
        <dsp:cNvSpPr/>
      </dsp:nvSpPr>
      <dsp:spPr>
        <a:xfrm>
          <a:off x="4240381" y="930299"/>
          <a:ext cx="91440" cy="314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771"/>
              </a:lnTo>
              <a:lnTo>
                <a:pt x="129659" y="31477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33D96-36C2-4930-BBA6-CF06BE985923}">
      <dsp:nvSpPr>
        <dsp:cNvPr id="0" name=""/>
        <dsp:cNvSpPr/>
      </dsp:nvSpPr>
      <dsp:spPr>
        <a:xfrm>
          <a:off x="4370040" y="1035223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105927"/>
              <a:satOff val="18712"/>
              <a:lumOff val="1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代码规范</a:t>
          </a:r>
          <a:endParaRPr lang="en-US" altLang="zh-CN" sz="1200" kern="1200" dirty="0"/>
        </a:p>
      </dsp:txBody>
      <dsp:txXfrm>
        <a:off x="4382332" y="1047515"/>
        <a:ext cx="646928" cy="395111"/>
      </dsp:txXfrm>
    </dsp:sp>
    <dsp:sp modelId="{45020E37-2EC1-400C-8F7C-C4A2B1EDCE4E}">
      <dsp:nvSpPr>
        <dsp:cNvPr id="0" name=""/>
        <dsp:cNvSpPr/>
      </dsp:nvSpPr>
      <dsp:spPr>
        <a:xfrm>
          <a:off x="4240381" y="930299"/>
          <a:ext cx="91440" cy="8393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9390"/>
              </a:lnTo>
              <a:lnTo>
                <a:pt x="129659" y="83939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E2C3B-F8D3-4334-9574-1C74F76C3858}">
      <dsp:nvSpPr>
        <dsp:cNvPr id="0" name=""/>
        <dsp:cNvSpPr/>
      </dsp:nvSpPr>
      <dsp:spPr>
        <a:xfrm>
          <a:off x="4370040" y="1559842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00047"/>
              <a:satOff val="19882"/>
              <a:lumOff val="15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接口规范</a:t>
          </a:r>
          <a:endParaRPr lang="en-US" altLang="zh-CN" sz="1200" kern="1200" dirty="0"/>
        </a:p>
      </dsp:txBody>
      <dsp:txXfrm>
        <a:off x="4382332" y="1572134"/>
        <a:ext cx="646928" cy="395111"/>
      </dsp:txXfrm>
    </dsp:sp>
    <dsp:sp modelId="{DCB02C44-80A9-461E-BEFD-B9B29E2769B9}">
      <dsp:nvSpPr>
        <dsp:cNvPr id="0" name=""/>
        <dsp:cNvSpPr/>
      </dsp:nvSpPr>
      <dsp:spPr>
        <a:xfrm>
          <a:off x="4240381" y="930299"/>
          <a:ext cx="91440" cy="1364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4009"/>
              </a:lnTo>
              <a:lnTo>
                <a:pt x="129659" y="136400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8035A-08FF-4E05-B864-DAD78C739B03}">
      <dsp:nvSpPr>
        <dsp:cNvPr id="0" name=""/>
        <dsp:cNvSpPr/>
      </dsp:nvSpPr>
      <dsp:spPr>
        <a:xfrm>
          <a:off x="4370040" y="2084461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494168"/>
              <a:satOff val="21051"/>
              <a:lumOff val="16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错误码</a:t>
          </a:r>
          <a:endParaRPr lang="en-US" altLang="zh-CN" sz="1200" kern="1200" dirty="0"/>
        </a:p>
      </dsp:txBody>
      <dsp:txXfrm>
        <a:off x="4382332" y="2096753"/>
        <a:ext cx="646928" cy="395111"/>
      </dsp:txXfrm>
    </dsp:sp>
    <dsp:sp modelId="{931EB73C-1187-4039-B95A-DFB87EF7E26A}">
      <dsp:nvSpPr>
        <dsp:cNvPr id="0" name=""/>
        <dsp:cNvSpPr/>
      </dsp:nvSpPr>
      <dsp:spPr>
        <a:xfrm>
          <a:off x="4240381" y="930299"/>
          <a:ext cx="91440" cy="18886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8628"/>
              </a:lnTo>
              <a:lnTo>
                <a:pt x="129659" y="188862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310AF-152B-4BBF-A808-86E84F61BB3D}">
      <dsp:nvSpPr>
        <dsp:cNvPr id="0" name=""/>
        <dsp:cNvSpPr/>
      </dsp:nvSpPr>
      <dsp:spPr>
        <a:xfrm>
          <a:off x="4370040" y="2609081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688288"/>
              <a:satOff val="22221"/>
              <a:lumOff val="17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UI</a:t>
          </a:r>
          <a:r>
            <a:rPr lang="zh-CN" altLang="en-US" sz="1200" kern="1200" dirty="0"/>
            <a:t>设计规范</a:t>
          </a:r>
          <a:endParaRPr lang="en-US" altLang="zh-CN" sz="1200" kern="1200" dirty="0"/>
        </a:p>
      </dsp:txBody>
      <dsp:txXfrm>
        <a:off x="4382332" y="2621373"/>
        <a:ext cx="646928" cy="395111"/>
      </dsp:txXfrm>
    </dsp:sp>
    <dsp:sp modelId="{99790A07-4C35-4CC1-8AC1-46BFEF592DA2}">
      <dsp:nvSpPr>
        <dsp:cNvPr id="0" name=""/>
        <dsp:cNvSpPr/>
      </dsp:nvSpPr>
      <dsp:spPr>
        <a:xfrm>
          <a:off x="5251400" y="510604"/>
          <a:ext cx="839390" cy="419695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TBD</a:t>
          </a:r>
        </a:p>
      </dsp:txBody>
      <dsp:txXfrm>
        <a:off x="5263692" y="522896"/>
        <a:ext cx="814806" cy="395111"/>
      </dsp:txXfrm>
    </dsp:sp>
    <dsp:sp modelId="{63569C18-07FE-4202-8540-CC1DF728AEAA}">
      <dsp:nvSpPr>
        <dsp:cNvPr id="0" name=""/>
        <dsp:cNvSpPr/>
      </dsp:nvSpPr>
      <dsp:spPr>
        <a:xfrm>
          <a:off x="5289619" y="930299"/>
          <a:ext cx="91440" cy="314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771"/>
              </a:lnTo>
              <a:lnTo>
                <a:pt x="129659" y="31477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894B2-3FB8-49F0-B322-DFFC103DB942}">
      <dsp:nvSpPr>
        <dsp:cNvPr id="0" name=""/>
        <dsp:cNvSpPr/>
      </dsp:nvSpPr>
      <dsp:spPr>
        <a:xfrm>
          <a:off x="5419278" y="1035223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882408"/>
              <a:satOff val="23390"/>
              <a:lumOff val="18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资源管理</a:t>
          </a:r>
        </a:p>
      </dsp:txBody>
      <dsp:txXfrm>
        <a:off x="5431570" y="1047515"/>
        <a:ext cx="646928" cy="395111"/>
      </dsp:txXfrm>
    </dsp:sp>
    <dsp:sp modelId="{EF94B304-C316-4D95-88B2-666D19B1338B}">
      <dsp:nvSpPr>
        <dsp:cNvPr id="0" name=""/>
        <dsp:cNvSpPr/>
      </dsp:nvSpPr>
      <dsp:spPr>
        <a:xfrm>
          <a:off x="5289619" y="930299"/>
          <a:ext cx="91440" cy="8393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9390"/>
              </a:lnTo>
              <a:lnTo>
                <a:pt x="129659" y="83939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4CAA7-BB08-461A-9D7A-35DC02CC5547}">
      <dsp:nvSpPr>
        <dsp:cNvPr id="0" name=""/>
        <dsp:cNvSpPr/>
      </dsp:nvSpPr>
      <dsp:spPr>
        <a:xfrm>
          <a:off x="5419278" y="1559842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076529"/>
              <a:satOff val="24560"/>
              <a:lumOff val="1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服务治理</a:t>
          </a:r>
          <a:endParaRPr lang="en-US" altLang="zh-CN" sz="1200" kern="1200" dirty="0"/>
        </a:p>
      </dsp:txBody>
      <dsp:txXfrm>
        <a:off x="5431570" y="1572134"/>
        <a:ext cx="646928" cy="395111"/>
      </dsp:txXfrm>
    </dsp:sp>
    <dsp:sp modelId="{8D3DC288-0222-49E1-93DD-E998B3FB837F}">
      <dsp:nvSpPr>
        <dsp:cNvPr id="0" name=""/>
        <dsp:cNvSpPr/>
      </dsp:nvSpPr>
      <dsp:spPr>
        <a:xfrm>
          <a:off x="5289619" y="930299"/>
          <a:ext cx="91440" cy="1364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4009"/>
              </a:lnTo>
              <a:lnTo>
                <a:pt x="129659" y="136400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6B8AF-223C-440B-A5A2-FEB68C63E817}">
      <dsp:nvSpPr>
        <dsp:cNvPr id="0" name=""/>
        <dsp:cNvSpPr/>
      </dsp:nvSpPr>
      <dsp:spPr>
        <a:xfrm>
          <a:off x="5419278" y="2084461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270649"/>
              <a:satOff val="25729"/>
              <a:lumOff val="20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服务监控</a:t>
          </a:r>
          <a:endParaRPr lang="en-US" altLang="zh-CN" sz="1200" kern="1200" dirty="0"/>
        </a:p>
      </dsp:txBody>
      <dsp:txXfrm>
        <a:off x="5431570" y="2096753"/>
        <a:ext cx="646928" cy="395111"/>
      </dsp:txXfrm>
    </dsp:sp>
    <dsp:sp modelId="{1995EBA8-71B4-4EF8-99E5-97A25ABF1ABA}">
      <dsp:nvSpPr>
        <dsp:cNvPr id="0" name=""/>
        <dsp:cNvSpPr/>
      </dsp:nvSpPr>
      <dsp:spPr>
        <a:xfrm>
          <a:off x="5289619" y="930299"/>
          <a:ext cx="91440" cy="18886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8628"/>
              </a:lnTo>
              <a:lnTo>
                <a:pt x="129659" y="188862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7D9A1-E4F6-4DC0-B1BD-1C7AA37E0769}">
      <dsp:nvSpPr>
        <dsp:cNvPr id="0" name=""/>
        <dsp:cNvSpPr/>
      </dsp:nvSpPr>
      <dsp:spPr>
        <a:xfrm>
          <a:off x="5419278" y="2609081"/>
          <a:ext cx="671512" cy="41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License</a:t>
          </a:r>
          <a:r>
            <a:rPr lang="zh-CN" altLang="en-US" sz="1200" kern="1200" dirty="0"/>
            <a:t>管理</a:t>
          </a:r>
          <a:endParaRPr lang="en-US" altLang="zh-CN" sz="1200" kern="1200" dirty="0"/>
        </a:p>
      </dsp:txBody>
      <dsp:txXfrm>
        <a:off x="5431570" y="2621373"/>
        <a:ext cx="646928" cy="395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D3E6E-CF8C-465F-A639-74B687A3E9F4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3D50F-0A63-47A9-84FA-8E1374D2B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4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43290-F537-4753-BDA8-5087DD2E2D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55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D50F-0A63-47A9-84FA-8E1374D2BE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2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D50F-0A63-47A9-84FA-8E1374D2BE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2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以脸搜脸</a:t>
            </a:r>
            <a:endParaRPr lang="en-US" altLang="zh-CN" dirty="0"/>
          </a:p>
          <a:p>
            <a:r>
              <a:rPr lang="zh-CN" altLang="en-US" dirty="0"/>
              <a:t>车辆检索</a:t>
            </a:r>
            <a:endParaRPr lang="en-US" altLang="zh-CN" dirty="0"/>
          </a:p>
          <a:p>
            <a:r>
              <a:rPr lang="zh-CN" altLang="en-US" dirty="0"/>
              <a:t>人员布控</a:t>
            </a:r>
            <a:endParaRPr lang="en-US" altLang="zh-CN" dirty="0"/>
          </a:p>
          <a:p>
            <a:r>
              <a:rPr lang="zh-CN" altLang="en-US" dirty="0"/>
              <a:t>名单库管理</a:t>
            </a:r>
            <a:endParaRPr lang="en-US" altLang="zh-CN" dirty="0"/>
          </a:p>
          <a:p>
            <a:r>
              <a:rPr lang="zh-CN" altLang="en-US" dirty="0"/>
              <a:t>图上监控</a:t>
            </a:r>
            <a:endParaRPr lang="en-US" altLang="zh-CN" dirty="0"/>
          </a:p>
          <a:p>
            <a:r>
              <a:rPr lang="zh-CN" altLang="en-US" dirty="0"/>
              <a:t>视频巡逻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D50F-0A63-47A9-84FA-8E1374D2BE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8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6231"/>
            <a:ext cx="121444" cy="579259"/>
          </a:xfrm>
          <a:prstGeom prst="rect">
            <a:avLst/>
          </a:prstGeom>
          <a:gradFill flip="none" rotWithShape="1">
            <a:gsLst>
              <a:gs pos="100000">
                <a:srgbClr val="8D0780"/>
              </a:gs>
              <a:gs pos="0">
                <a:srgbClr val="182983">
                  <a:alpha val="9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79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106" y="24417"/>
            <a:ext cx="1149554" cy="439549"/>
          </a:xfrm>
          <a:prstGeom prst="rect">
            <a:avLst/>
          </a:prstGeom>
        </p:spPr>
      </p:pic>
      <p:sp>
        <p:nvSpPr>
          <p:cNvPr id="12" name="灯片编号占位符 21">
            <a:extLst>
              <a:ext uri="{FF2B5EF4-FFF2-40B4-BE49-F238E27FC236}">
                <a16:creationId xmlns:a16="http://schemas.microsoft.com/office/drawing/2014/main" id="{46E32278-F75C-4178-B4A1-6AD90118476F}"/>
              </a:ext>
            </a:extLst>
          </p:cNvPr>
          <p:cNvSpPr>
            <a:spLocks noGrp="1"/>
          </p:cNvSpPr>
          <p:nvPr userDrawn="1"/>
        </p:nvSpPr>
        <p:spPr>
          <a:xfrm>
            <a:off x="6595110" y="6492876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3597A-4D70-400C-9DFA-27137A1C64E5}" type="slidenum">
              <a:rPr lang="zh-CN" altLang="en-US" sz="900" smtClean="0"/>
              <a:pPr/>
              <a:t>‹#›</a:t>
            </a:fld>
            <a:endParaRPr lang="zh-CN" altLang="en-US" sz="90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0" y="6675437"/>
            <a:ext cx="9144000" cy="179436"/>
            <a:chOff x="0" y="6660225"/>
            <a:chExt cx="12192000" cy="179436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E8A6F2E-85DD-4ABE-AE0A-354C64A4B45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45" b="22607"/>
            <a:stretch/>
          </p:blipFill>
          <p:spPr>
            <a:xfrm>
              <a:off x="0" y="6665000"/>
              <a:ext cx="12192000" cy="174661"/>
            </a:xfrm>
            <a:prstGeom prst="rect">
              <a:avLst/>
            </a:prstGeom>
          </p:spPr>
        </p:pic>
        <p:sp>
          <p:nvSpPr>
            <p:cNvPr id="15" name="平行四边形 14"/>
            <p:cNvSpPr/>
            <p:nvPr userDrawn="1"/>
          </p:nvSpPr>
          <p:spPr>
            <a:xfrm flipH="1">
              <a:off x="0" y="6660225"/>
              <a:ext cx="10708974" cy="96138"/>
            </a:xfrm>
            <a:prstGeom prst="parallelogram">
              <a:avLst>
                <a:gd name="adj" fmla="val 77465"/>
              </a:avLst>
            </a:prstGeom>
            <a:gradFill flip="none" rotWithShape="1">
              <a:gsLst>
                <a:gs pos="100000">
                  <a:srgbClr val="8D0780"/>
                </a:gs>
                <a:gs pos="0">
                  <a:srgbClr val="18298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0" y="6675274"/>
              <a:ext cx="174661" cy="87330"/>
            </a:xfrm>
            <a:prstGeom prst="rect">
              <a:avLst/>
            </a:prstGeom>
            <a:solidFill>
              <a:srgbClr val="1A2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7941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261366" y="927473"/>
            <a:ext cx="7611047" cy="434444"/>
          </a:xfrm>
          <a:prstGeom prst="rect">
            <a:avLst/>
          </a:prstGeom>
        </p:spPr>
        <p:txBody>
          <a:bodyPr/>
          <a:lstStyle/>
          <a:p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总体架构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4A964C-2088-4BB6-85BE-2418748EA584}"/>
              </a:ext>
            </a:extLst>
          </p:cNvPr>
          <p:cNvSpPr/>
          <p:nvPr/>
        </p:nvSpPr>
        <p:spPr>
          <a:xfrm>
            <a:off x="971782" y="1657823"/>
            <a:ext cx="7220606" cy="903993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5F5193-7747-4083-9EA5-39CD3FFF8B14}"/>
              </a:ext>
            </a:extLst>
          </p:cNvPr>
          <p:cNvSpPr/>
          <p:nvPr/>
        </p:nvSpPr>
        <p:spPr>
          <a:xfrm>
            <a:off x="971782" y="2760811"/>
            <a:ext cx="7220607" cy="942509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行业使能平台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CFE9C1-6417-4915-8BDB-3CC2A2DAB1FD}"/>
              </a:ext>
            </a:extLst>
          </p:cNvPr>
          <p:cNvSpPr/>
          <p:nvPr/>
        </p:nvSpPr>
        <p:spPr>
          <a:xfrm>
            <a:off x="967843" y="3932104"/>
            <a:ext cx="3510000" cy="1108526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业务中台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6D4D5E-9A2E-4BFD-A982-90F7F5933D1B}"/>
              </a:ext>
            </a:extLst>
          </p:cNvPr>
          <p:cNvSpPr/>
          <p:nvPr/>
        </p:nvSpPr>
        <p:spPr>
          <a:xfrm>
            <a:off x="1096325" y="3174513"/>
            <a:ext cx="1350000" cy="324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标准规范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EB5CA9-15E8-4C62-BE6B-8B2DE4F20317}"/>
              </a:ext>
            </a:extLst>
          </p:cNvPr>
          <p:cNvSpPr/>
          <p:nvPr/>
        </p:nvSpPr>
        <p:spPr>
          <a:xfrm>
            <a:off x="4678449" y="3932104"/>
            <a:ext cx="3510000" cy="1108526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数据中台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FA0883-BD99-4ED7-B87A-4B3D5821A4D6}"/>
              </a:ext>
            </a:extLst>
          </p:cNvPr>
          <p:cNvSpPr/>
          <p:nvPr/>
        </p:nvSpPr>
        <p:spPr>
          <a:xfrm>
            <a:off x="971782" y="5220243"/>
            <a:ext cx="7220607" cy="489556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36015D-AF00-45AA-9210-262F038FF31C}"/>
              </a:ext>
            </a:extLst>
          </p:cNvPr>
          <p:cNvSpPr/>
          <p:nvPr/>
        </p:nvSpPr>
        <p:spPr>
          <a:xfrm>
            <a:off x="2498759" y="3174513"/>
            <a:ext cx="1350000" cy="324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研发平台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CD3CB3-5150-48D6-8DF4-768722DD2886}"/>
              </a:ext>
            </a:extLst>
          </p:cNvPr>
          <p:cNvSpPr/>
          <p:nvPr/>
        </p:nvSpPr>
        <p:spPr>
          <a:xfrm>
            <a:off x="3901193" y="3174513"/>
            <a:ext cx="1350000" cy="324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应用市场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F3F9CC-4F1E-4230-B381-F7FCC1C81096}"/>
              </a:ext>
            </a:extLst>
          </p:cNvPr>
          <p:cNvSpPr/>
          <p:nvPr/>
        </p:nvSpPr>
        <p:spPr>
          <a:xfrm>
            <a:off x="5303627" y="3174513"/>
            <a:ext cx="1350000" cy="324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服务管控中心</a:t>
            </a:r>
            <a:endParaRPr lang="zh-CN" altLang="en-US" sz="105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6D4D5E-9A2E-4BFD-A982-90F7F5933D1B}"/>
              </a:ext>
            </a:extLst>
          </p:cNvPr>
          <p:cNvSpPr/>
          <p:nvPr/>
        </p:nvSpPr>
        <p:spPr>
          <a:xfrm>
            <a:off x="1475834" y="4214913"/>
            <a:ext cx="2523912" cy="270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共享业务服务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6D4D5E-9A2E-4BFD-A982-90F7F5933D1B}"/>
              </a:ext>
            </a:extLst>
          </p:cNvPr>
          <p:cNvSpPr/>
          <p:nvPr/>
        </p:nvSpPr>
        <p:spPr>
          <a:xfrm>
            <a:off x="1475834" y="4702477"/>
            <a:ext cx="2523912" cy="270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技术平台服务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68061" y="1928048"/>
            <a:ext cx="887840" cy="488370"/>
            <a:chOff x="1509311" y="1088528"/>
            <a:chExt cx="1183786" cy="65116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26D4D5E-9A2E-4BFD-A982-90F7F5933D1B}"/>
                </a:ext>
              </a:extLst>
            </p:cNvPr>
            <p:cNvSpPr/>
            <p:nvPr/>
          </p:nvSpPr>
          <p:spPr>
            <a:xfrm>
              <a:off x="1509311" y="1088528"/>
              <a:ext cx="1183786" cy="65116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31A6C6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05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公安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884" y="1125369"/>
              <a:ext cx="590268" cy="590268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2158773" y="1928048"/>
            <a:ext cx="887840" cy="488370"/>
            <a:chOff x="2765121" y="1451782"/>
            <a:chExt cx="1183786" cy="65116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26D4D5E-9A2E-4BFD-A982-90F7F5933D1B}"/>
                </a:ext>
              </a:extLst>
            </p:cNvPr>
            <p:cNvSpPr/>
            <p:nvPr/>
          </p:nvSpPr>
          <p:spPr>
            <a:xfrm>
              <a:off x="2765121" y="1451782"/>
              <a:ext cx="1183786" cy="65116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31A6C6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05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交通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3876" y="1488623"/>
              <a:ext cx="590400" cy="590400"/>
            </a:xfrm>
            <a:prstGeom prst="rect">
              <a:avLst/>
            </a:prstGeom>
          </p:spPr>
        </p:pic>
      </p:grpSp>
      <p:grpSp>
        <p:nvGrpSpPr>
          <p:cNvPr id="52" name="组合 51"/>
          <p:cNvGrpSpPr/>
          <p:nvPr/>
        </p:nvGrpSpPr>
        <p:grpSpPr>
          <a:xfrm>
            <a:off x="4140196" y="1928048"/>
            <a:ext cx="887840" cy="488370"/>
            <a:chOff x="5495608" y="1451782"/>
            <a:chExt cx="1183786" cy="65116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26D4D5E-9A2E-4BFD-A982-90F7F5933D1B}"/>
                </a:ext>
              </a:extLst>
            </p:cNvPr>
            <p:cNvSpPr/>
            <p:nvPr/>
          </p:nvSpPr>
          <p:spPr>
            <a:xfrm>
              <a:off x="5495608" y="1451782"/>
              <a:ext cx="1183786" cy="65116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31A6C6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05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园区</a:t>
              </a: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810" y="1488623"/>
              <a:ext cx="590400" cy="590400"/>
            </a:xfrm>
            <a:prstGeom prst="rect">
              <a:avLst/>
            </a:prstGeom>
          </p:spPr>
        </p:pic>
      </p:grpSp>
      <p:grpSp>
        <p:nvGrpSpPr>
          <p:cNvPr id="53" name="组合 52"/>
          <p:cNvGrpSpPr/>
          <p:nvPr/>
        </p:nvGrpSpPr>
        <p:grpSpPr>
          <a:xfrm>
            <a:off x="5130908" y="1928048"/>
            <a:ext cx="887840" cy="488370"/>
            <a:chOff x="7036569" y="1451782"/>
            <a:chExt cx="1183786" cy="65116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26D4D5E-9A2E-4BFD-A982-90F7F5933D1B}"/>
                </a:ext>
              </a:extLst>
            </p:cNvPr>
            <p:cNvSpPr/>
            <p:nvPr/>
          </p:nvSpPr>
          <p:spPr>
            <a:xfrm>
              <a:off x="7036569" y="1451782"/>
              <a:ext cx="1183786" cy="65116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31A6C6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05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</a:t>
              </a: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8277" y="1501466"/>
              <a:ext cx="590400" cy="590400"/>
            </a:xfrm>
            <a:prstGeom prst="rect">
              <a:avLst/>
            </a:prstGeom>
          </p:spPr>
        </p:pic>
      </p:grpSp>
      <p:grpSp>
        <p:nvGrpSpPr>
          <p:cNvPr id="51" name="组合 50"/>
          <p:cNvGrpSpPr/>
          <p:nvPr/>
        </p:nvGrpSpPr>
        <p:grpSpPr>
          <a:xfrm>
            <a:off x="3149485" y="1928048"/>
            <a:ext cx="887840" cy="488370"/>
            <a:chOff x="4089782" y="1451782"/>
            <a:chExt cx="1183786" cy="65116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26D4D5E-9A2E-4BFD-A982-90F7F5933D1B}"/>
                </a:ext>
              </a:extLst>
            </p:cNvPr>
            <p:cNvSpPr/>
            <p:nvPr/>
          </p:nvSpPr>
          <p:spPr>
            <a:xfrm>
              <a:off x="4089782" y="1451782"/>
              <a:ext cx="1183786" cy="65116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31A6C6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05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</a:t>
              </a: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4591" y="1501466"/>
              <a:ext cx="590400" cy="590400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6121620" y="1928048"/>
            <a:ext cx="887840" cy="488370"/>
            <a:chOff x="8402446" y="1451782"/>
            <a:chExt cx="1183786" cy="65116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26D4D5E-9A2E-4BFD-A982-90F7F5933D1B}"/>
                </a:ext>
              </a:extLst>
            </p:cNvPr>
            <p:cNvSpPr/>
            <p:nvPr/>
          </p:nvSpPr>
          <p:spPr>
            <a:xfrm>
              <a:off x="8402446" y="1451782"/>
              <a:ext cx="1183786" cy="65116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31A6C6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05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税务</a:t>
              </a:r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6039" y="1501466"/>
              <a:ext cx="590400" cy="590400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7112330" y="1928048"/>
            <a:ext cx="887840" cy="488370"/>
            <a:chOff x="9227923" y="1427731"/>
            <a:chExt cx="1183786" cy="65116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26D4D5E-9A2E-4BFD-A982-90F7F5933D1B}"/>
                </a:ext>
              </a:extLst>
            </p:cNvPr>
            <p:cNvSpPr/>
            <p:nvPr/>
          </p:nvSpPr>
          <p:spPr>
            <a:xfrm>
              <a:off x="9227923" y="1427731"/>
              <a:ext cx="1183786" cy="65116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31A6C6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sz="15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105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2276" y="1477415"/>
              <a:ext cx="590400" cy="590400"/>
            </a:xfrm>
            <a:prstGeom prst="rect">
              <a:avLst/>
            </a:prstGeom>
          </p:spPr>
        </p:pic>
      </p:grpSp>
      <p:sp>
        <p:nvSpPr>
          <p:cNvPr id="61" name="上箭头 60"/>
          <p:cNvSpPr/>
          <p:nvPr/>
        </p:nvSpPr>
        <p:spPr>
          <a:xfrm>
            <a:off x="2568591" y="4508085"/>
            <a:ext cx="266047" cy="170657"/>
          </a:xfrm>
          <a:prstGeom prst="upArrow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0F3F9CC-4F1E-4230-B381-F7FCC1C81096}"/>
              </a:ext>
            </a:extLst>
          </p:cNvPr>
          <p:cNvSpPr/>
          <p:nvPr/>
        </p:nvSpPr>
        <p:spPr>
          <a:xfrm>
            <a:off x="6706062" y="3174513"/>
            <a:ext cx="1350000" cy="324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开发人员中心</a:t>
            </a:r>
          </a:p>
        </p:txBody>
      </p:sp>
      <p:sp>
        <p:nvSpPr>
          <p:cNvPr id="42" name="上箭头 60">
            <a:extLst>
              <a:ext uri="{FF2B5EF4-FFF2-40B4-BE49-F238E27FC236}">
                <a16:creationId xmlns:a16="http://schemas.microsoft.com/office/drawing/2014/main" id="{DF4CFCB4-87B5-4EE2-A724-D897E052369E}"/>
              </a:ext>
            </a:extLst>
          </p:cNvPr>
          <p:cNvSpPr/>
          <p:nvPr/>
        </p:nvSpPr>
        <p:spPr>
          <a:xfrm>
            <a:off x="358523" y="1673166"/>
            <a:ext cx="540000" cy="1424290"/>
          </a:xfrm>
          <a:prstGeom prst="up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合作伙伴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AC422D49-9981-40AB-91EA-A22EF1CB343A}"/>
              </a:ext>
            </a:extLst>
          </p:cNvPr>
          <p:cNvSpPr/>
          <p:nvPr/>
        </p:nvSpPr>
        <p:spPr>
          <a:xfrm>
            <a:off x="356252" y="3221344"/>
            <a:ext cx="540000" cy="2477734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运维人员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A1803E4-8906-459A-8DD2-2CFFF9A635E7}"/>
              </a:ext>
            </a:extLst>
          </p:cNvPr>
          <p:cNvSpPr/>
          <p:nvPr/>
        </p:nvSpPr>
        <p:spPr>
          <a:xfrm>
            <a:off x="5160203" y="4214913"/>
            <a:ext cx="2523912" cy="270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服务引擎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54C341F-40FB-4600-808F-B2C2A4B77355}"/>
              </a:ext>
            </a:extLst>
          </p:cNvPr>
          <p:cNvSpPr/>
          <p:nvPr/>
        </p:nvSpPr>
        <p:spPr>
          <a:xfrm>
            <a:off x="5160203" y="4702477"/>
            <a:ext cx="2523912" cy="270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</a:p>
        </p:txBody>
      </p:sp>
      <p:sp>
        <p:nvSpPr>
          <p:cNvPr id="47" name="上箭头 60">
            <a:extLst>
              <a:ext uri="{FF2B5EF4-FFF2-40B4-BE49-F238E27FC236}">
                <a16:creationId xmlns:a16="http://schemas.microsoft.com/office/drawing/2014/main" id="{5326DFC3-C1EB-4020-8B2C-DD41A25FC669}"/>
              </a:ext>
            </a:extLst>
          </p:cNvPr>
          <p:cNvSpPr/>
          <p:nvPr/>
        </p:nvSpPr>
        <p:spPr>
          <a:xfrm>
            <a:off x="6252960" y="4508085"/>
            <a:ext cx="266047" cy="170657"/>
          </a:xfrm>
          <a:prstGeom prst="upArrow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35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75" y="0"/>
            <a:ext cx="5815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2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355976" y="1412776"/>
            <a:ext cx="2448272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开放接口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63688" y="1422054"/>
            <a:ext cx="2434342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终端显示器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63688" y="2104492"/>
            <a:ext cx="3096344" cy="5040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请求处理层（</a:t>
            </a:r>
            <a:r>
              <a:rPr lang="en-US" altLang="zh-CN" dirty="0">
                <a:solidFill>
                  <a:schemeClr val="tx1"/>
                </a:solidFill>
              </a:rPr>
              <a:t>Web</a:t>
            </a:r>
            <a:r>
              <a:rPr lang="zh-CN" altLang="en-US" dirty="0">
                <a:solidFill>
                  <a:schemeClr val="tx1"/>
                </a:solidFill>
              </a:rPr>
              <a:t>层）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763688" y="2760948"/>
            <a:ext cx="504056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业务逻辑层（</a:t>
            </a:r>
            <a:r>
              <a:rPr lang="en-US" altLang="zh-CN" dirty="0">
                <a:solidFill>
                  <a:schemeClr val="tx1"/>
                </a:solidFill>
              </a:rPr>
              <a:t>Service</a:t>
            </a:r>
            <a:r>
              <a:rPr lang="zh-CN" altLang="en-US" dirty="0">
                <a:solidFill>
                  <a:schemeClr val="tx1"/>
                </a:solidFill>
              </a:rPr>
              <a:t>层）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707904" y="3429000"/>
            <a:ext cx="3096344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通用处理层（</a:t>
            </a:r>
            <a:r>
              <a:rPr lang="en-US" altLang="zh-CN" dirty="0">
                <a:solidFill>
                  <a:schemeClr val="tx1"/>
                </a:solidFill>
              </a:rPr>
              <a:t>Manager</a:t>
            </a:r>
            <a:r>
              <a:rPr lang="zh-CN" altLang="en-US" dirty="0">
                <a:solidFill>
                  <a:schemeClr val="tx1"/>
                </a:solidFill>
              </a:rPr>
              <a:t>层）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763688" y="4093117"/>
            <a:ext cx="3096344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数据持久层（</a:t>
            </a:r>
            <a:r>
              <a:rPr lang="en-US" altLang="zh-CN" dirty="0">
                <a:solidFill>
                  <a:schemeClr val="tx1"/>
                </a:solidFill>
              </a:rPr>
              <a:t>DAO</a:t>
            </a:r>
            <a:r>
              <a:rPr lang="zh-CN" altLang="en-US" dirty="0">
                <a:solidFill>
                  <a:schemeClr val="tx1"/>
                </a:solidFill>
              </a:rPr>
              <a:t>层）</a:t>
            </a:r>
          </a:p>
        </p:txBody>
      </p:sp>
      <p:sp>
        <p:nvSpPr>
          <p:cNvPr id="11" name="剪去单角的矩形 10"/>
          <p:cNvSpPr/>
          <p:nvPr/>
        </p:nvSpPr>
        <p:spPr>
          <a:xfrm>
            <a:off x="3707904" y="4804813"/>
            <a:ext cx="3096344" cy="504056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外部接口或第三方平台</a:t>
            </a:r>
          </a:p>
        </p:txBody>
      </p:sp>
      <p:sp>
        <p:nvSpPr>
          <p:cNvPr id="12" name="流程图: 磁盘 11"/>
          <p:cNvSpPr/>
          <p:nvPr/>
        </p:nvSpPr>
        <p:spPr>
          <a:xfrm>
            <a:off x="1763688" y="4804812"/>
            <a:ext cx="1800200" cy="50405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数据源</a:t>
            </a:r>
          </a:p>
        </p:txBody>
      </p:sp>
      <p:sp>
        <p:nvSpPr>
          <p:cNvPr id="13" name="下箭头 12"/>
          <p:cNvSpPr/>
          <p:nvPr/>
        </p:nvSpPr>
        <p:spPr>
          <a:xfrm>
            <a:off x="5220072" y="4093117"/>
            <a:ext cx="288032" cy="5600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6156176" y="4093117"/>
            <a:ext cx="288032" cy="56001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2067583" y="3401018"/>
            <a:ext cx="288032" cy="5600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上箭头 15"/>
          <p:cNvSpPr/>
          <p:nvPr/>
        </p:nvSpPr>
        <p:spPr>
          <a:xfrm>
            <a:off x="3003687" y="3401018"/>
            <a:ext cx="288032" cy="56001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5220072" y="2076510"/>
            <a:ext cx="288032" cy="5600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上箭头 17"/>
          <p:cNvSpPr/>
          <p:nvPr/>
        </p:nvSpPr>
        <p:spPr>
          <a:xfrm>
            <a:off x="6156176" y="2076510"/>
            <a:ext cx="288032" cy="56001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3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4623"/>
            <a:ext cx="8229336" cy="662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9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8035601" cy="53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61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65548"/>
              </p:ext>
            </p:extLst>
          </p:nvPr>
        </p:nvGraphicFramePr>
        <p:xfrm>
          <a:off x="1691682" y="620687"/>
          <a:ext cx="5328591" cy="5973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9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53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 dirty="0">
                          <a:effectLst/>
                        </a:rPr>
                        <a:t>模块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>
                          <a:effectLst/>
                        </a:rPr>
                        <a:t>功能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u="none" strike="noStrike" dirty="0">
                          <a:effectLst/>
                        </a:rPr>
                        <a:t>状态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单点登录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统一登录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已实现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统一注销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用户管理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组织机构管理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人员管理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密码管理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53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权限管理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角色管理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功能权限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数据权限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菜单权限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53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日志管理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用户操作日志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日志归档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统计报表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53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用户行为分析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埋点规则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行为统计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653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告警监控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实时告警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通知记录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分派策略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统计分析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653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前端通用组件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脚手架搭建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选人控件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表格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已实现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tree,header</a:t>
                      </a:r>
                      <a:r>
                        <a:rPr lang="zh-CN" altLang="en-US" sz="1200" u="none" strike="noStrike">
                          <a:effectLst/>
                        </a:rPr>
                        <a:t>和弹窗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653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配置中心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产品多融合配置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653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通知服务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订阅</a:t>
                      </a:r>
                      <a:r>
                        <a:rPr lang="en-US" altLang="zh-CN" sz="1200" u="none" strike="noStrike">
                          <a:effectLst/>
                        </a:rPr>
                        <a:t>/</a:t>
                      </a:r>
                      <a:r>
                        <a:rPr lang="zh-CN" altLang="en-US" sz="1200" u="none" strike="noStrike">
                          <a:effectLst/>
                        </a:rPr>
                        <a:t>通知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653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安装部署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统一部署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653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流程平台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工单管理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6536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任务调度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调度项目列表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计划项目列表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执行项目状态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待实现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65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历史项目列表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待实现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49" marR="7849" marT="7849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3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AAF60802-9408-4D1B-9297-2A19793E2FF1}"/>
              </a:ext>
            </a:extLst>
          </p:cNvPr>
          <p:cNvSpPr/>
          <p:nvPr/>
        </p:nvSpPr>
        <p:spPr>
          <a:xfrm>
            <a:off x="5154408" y="1618002"/>
            <a:ext cx="3915000" cy="2428513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前端充能服务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B2C42DB-4A21-4E04-AC7C-D9014F4B018B}"/>
              </a:ext>
            </a:extLst>
          </p:cNvPr>
          <p:cNvSpPr/>
          <p:nvPr/>
        </p:nvSpPr>
        <p:spPr>
          <a:xfrm>
            <a:off x="6174081" y="1984251"/>
            <a:ext cx="897996" cy="1890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业务组件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261366" y="918079"/>
            <a:ext cx="7611047" cy="434444"/>
          </a:xfrm>
          <a:prstGeom prst="rect">
            <a:avLst/>
          </a:prstGeom>
        </p:spPr>
        <p:txBody>
          <a:bodyPr/>
          <a:lstStyle/>
          <a:p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业务中台</a:t>
            </a:r>
          </a:p>
        </p:txBody>
      </p:sp>
      <p:sp>
        <p:nvSpPr>
          <p:cNvPr id="62" name="矩形 61"/>
          <p:cNvSpPr/>
          <p:nvPr/>
        </p:nvSpPr>
        <p:spPr>
          <a:xfrm>
            <a:off x="56668" y="4287350"/>
            <a:ext cx="9012740" cy="1080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技术平台服务</a:t>
            </a:r>
          </a:p>
        </p:txBody>
      </p:sp>
      <p:sp>
        <p:nvSpPr>
          <p:cNvPr id="74" name="上箭头 73"/>
          <p:cNvSpPr/>
          <p:nvPr/>
        </p:nvSpPr>
        <p:spPr>
          <a:xfrm>
            <a:off x="4438977" y="4093914"/>
            <a:ext cx="266047" cy="170657"/>
          </a:xfrm>
          <a:prstGeom prst="upArrow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44A964C-2088-4BB6-85BE-2418748EA584}"/>
              </a:ext>
            </a:extLst>
          </p:cNvPr>
          <p:cNvSpPr/>
          <p:nvPr/>
        </p:nvSpPr>
        <p:spPr>
          <a:xfrm>
            <a:off x="5215247" y="1977767"/>
            <a:ext cx="897996" cy="1890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sp>
        <p:nvSpPr>
          <p:cNvPr id="139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5263488" y="2292798"/>
            <a:ext cx="810000" cy="203707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导航组件</a:t>
            </a:r>
          </a:p>
        </p:txBody>
      </p:sp>
      <p:sp>
        <p:nvSpPr>
          <p:cNvPr id="140" name="矩形: 圆角 16">
            <a:extLst>
              <a:ext uri="{FF2B5EF4-FFF2-40B4-BE49-F238E27FC236}">
                <a16:creationId xmlns:a16="http://schemas.microsoft.com/office/drawing/2014/main" id="{E2DA0F7D-D5D0-412F-89EB-B8B4E65C4D5F}"/>
              </a:ext>
            </a:extLst>
          </p:cNvPr>
          <p:cNvSpPr/>
          <p:nvPr/>
        </p:nvSpPr>
        <p:spPr>
          <a:xfrm>
            <a:off x="5263488" y="2701711"/>
            <a:ext cx="810000" cy="203707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弹窗</a:t>
            </a:r>
            <a:r>
              <a:rPr lang="en-US" altLang="zh-CN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日历</a:t>
            </a:r>
          </a:p>
        </p:txBody>
      </p:sp>
      <p:sp>
        <p:nvSpPr>
          <p:cNvPr id="141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5263488" y="3110625"/>
            <a:ext cx="810000" cy="203707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表格组件</a:t>
            </a:r>
          </a:p>
        </p:txBody>
      </p:sp>
      <p:sp>
        <p:nvSpPr>
          <p:cNvPr id="142" name="矩形: 圆角 16">
            <a:extLst>
              <a:ext uri="{FF2B5EF4-FFF2-40B4-BE49-F238E27FC236}">
                <a16:creationId xmlns:a16="http://schemas.microsoft.com/office/drawing/2014/main" id="{E2DA0F7D-D5D0-412F-89EB-B8B4E65C4D5F}"/>
              </a:ext>
            </a:extLst>
          </p:cNvPr>
          <p:cNvSpPr/>
          <p:nvPr/>
        </p:nvSpPr>
        <p:spPr>
          <a:xfrm>
            <a:off x="5267334" y="3519539"/>
            <a:ext cx="810000" cy="203707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左侧栏</a:t>
            </a:r>
            <a:r>
              <a:rPr lang="en-US" altLang="zh-CN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</a:t>
            </a:r>
            <a:endParaRPr lang="zh-CN" altLang="en-US" sz="9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: 圆角 16">
            <a:extLst>
              <a:ext uri="{FF2B5EF4-FFF2-40B4-BE49-F238E27FC236}">
                <a16:creationId xmlns:a16="http://schemas.microsoft.com/office/drawing/2014/main" id="{E2DA0F7D-D5D0-412F-89EB-B8B4E65C4D5F}"/>
              </a:ext>
            </a:extLst>
          </p:cNvPr>
          <p:cNvSpPr/>
          <p:nvPr/>
        </p:nvSpPr>
        <p:spPr>
          <a:xfrm>
            <a:off x="6519563" y="4576098"/>
            <a:ext cx="1215000" cy="675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实时监控服务</a:t>
            </a:r>
          </a:p>
        </p:txBody>
      </p:sp>
      <p:sp>
        <p:nvSpPr>
          <p:cNvPr id="181" name="矩形 180"/>
          <p:cNvSpPr/>
          <p:nvPr/>
        </p:nvSpPr>
        <p:spPr>
          <a:xfrm>
            <a:off x="53548" y="1618002"/>
            <a:ext cx="5010203" cy="2428513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共享业务服务</a:t>
            </a: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444A964C-2088-4BB6-85BE-2418748EA584}"/>
              </a:ext>
            </a:extLst>
          </p:cNvPr>
          <p:cNvSpPr/>
          <p:nvPr/>
        </p:nvSpPr>
        <p:spPr>
          <a:xfrm>
            <a:off x="128620" y="1969276"/>
            <a:ext cx="1832333" cy="1890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基础服务</a:t>
            </a:r>
          </a:p>
        </p:txBody>
      </p:sp>
      <p:sp>
        <p:nvSpPr>
          <p:cNvPr id="189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189045" y="2292797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单点登录</a:t>
            </a:r>
          </a:p>
        </p:txBody>
      </p:sp>
      <p:sp>
        <p:nvSpPr>
          <p:cNvPr id="190" name="矩形: 圆角 16">
            <a:extLst>
              <a:ext uri="{FF2B5EF4-FFF2-40B4-BE49-F238E27FC236}">
                <a16:creationId xmlns:a16="http://schemas.microsoft.com/office/drawing/2014/main" id="{E2DA0F7D-D5D0-412F-89EB-B8B4E65C4D5F}"/>
              </a:ext>
            </a:extLst>
          </p:cNvPr>
          <p:cNvSpPr/>
          <p:nvPr/>
        </p:nvSpPr>
        <p:spPr>
          <a:xfrm>
            <a:off x="189045" y="2603159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组织管理</a:t>
            </a:r>
          </a:p>
        </p:txBody>
      </p:sp>
      <p:sp>
        <p:nvSpPr>
          <p:cNvPr id="191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1066013" y="2292797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192" name="矩形: 圆角 16">
            <a:extLst>
              <a:ext uri="{FF2B5EF4-FFF2-40B4-BE49-F238E27FC236}">
                <a16:creationId xmlns:a16="http://schemas.microsoft.com/office/drawing/2014/main" id="{E2DA0F7D-D5D0-412F-89EB-B8B4E65C4D5F}"/>
              </a:ext>
            </a:extLst>
          </p:cNvPr>
          <p:cNvSpPr/>
          <p:nvPr/>
        </p:nvSpPr>
        <p:spPr>
          <a:xfrm>
            <a:off x="1066013" y="2603159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角色权限</a:t>
            </a:r>
          </a:p>
        </p:txBody>
      </p:sp>
      <p:sp>
        <p:nvSpPr>
          <p:cNvPr id="193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189045" y="2913521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内容管理</a:t>
            </a:r>
          </a:p>
        </p:txBody>
      </p:sp>
      <p:sp>
        <p:nvSpPr>
          <p:cNvPr id="194" name="矩形: 圆角 16">
            <a:extLst>
              <a:ext uri="{FF2B5EF4-FFF2-40B4-BE49-F238E27FC236}">
                <a16:creationId xmlns:a16="http://schemas.microsoft.com/office/drawing/2014/main" id="{E2DA0F7D-D5D0-412F-89EB-B8B4E65C4D5F}"/>
              </a:ext>
            </a:extLst>
          </p:cNvPr>
          <p:cNvSpPr/>
          <p:nvPr/>
        </p:nvSpPr>
        <p:spPr>
          <a:xfrm>
            <a:off x="1066013" y="2913521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日志告警</a:t>
            </a: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444A964C-2088-4BB6-85BE-2418748EA584}"/>
              </a:ext>
            </a:extLst>
          </p:cNvPr>
          <p:cNvSpPr/>
          <p:nvPr/>
        </p:nvSpPr>
        <p:spPr>
          <a:xfrm>
            <a:off x="2051611" y="1975716"/>
            <a:ext cx="1868591" cy="1890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业务服务</a:t>
            </a:r>
          </a:p>
        </p:txBody>
      </p:sp>
      <p:sp>
        <p:nvSpPr>
          <p:cNvPr id="198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2142577" y="2292797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人员研判</a:t>
            </a:r>
          </a:p>
        </p:txBody>
      </p:sp>
      <p:sp>
        <p:nvSpPr>
          <p:cNvPr id="199" name="矩形: 圆角 16">
            <a:extLst>
              <a:ext uri="{FF2B5EF4-FFF2-40B4-BE49-F238E27FC236}">
                <a16:creationId xmlns:a16="http://schemas.microsoft.com/office/drawing/2014/main" id="{E2DA0F7D-D5D0-412F-89EB-B8B4E65C4D5F}"/>
              </a:ext>
            </a:extLst>
          </p:cNvPr>
          <p:cNvSpPr/>
          <p:nvPr/>
        </p:nvSpPr>
        <p:spPr>
          <a:xfrm>
            <a:off x="2142577" y="2603159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车辆研判</a:t>
            </a:r>
          </a:p>
        </p:txBody>
      </p:sp>
      <p:sp>
        <p:nvSpPr>
          <p:cNvPr id="200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3019543" y="2292797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视频巡逻</a:t>
            </a:r>
          </a:p>
        </p:txBody>
      </p:sp>
      <p:sp>
        <p:nvSpPr>
          <p:cNvPr id="201" name="矩形: 圆角 16">
            <a:extLst>
              <a:ext uri="{FF2B5EF4-FFF2-40B4-BE49-F238E27FC236}">
                <a16:creationId xmlns:a16="http://schemas.microsoft.com/office/drawing/2014/main" id="{E2DA0F7D-D5D0-412F-89EB-B8B4E65C4D5F}"/>
              </a:ext>
            </a:extLst>
          </p:cNvPr>
          <p:cNvSpPr/>
          <p:nvPr/>
        </p:nvSpPr>
        <p:spPr>
          <a:xfrm>
            <a:off x="3019543" y="2603159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视频回放</a:t>
            </a:r>
          </a:p>
        </p:txBody>
      </p:sp>
      <p:sp>
        <p:nvSpPr>
          <p:cNvPr id="209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2142575" y="2913521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人员布控</a:t>
            </a:r>
            <a:endParaRPr lang="zh-CN" altLang="en-US" sz="9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矩形: 圆角 16">
            <a:extLst>
              <a:ext uri="{FF2B5EF4-FFF2-40B4-BE49-F238E27FC236}">
                <a16:creationId xmlns:a16="http://schemas.microsoft.com/office/drawing/2014/main" id="{E2DA0F7D-D5D0-412F-89EB-B8B4E65C4D5F}"/>
              </a:ext>
            </a:extLst>
          </p:cNvPr>
          <p:cNvSpPr/>
          <p:nvPr/>
        </p:nvSpPr>
        <p:spPr>
          <a:xfrm>
            <a:off x="2142575" y="3223883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车辆布控</a:t>
            </a:r>
            <a:endParaRPr lang="zh-CN" altLang="en-US" sz="9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3019543" y="2913521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人脸轨迹</a:t>
            </a:r>
          </a:p>
        </p:txBody>
      </p:sp>
      <p:sp>
        <p:nvSpPr>
          <p:cNvPr id="212" name="矩形: 圆角 16">
            <a:extLst>
              <a:ext uri="{FF2B5EF4-FFF2-40B4-BE49-F238E27FC236}">
                <a16:creationId xmlns:a16="http://schemas.microsoft.com/office/drawing/2014/main" id="{E2DA0F7D-D5D0-412F-89EB-B8B4E65C4D5F}"/>
              </a:ext>
            </a:extLst>
          </p:cNvPr>
          <p:cNvSpPr/>
          <p:nvPr/>
        </p:nvSpPr>
        <p:spPr>
          <a:xfrm>
            <a:off x="3019543" y="3223883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车辆轨迹</a:t>
            </a:r>
          </a:p>
        </p:txBody>
      </p:sp>
      <p:sp>
        <p:nvSpPr>
          <p:cNvPr id="213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2142575" y="3534245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解析配置</a:t>
            </a:r>
          </a:p>
        </p:txBody>
      </p:sp>
      <p:sp>
        <p:nvSpPr>
          <p:cNvPr id="214" name="矩形: 圆角 16">
            <a:extLst>
              <a:ext uri="{FF2B5EF4-FFF2-40B4-BE49-F238E27FC236}">
                <a16:creationId xmlns:a16="http://schemas.microsoft.com/office/drawing/2014/main" id="{E2DA0F7D-D5D0-412F-89EB-B8B4E65C4D5F}"/>
              </a:ext>
            </a:extLst>
          </p:cNvPr>
          <p:cNvSpPr/>
          <p:nvPr/>
        </p:nvSpPr>
        <p:spPr>
          <a:xfrm>
            <a:off x="3019543" y="3534245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关系图谱</a:t>
            </a:r>
            <a:r>
              <a:rPr lang="en-US" altLang="zh-CN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</a:t>
            </a:r>
            <a:endParaRPr lang="zh-CN" altLang="en-US" sz="9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矩形: 圆角 16">
            <a:extLst>
              <a:ext uri="{FF2B5EF4-FFF2-40B4-BE49-F238E27FC236}">
                <a16:creationId xmlns:a16="http://schemas.microsoft.com/office/drawing/2014/main" id="{E2DA0F7D-D5D0-412F-89EB-B8B4E65C4D5F}"/>
              </a:ext>
            </a:extLst>
          </p:cNvPr>
          <p:cNvSpPr/>
          <p:nvPr/>
        </p:nvSpPr>
        <p:spPr>
          <a:xfrm>
            <a:off x="7798789" y="4576098"/>
            <a:ext cx="1215000" cy="675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智能机器人服务</a:t>
            </a:r>
          </a:p>
        </p:txBody>
      </p:sp>
      <p:sp>
        <p:nvSpPr>
          <p:cNvPr id="59" name="矩形: 圆角 16">
            <a:extLst>
              <a:ext uri="{FF2B5EF4-FFF2-40B4-BE49-F238E27FC236}">
                <a16:creationId xmlns:a16="http://schemas.microsoft.com/office/drawing/2014/main" id="{E5DAD1A0-ADBD-4501-8308-0D05098EB0A4}"/>
              </a:ext>
            </a:extLst>
          </p:cNvPr>
          <p:cNvSpPr/>
          <p:nvPr/>
        </p:nvSpPr>
        <p:spPr>
          <a:xfrm>
            <a:off x="189045" y="3223883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通知订阅</a:t>
            </a:r>
          </a:p>
        </p:txBody>
      </p:sp>
      <p:sp>
        <p:nvSpPr>
          <p:cNvPr id="60" name="矩形: 圆角 16">
            <a:extLst>
              <a:ext uri="{FF2B5EF4-FFF2-40B4-BE49-F238E27FC236}">
                <a16:creationId xmlns:a16="http://schemas.microsoft.com/office/drawing/2014/main" id="{9CA14F59-67AB-4D13-877B-D29E62F5C5D0}"/>
              </a:ext>
            </a:extLst>
          </p:cNvPr>
          <p:cNvSpPr/>
          <p:nvPr/>
        </p:nvSpPr>
        <p:spPr>
          <a:xfrm>
            <a:off x="1066013" y="3223883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License</a:t>
            </a:r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61" name="矩形: 圆角 15">
            <a:extLst>
              <a:ext uri="{FF2B5EF4-FFF2-40B4-BE49-F238E27FC236}">
                <a16:creationId xmlns:a16="http://schemas.microsoft.com/office/drawing/2014/main" id="{D142CF87-6DB3-447E-A920-77E29A8A9856}"/>
              </a:ext>
            </a:extLst>
          </p:cNvPr>
          <p:cNvSpPr/>
          <p:nvPr/>
        </p:nvSpPr>
        <p:spPr>
          <a:xfrm>
            <a:off x="189045" y="3534245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行为分析</a:t>
            </a:r>
          </a:p>
        </p:txBody>
      </p:sp>
      <p:sp>
        <p:nvSpPr>
          <p:cNvPr id="63" name="矩形: 圆角 16">
            <a:extLst>
              <a:ext uri="{FF2B5EF4-FFF2-40B4-BE49-F238E27FC236}">
                <a16:creationId xmlns:a16="http://schemas.microsoft.com/office/drawing/2014/main" id="{543A182E-A1D6-4193-AC0D-CB4A1C546292}"/>
              </a:ext>
            </a:extLst>
          </p:cNvPr>
          <p:cNvSpPr/>
          <p:nvPr/>
        </p:nvSpPr>
        <p:spPr>
          <a:xfrm>
            <a:off x="1066013" y="3534245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系统设置</a:t>
            </a:r>
            <a:r>
              <a:rPr lang="en-US" altLang="zh-CN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</a:t>
            </a:r>
            <a:endParaRPr lang="zh-CN" altLang="en-US" sz="9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4A4545C-5C0D-49C4-9B38-5D2E9289377F}"/>
              </a:ext>
            </a:extLst>
          </p:cNvPr>
          <p:cNvSpPr/>
          <p:nvPr/>
        </p:nvSpPr>
        <p:spPr>
          <a:xfrm>
            <a:off x="4010861" y="1966011"/>
            <a:ext cx="965172" cy="1890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智能服务</a:t>
            </a:r>
          </a:p>
        </p:txBody>
      </p:sp>
      <p:sp>
        <p:nvSpPr>
          <p:cNvPr id="65" name="矩形: 圆角 15">
            <a:extLst>
              <a:ext uri="{FF2B5EF4-FFF2-40B4-BE49-F238E27FC236}">
                <a16:creationId xmlns:a16="http://schemas.microsoft.com/office/drawing/2014/main" id="{51417435-66C1-4391-BCAC-526EE9D9220B}"/>
              </a:ext>
            </a:extLst>
          </p:cNvPr>
          <p:cNvSpPr/>
          <p:nvPr/>
        </p:nvSpPr>
        <p:spPr>
          <a:xfrm>
            <a:off x="4071286" y="2292797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</a:t>
            </a:r>
          </a:p>
        </p:txBody>
      </p:sp>
      <p:sp>
        <p:nvSpPr>
          <p:cNvPr id="66" name="矩形: 圆角 16">
            <a:extLst>
              <a:ext uri="{FF2B5EF4-FFF2-40B4-BE49-F238E27FC236}">
                <a16:creationId xmlns:a16="http://schemas.microsoft.com/office/drawing/2014/main" id="{B7914FEA-6284-48F4-8ED1-8CE75623A4DF}"/>
              </a:ext>
            </a:extLst>
          </p:cNvPr>
          <p:cNvSpPr/>
          <p:nvPr/>
        </p:nvSpPr>
        <p:spPr>
          <a:xfrm>
            <a:off x="4071286" y="2706614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语音播报</a:t>
            </a:r>
          </a:p>
        </p:txBody>
      </p:sp>
      <p:sp>
        <p:nvSpPr>
          <p:cNvPr id="69" name="矩形: 圆角 15">
            <a:extLst>
              <a:ext uri="{FF2B5EF4-FFF2-40B4-BE49-F238E27FC236}">
                <a16:creationId xmlns:a16="http://schemas.microsoft.com/office/drawing/2014/main" id="{C68044DA-6D5D-4D86-9A3C-1D69090A6E54}"/>
              </a:ext>
            </a:extLst>
          </p:cNvPr>
          <p:cNvSpPr/>
          <p:nvPr/>
        </p:nvSpPr>
        <p:spPr>
          <a:xfrm>
            <a:off x="4071286" y="3120430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语义处理</a:t>
            </a:r>
          </a:p>
        </p:txBody>
      </p:sp>
      <p:sp>
        <p:nvSpPr>
          <p:cNvPr id="71" name="矩形: 圆角 16">
            <a:extLst>
              <a:ext uri="{FF2B5EF4-FFF2-40B4-BE49-F238E27FC236}">
                <a16:creationId xmlns:a16="http://schemas.microsoft.com/office/drawing/2014/main" id="{5640C6E7-BD9B-40FE-8C4E-EDF46DA5CBA4}"/>
              </a:ext>
            </a:extLst>
          </p:cNvPr>
          <p:cNvSpPr/>
          <p:nvPr/>
        </p:nvSpPr>
        <p:spPr>
          <a:xfrm>
            <a:off x="4071286" y="3534245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文字识别</a:t>
            </a:r>
            <a:r>
              <a:rPr lang="en-US" altLang="zh-CN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</a:t>
            </a:r>
            <a:endParaRPr lang="zh-CN" altLang="en-US" sz="9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6215941" y="2292797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卡口组件</a:t>
            </a:r>
          </a:p>
        </p:txBody>
      </p:sp>
      <p:sp>
        <p:nvSpPr>
          <p:cNvPr id="155" name="矩形: 圆角 16">
            <a:extLst>
              <a:ext uri="{FF2B5EF4-FFF2-40B4-BE49-F238E27FC236}">
                <a16:creationId xmlns:a16="http://schemas.microsoft.com/office/drawing/2014/main" id="{E2DA0F7D-D5D0-412F-89EB-B8B4E65C4D5F}"/>
              </a:ext>
            </a:extLst>
          </p:cNvPr>
          <p:cNvSpPr/>
          <p:nvPr/>
        </p:nvSpPr>
        <p:spPr>
          <a:xfrm>
            <a:off x="6215941" y="2706614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选人组件</a:t>
            </a:r>
          </a:p>
        </p:txBody>
      </p:sp>
      <p:sp>
        <p:nvSpPr>
          <p:cNvPr id="156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6212734" y="3120430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sp>
        <p:nvSpPr>
          <p:cNvPr id="157" name="矩形: 圆角 16">
            <a:extLst>
              <a:ext uri="{FF2B5EF4-FFF2-40B4-BE49-F238E27FC236}">
                <a16:creationId xmlns:a16="http://schemas.microsoft.com/office/drawing/2014/main" id="{E2DA0F7D-D5D0-412F-89EB-B8B4E65C4D5F}"/>
              </a:ext>
            </a:extLst>
          </p:cNvPr>
          <p:cNvSpPr/>
          <p:nvPr/>
        </p:nvSpPr>
        <p:spPr>
          <a:xfrm>
            <a:off x="6220709" y="3534245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资源组件</a:t>
            </a:r>
            <a:r>
              <a:rPr lang="en-US" altLang="zh-CN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</a:t>
            </a:r>
            <a:endParaRPr lang="zh-CN" altLang="en-US" sz="9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F5EB13E-7957-4B18-A301-4CDABAF59809}"/>
              </a:ext>
            </a:extLst>
          </p:cNvPr>
          <p:cNvSpPr/>
          <p:nvPr/>
        </p:nvSpPr>
        <p:spPr>
          <a:xfrm>
            <a:off x="8091750" y="1990735"/>
            <a:ext cx="897996" cy="1890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设计语言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BA4081D-EA3C-4114-863C-EE1E0A3BEFD0}"/>
              </a:ext>
            </a:extLst>
          </p:cNvPr>
          <p:cNvSpPr/>
          <p:nvPr/>
        </p:nvSpPr>
        <p:spPr>
          <a:xfrm>
            <a:off x="7132916" y="1984251"/>
            <a:ext cx="897996" cy="1890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脚手架</a:t>
            </a:r>
          </a:p>
        </p:txBody>
      </p:sp>
      <p:sp>
        <p:nvSpPr>
          <p:cNvPr id="80" name="矩形: 圆角 15">
            <a:extLst>
              <a:ext uri="{FF2B5EF4-FFF2-40B4-BE49-F238E27FC236}">
                <a16:creationId xmlns:a16="http://schemas.microsoft.com/office/drawing/2014/main" id="{2B21A8D3-539B-41D4-9402-C8BAB901E402}"/>
              </a:ext>
            </a:extLst>
          </p:cNvPr>
          <p:cNvSpPr/>
          <p:nvPr/>
        </p:nvSpPr>
        <p:spPr>
          <a:xfrm>
            <a:off x="7181157" y="2292798"/>
            <a:ext cx="810000" cy="203707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基础样式</a:t>
            </a:r>
          </a:p>
        </p:txBody>
      </p:sp>
      <p:sp>
        <p:nvSpPr>
          <p:cNvPr id="81" name="矩形: 圆角 16">
            <a:extLst>
              <a:ext uri="{FF2B5EF4-FFF2-40B4-BE49-F238E27FC236}">
                <a16:creationId xmlns:a16="http://schemas.microsoft.com/office/drawing/2014/main" id="{C83515D3-DAEF-482B-97FD-B06CEFE449D4}"/>
              </a:ext>
            </a:extLst>
          </p:cNvPr>
          <p:cNvSpPr/>
          <p:nvPr/>
        </p:nvSpPr>
        <p:spPr>
          <a:xfrm>
            <a:off x="7181157" y="2701711"/>
            <a:ext cx="810000" cy="203707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开发模板</a:t>
            </a:r>
          </a:p>
        </p:txBody>
      </p:sp>
      <p:sp>
        <p:nvSpPr>
          <p:cNvPr id="82" name="矩形: 圆角 15">
            <a:extLst>
              <a:ext uri="{FF2B5EF4-FFF2-40B4-BE49-F238E27FC236}">
                <a16:creationId xmlns:a16="http://schemas.microsoft.com/office/drawing/2014/main" id="{8AF3ED22-4DB8-41C4-BB7D-6D522EA2CF64}"/>
              </a:ext>
            </a:extLst>
          </p:cNvPr>
          <p:cNvSpPr/>
          <p:nvPr/>
        </p:nvSpPr>
        <p:spPr>
          <a:xfrm>
            <a:off x="7181157" y="3110625"/>
            <a:ext cx="810000" cy="203707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构建工具</a:t>
            </a:r>
          </a:p>
        </p:txBody>
      </p:sp>
      <p:sp>
        <p:nvSpPr>
          <p:cNvPr id="83" name="矩形: 圆角 16">
            <a:extLst>
              <a:ext uri="{FF2B5EF4-FFF2-40B4-BE49-F238E27FC236}">
                <a16:creationId xmlns:a16="http://schemas.microsoft.com/office/drawing/2014/main" id="{C6C539D4-DE54-4A78-B7D1-47C0E4261690}"/>
              </a:ext>
            </a:extLst>
          </p:cNvPr>
          <p:cNvSpPr/>
          <p:nvPr/>
        </p:nvSpPr>
        <p:spPr>
          <a:xfrm>
            <a:off x="7185003" y="3519539"/>
            <a:ext cx="810000" cy="203707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公共方法</a:t>
            </a:r>
          </a:p>
        </p:txBody>
      </p:sp>
      <p:sp>
        <p:nvSpPr>
          <p:cNvPr id="84" name="矩形: 圆角 15">
            <a:extLst>
              <a:ext uri="{FF2B5EF4-FFF2-40B4-BE49-F238E27FC236}">
                <a16:creationId xmlns:a16="http://schemas.microsoft.com/office/drawing/2014/main" id="{C6FF626B-3B4D-4805-872A-E3A1DEAE046A}"/>
              </a:ext>
            </a:extLst>
          </p:cNvPr>
          <p:cNvSpPr/>
          <p:nvPr/>
        </p:nvSpPr>
        <p:spPr>
          <a:xfrm>
            <a:off x="8133610" y="2292797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皮肤切换</a:t>
            </a:r>
          </a:p>
        </p:txBody>
      </p:sp>
      <p:sp>
        <p:nvSpPr>
          <p:cNvPr id="85" name="矩形: 圆角 16">
            <a:extLst>
              <a:ext uri="{FF2B5EF4-FFF2-40B4-BE49-F238E27FC236}">
                <a16:creationId xmlns:a16="http://schemas.microsoft.com/office/drawing/2014/main" id="{8A9F89E8-A539-4FCE-AA04-8A97EC6E0851}"/>
              </a:ext>
            </a:extLst>
          </p:cNvPr>
          <p:cNvSpPr/>
          <p:nvPr/>
        </p:nvSpPr>
        <p:spPr>
          <a:xfrm>
            <a:off x="8133610" y="2706614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布局切换</a:t>
            </a:r>
          </a:p>
        </p:txBody>
      </p:sp>
      <p:sp>
        <p:nvSpPr>
          <p:cNvPr id="86" name="矩形: 圆角 15">
            <a:extLst>
              <a:ext uri="{FF2B5EF4-FFF2-40B4-BE49-F238E27FC236}">
                <a16:creationId xmlns:a16="http://schemas.microsoft.com/office/drawing/2014/main" id="{0520DAA2-6DEC-4B8D-8F8B-B67F08485939}"/>
              </a:ext>
            </a:extLst>
          </p:cNvPr>
          <p:cNvSpPr/>
          <p:nvPr/>
        </p:nvSpPr>
        <p:spPr>
          <a:xfrm>
            <a:off x="8130403" y="3120430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动效切换</a:t>
            </a:r>
          </a:p>
        </p:txBody>
      </p:sp>
      <p:sp>
        <p:nvSpPr>
          <p:cNvPr id="87" name="矩形: 圆角 16">
            <a:extLst>
              <a:ext uri="{FF2B5EF4-FFF2-40B4-BE49-F238E27FC236}">
                <a16:creationId xmlns:a16="http://schemas.microsoft.com/office/drawing/2014/main" id="{AF69CC29-9D5E-4374-9279-051D272ED187}"/>
              </a:ext>
            </a:extLst>
          </p:cNvPr>
          <p:cNvSpPr/>
          <p:nvPr/>
        </p:nvSpPr>
        <p:spPr>
          <a:xfrm>
            <a:off x="8138378" y="3534245"/>
            <a:ext cx="810000" cy="189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素材库</a:t>
            </a:r>
            <a:r>
              <a:rPr lang="en-US" altLang="zh-CN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</a:t>
            </a:r>
            <a:endParaRPr lang="zh-CN" altLang="en-US" sz="9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16">
            <a:extLst>
              <a:ext uri="{FF2B5EF4-FFF2-40B4-BE49-F238E27FC236}">
                <a16:creationId xmlns:a16="http://schemas.microsoft.com/office/drawing/2014/main" id="{D62BB569-1BDC-405A-A8EF-3537A317A6C8}"/>
              </a:ext>
            </a:extLst>
          </p:cNvPr>
          <p:cNvSpPr/>
          <p:nvPr/>
        </p:nvSpPr>
        <p:spPr>
          <a:xfrm>
            <a:off x="123440" y="4576098"/>
            <a:ext cx="1215000" cy="675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分布式应用服务</a:t>
            </a:r>
          </a:p>
        </p:txBody>
      </p:sp>
      <p:sp>
        <p:nvSpPr>
          <p:cNvPr id="68" name="矩形: 圆角 16">
            <a:extLst>
              <a:ext uri="{FF2B5EF4-FFF2-40B4-BE49-F238E27FC236}">
                <a16:creationId xmlns:a16="http://schemas.microsoft.com/office/drawing/2014/main" id="{4729A53E-E435-44F0-A36A-4695B955EB2F}"/>
              </a:ext>
            </a:extLst>
          </p:cNvPr>
          <p:cNvSpPr/>
          <p:nvPr/>
        </p:nvSpPr>
        <p:spPr>
          <a:xfrm>
            <a:off x="1402664" y="4576098"/>
            <a:ext cx="1215000" cy="675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分布式数据库服务</a:t>
            </a:r>
          </a:p>
        </p:txBody>
      </p:sp>
      <p:sp>
        <p:nvSpPr>
          <p:cNvPr id="70" name="矩形: 圆角 16">
            <a:extLst>
              <a:ext uri="{FF2B5EF4-FFF2-40B4-BE49-F238E27FC236}">
                <a16:creationId xmlns:a16="http://schemas.microsoft.com/office/drawing/2014/main" id="{6E13CC6B-C2DB-4030-9377-6D72C6B788BB}"/>
              </a:ext>
            </a:extLst>
          </p:cNvPr>
          <p:cNvSpPr/>
          <p:nvPr/>
        </p:nvSpPr>
        <p:spPr>
          <a:xfrm>
            <a:off x="2681889" y="4576098"/>
            <a:ext cx="1215000" cy="675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内存数据库服务</a:t>
            </a:r>
          </a:p>
        </p:txBody>
      </p:sp>
      <p:sp>
        <p:nvSpPr>
          <p:cNvPr id="72" name="矩形: 圆角 16">
            <a:extLst>
              <a:ext uri="{FF2B5EF4-FFF2-40B4-BE49-F238E27FC236}">
                <a16:creationId xmlns:a16="http://schemas.microsoft.com/office/drawing/2014/main" id="{2A37DCE4-FBDE-4B41-97BD-042EC67E7673}"/>
              </a:ext>
            </a:extLst>
          </p:cNvPr>
          <p:cNvSpPr/>
          <p:nvPr/>
        </p:nvSpPr>
        <p:spPr>
          <a:xfrm>
            <a:off x="3961114" y="4576098"/>
            <a:ext cx="1215000" cy="675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消息队列服务</a:t>
            </a:r>
          </a:p>
        </p:txBody>
      </p:sp>
      <p:sp>
        <p:nvSpPr>
          <p:cNvPr id="73" name="矩形: 圆角 16">
            <a:extLst>
              <a:ext uri="{FF2B5EF4-FFF2-40B4-BE49-F238E27FC236}">
                <a16:creationId xmlns:a16="http://schemas.microsoft.com/office/drawing/2014/main" id="{B968F765-8647-4058-B05F-A3BA223000A4}"/>
              </a:ext>
            </a:extLst>
          </p:cNvPr>
          <p:cNvSpPr/>
          <p:nvPr/>
        </p:nvSpPr>
        <p:spPr>
          <a:xfrm>
            <a:off x="5240339" y="4576098"/>
            <a:ext cx="1215000" cy="675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流程引擎服务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EEE057-5EA6-4A44-93DC-B434820B01A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69" y="4600926"/>
            <a:ext cx="405000" cy="405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EC5A5E-0008-4B5A-AA00-EFE1C3DAA38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44" y="4591626"/>
            <a:ext cx="405000" cy="405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551603-0161-4DF1-A3EB-803C9E462AE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592" y="4591626"/>
            <a:ext cx="405000" cy="405000"/>
          </a:xfrm>
          <a:prstGeom prst="rect">
            <a:avLst/>
          </a:prstGeom>
        </p:spPr>
      </p:pic>
      <p:pic>
        <p:nvPicPr>
          <p:cNvPr id="88" name="Picture 37">
            <a:extLst>
              <a:ext uri="{FF2B5EF4-FFF2-40B4-BE49-F238E27FC236}">
                <a16:creationId xmlns:a16="http://schemas.microsoft.com/office/drawing/2014/main" id="{ADA79875-BD36-4B0C-9BAE-E2A8AABE646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1" y="4591626"/>
            <a:ext cx="405000" cy="405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E0FF2316-196B-46FC-BE83-6BC916A0C8D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14" y="4591626"/>
            <a:ext cx="405000" cy="405000"/>
          </a:xfrm>
          <a:prstGeom prst="rect">
            <a:avLst/>
          </a:prstGeom>
        </p:spPr>
      </p:pic>
      <p:sp>
        <p:nvSpPr>
          <p:cNvPr id="97" name="矩形: 圆角 16">
            <a:extLst>
              <a:ext uri="{FF2B5EF4-FFF2-40B4-BE49-F238E27FC236}">
                <a16:creationId xmlns:a16="http://schemas.microsoft.com/office/drawing/2014/main" id="{36DF0CE7-4D18-4AF3-BC72-C5C5C2D4B089}"/>
              </a:ext>
            </a:extLst>
          </p:cNvPr>
          <p:cNvSpPr>
            <a:spLocks/>
          </p:cNvSpPr>
          <p:nvPr/>
        </p:nvSpPr>
        <p:spPr>
          <a:xfrm>
            <a:off x="1801370" y="4591626"/>
            <a:ext cx="405000" cy="405000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  <a:gd name="connsiteX137" fmla="*/ 325000 h 606722"/>
              <a:gd name="connsiteY137" fmla="*/ 325000 h 606722"/>
              <a:gd name="connsiteX138" fmla="*/ 325000 h 606722"/>
              <a:gd name="connsiteY138" fmla="*/ 325000 h 606722"/>
              <a:gd name="connsiteX139" fmla="*/ 325000 h 606722"/>
              <a:gd name="connsiteY139" fmla="*/ 325000 h 606722"/>
              <a:gd name="connsiteX140" fmla="*/ 325000 h 606722"/>
              <a:gd name="connsiteY140" fmla="*/ 325000 h 606722"/>
              <a:gd name="connsiteX141" fmla="*/ 325000 h 606722"/>
              <a:gd name="connsiteY141" fmla="*/ 325000 h 606722"/>
              <a:gd name="connsiteX142" fmla="*/ 325000 h 606722"/>
              <a:gd name="connsiteY142" fmla="*/ 325000 h 606722"/>
              <a:gd name="connsiteX143" fmla="*/ 325000 h 606722"/>
              <a:gd name="connsiteY143" fmla="*/ 325000 h 606722"/>
              <a:gd name="connsiteX144" fmla="*/ 325000 h 606722"/>
              <a:gd name="connsiteY144" fmla="*/ 325000 h 606722"/>
              <a:gd name="connsiteX145" fmla="*/ 325000 h 606722"/>
              <a:gd name="connsiteY145" fmla="*/ 325000 h 606722"/>
              <a:gd name="connsiteX146" fmla="*/ 325000 h 606722"/>
              <a:gd name="connsiteY146" fmla="*/ 325000 h 606722"/>
              <a:gd name="connsiteX147" fmla="*/ 325000 h 606722"/>
              <a:gd name="connsiteY147" fmla="*/ 325000 h 606722"/>
              <a:gd name="connsiteX148" fmla="*/ 325000 h 606722"/>
              <a:gd name="connsiteY148" fmla="*/ 325000 h 606722"/>
              <a:gd name="connsiteX149" fmla="*/ 325000 h 606722"/>
              <a:gd name="connsiteY149" fmla="*/ 325000 h 606722"/>
              <a:gd name="connsiteX150" fmla="*/ 325000 h 606722"/>
              <a:gd name="connsiteY150" fmla="*/ 325000 h 606722"/>
              <a:gd name="connsiteX151" fmla="*/ 325000 h 606722"/>
              <a:gd name="connsiteY151" fmla="*/ 325000 h 606722"/>
              <a:gd name="connsiteX152" fmla="*/ 325000 h 606722"/>
              <a:gd name="connsiteY152" fmla="*/ 325000 h 606722"/>
              <a:gd name="connsiteX153" fmla="*/ 325000 h 606722"/>
              <a:gd name="connsiteY153" fmla="*/ 325000 h 606722"/>
              <a:gd name="connsiteX154" fmla="*/ 325000 h 606722"/>
              <a:gd name="connsiteY154" fmla="*/ 325000 h 606722"/>
              <a:gd name="connsiteX155" fmla="*/ 325000 h 606722"/>
              <a:gd name="connsiteY155" fmla="*/ 325000 h 606722"/>
              <a:gd name="connsiteX156" fmla="*/ 325000 h 606722"/>
              <a:gd name="connsiteY156" fmla="*/ 325000 h 606722"/>
              <a:gd name="connsiteX157" fmla="*/ 325000 h 606722"/>
              <a:gd name="connsiteY157" fmla="*/ 325000 h 606722"/>
              <a:gd name="connsiteX158" fmla="*/ 325000 h 606722"/>
              <a:gd name="connsiteY158" fmla="*/ 325000 h 606722"/>
              <a:gd name="connsiteX159" fmla="*/ 325000 h 606722"/>
              <a:gd name="connsiteY159" fmla="*/ 325000 h 606722"/>
              <a:gd name="connsiteX160" fmla="*/ 325000 h 606722"/>
              <a:gd name="connsiteY160" fmla="*/ 325000 h 606722"/>
              <a:gd name="connsiteX161" fmla="*/ 325000 h 606722"/>
              <a:gd name="connsiteY161" fmla="*/ 325000 h 606722"/>
              <a:gd name="connsiteX162" fmla="*/ 325000 h 606722"/>
              <a:gd name="connsiteY162" fmla="*/ 325000 h 606722"/>
              <a:gd name="connsiteX163" fmla="*/ 325000 h 606722"/>
              <a:gd name="connsiteY163" fmla="*/ 325000 h 606722"/>
              <a:gd name="connsiteX164" fmla="*/ 325000 h 606722"/>
              <a:gd name="connsiteY164" fmla="*/ 325000 h 606722"/>
              <a:gd name="connsiteX165" fmla="*/ 325000 h 606722"/>
              <a:gd name="connsiteY165" fmla="*/ 325000 h 606722"/>
              <a:gd name="connsiteX166" fmla="*/ 325000 h 606722"/>
              <a:gd name="connsiteY166" fmla="*/ 325000 h 606722"/>
              <a:gd name="connsiteX167" fmla="*/ 325000 h 606722"/>
              <a:gd name="connsiteY167" fmla="*/ 325000 h 606722"/>
              <a:gd name="connsiteX168" fmla="*/ 325000 h 606722"/>
              <a:gd name="connsiteY168" fmla="*/ 325000 h 606722"/>
              <a:gd name="connsiteX169" fmla="*/ 325000 h 606722"/>
              <a:gd name="connsiteY169" fmla="*/ 325000 h 606722"/>
              <a:gd name="connsiteX170" fmla="*/ 325000 h 606722"/>
              <a:gd name="connsiteY170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609685" h="608768">
                <a:moveTo>
                  <a:pt x="304842" y="513764"/>
                </a:moveTo>
                <a:cubicBezTo>
                  <a:pt x="284213" y="513764"/>
                  <a:pt x="267445" y="530512"/>
                  <a:pt x="267445" y="551116"/>
                </a:cubicBezTo>
                <a:cubicBezTo>
                  <a:pt x="267445" y="571721"/>
                  <a:pt x="284213" y="588468"/>
                  <a:pt x="304842" y="588468"/>
                </a:cubicBezTo>
                <a:cubicBezTo>
                  <a:pt x="325472" y="588468"/>
                  <a:pt x="342240" y="571721"/>
                  <a:pt x="342240" y="551116"/>
                </a:cubicBezTo>
                <a:cubicBezTo>
                  <a:pt x="342240" y="530512"/>
                  <a:pt x="325472" y="513764"/>
                  <a:pt x="304842" y="513764"/>
                </a:cubicBezTo>
                <a:close/>
                <a:moveTo>
                  <a:pt x="304842" y="493464"/>
                </a:moveTo>
                <a:cubicBezTo>
                  <a:pt x="336651" y="493464"/>
                  <a:pt x="362565" y="519245"/>
                  <a:pt x="362565" y="551116"/>
                </a:cubicBezTo>
                <a:cubicBezTo>
                  <a:pt x="362565" y="582886"/>
                  <a:pt x="336651" y="608768"/>
                  <a:pt x="304842" y="608768"/>
                </a:cubicBezTo>
                <a:cubicBezTo>
                  <a:pt x="273034" y="608768"/>
                  <a:pt x="247120" y="582886"/>
                  <a:pt x="247120" y="551116"/>
                </a:cubicBezTo>
                <a:cubicBezTo>
                  <a:pt x="247120" y="519245"/>
                  <a:pt x="273034" y="493464"/>
                  <a:pt x="304842" y="493464"/>
                </a:cubicBezTo>
                <a:close/>
                <a:moveTo>
                  <a:pt x="479547" y="441441"/>
                </a:moveTo>
                <a:cubicBezTo>
                  <a:pt x="469999" y="441441"/>
                  <a:pt x="460451" y="445095"/>
                  <a:pt x="453137" y="452402"/>
                </a:cubicBezTo>
                <a:cubicBezTo>
                  <a:pt x="438612" y="467018"/>
                  <a:pt x="438612" y="490666"/>
                  <a:pt x="453137" y="505281"/>
                </a:cubicBezTo>
                <a:cubicBezTo>
                  <a:pt x="467764" y="519794"/>
                  <a:pt x="491431" y="519794"/>
                  <a:pt x="506058" y="505281"/>
                </a:cubicBezTo>
                <a:cubicBezTo>
                  <a:pt x="520584" y="490666"/>
                  <a:pt x="520584" y="467018"/>
                  <a:pt x="506058" y="452402"/>
                </a:cubicBezTo>
                <a:cubicBezTo>
                  <a:pt x="498745" y="445095"/>
                  <a:pt x="489197" y="441441"/>
                  <a:pt x="479547" y="441441"/>
                </a:cubicBezTo>
                <a:close/>
                <a:moveTo>
                  <a:pt x="130071" y="441441"/>
                </a:moveTo>
                <a:cubicBezTo>
                  <a:pt x="120518" y="441441"/>
                  <a:pt x="110965" y="445095"/>
                  <a:pt x="103647" y="452402"/>
                </a:cubicBezTo>
                <a:cubicBezTo>
                  <a:pt x="89114" y="467018"/>
                  <a:pt x="89114" y="490666"/>
                  <a:pt x="103647" y="505281"/>
                </a:cubicBezTo>
                <a:cubicBezTo>
                  <a:pt x="118282" y="519794"/>
                  <a:pt x="141962" y="519794"/>
                  <a:pt x="156597" y="505281"/>
                </a:cubicBezTo>
                <a:cubicBezTo>
                  <a:pt x="171131" y="490666"/>
                  <a:pt x="171131" y="467018"/>
                  <a:pt x="156597" y="452402"/>
                </a:cubicBezTo>
                <a:cubicBezTo>
                  <a:pt x="149280" y="445095"/>
                  <a:pt x="139726" y="441441"/>
                  <a:pt x="130071" y="441441"/>
                </a:cubicBezTo>
                <a:close/>
                <a:moveTo>
                  <a:pt x="479598" y="421193"/>
                </a:moveTo>
                <a:cubicBezTo>
                  <a:pt x="494377" y="421193"/>
                  <a:pt x="509156" y="426826"/>
                  <a:pt x="520380" y="438092"/>
                </a:cubicBezTo>
                <a:cubicBezTo>
                  <a:pt x="542930" y="460522"/>
                  <a:pt x="542930" y="497161"/>
                  <a:pt x="520380" y="519591"/>
                </a:cubicBezTo>
                <a:cubicBezTo>
                  <a:pt x="509106" y="530857"/>
                  <a:pt x="494377" y="536439"/>
                  <a:pt x="479547" y="536439"/>
                </a:cubicBezTo>
                <a:cubicBezTo>
                  <a:pt x="464818" y="536439"/>
                  <a:pt x="449988" y="530857"/>
                  <a:pt x="438815" y="519591"/>
                </a:cubicBezTo>
                <a:cubicBezTo>
                  <a:pt x="416265" y="497161"/>
                  <a:pt x="416265" y="460522"/>
                  <a:pt x="438815" y="438092"/>
                </a:cubicBezTo>
                <a:cubicBezTo>
                  <a:pt x="450039" y="426826"/>
                  <a:pt x="464818" y="421193"/>
                  <a:pt x="479598" y="421193"/>
                </a:cubicBezTo>
                <a:close/>
                <a:moveTo>
                  <a:pt x="130122" y="421193"/>
                </a:moveTo>
                <a:cubicBezTo>
                  <a:pt x="144910" y="421193"/>
                  <a:pt x="159697" y="426826"/>
                  <a:pt x="170927" y="438092"/>
                </a:cubicBezTo>
                <a:cubicBezTo>
                  <a:pt x="193490" y="460522"/>
                  <a:pt x="193490" y="497161"/>
                  <a:pt x="170927" y="519591"/>
                </a:cubicBezTo>
                <a:cubicBezTo>
                  <a:pt x="159646" y="530857"/>
                  <a:pt x="144910" y="536439"/>
                  <a:pt x="130071" y="536439"/>
                </a:cubicBezTo>
                <a:cubicBezTo>
                  <a:pt x="115335" y="536439"/>
                  <a:pt x="100497" y="530857"/>
                  <a:pt x="89317" y="519591"/>
                </a:cubicBezTo>
                <a:cubicBezTo>
                  <a:pt x="66755" y="497161"/>
                  <a:pt x="66755" y="460522"/>
                  <a:pt x="89317" y="438092"/>
                </a:cubicBezTo>
                <a:cubicBezTo>
                  <a:pt x="100548" y="426826"/>
                  <a:pt x="115335" y="421193"/>
                  <a:pt x="130122" y="421193"/>
                </a:cubicBezTo>
                <a:close/>
                <a:moveTo>
                  <a:pt x="304842" y="411185"/>
                </a:moveTo>
                <a:cubicBezTo>
                  <a:pt x="310431" y="411185"/>
                  <a:pt x="315004" y="415754"/>
                  <a:pt x="315004" y="421339"/>
                </a:cubicBezTo>
                <a:lnTo>
                  <a:pt x="315004" y="469974"/>
                </a:lnTo>
                <a:cubicBezTo>
                  <a:pt x="315004" y="475660"/>
                  <a:pt x="310431" y="480127"/>
                  <a:pt x="304842" y="480127"/>
                </a:cubicBezTo>
                <a:cubicBezTo>
                  <a:pt x="299253" y="480127"/>
                  <a:pt x="294681" y="475660"/>
                  <a:pt x="294681" y="469974"/>
                </a:cubicBezTo>
                <a:lnTo>
                  <a:pt x="294681" y="421339"/>
                </a:lnTo>
                <a:cubicBezTo>
                  <a:pt x="294681" y="415754"/>
                  <a:pt x="299253" y="411185"/>
                  <a:pt x="304842" y="411185"/>
                </a:cubicBezTo>
                <a:close/>
                <a:moveTo>
                  <a:pt x="380429" y="379959"/>
                </a:moveTo>
                <a:cubicBezTo>
                  <a:pt x="384494" y="375902"/>
                  <a:pt x="390896" y="375902"/>
                  <a:pt x="394859" y="379959"/>
                </a:cubicBezTo>
                <a:lnTo>
                  <a:pt x="429308" y="414338"/>
                </a:lnTo>
                <a:cubicBezTo>
                  <a:pt x="433271" y="418293"/>
                  <a:pt x="433271" y="424682"/>
                  <a:pt x="429308" y="428637"/>
                </a:cubicBezTo>
                <a:cubicBezTo>
                  <a:pt x="427276" y="430666"/>
                  <a:pt x="424735" y="431578"/>
                  <a:pt x="422093" y="431578"/>
                </a:cubicBezTo>
                <a:cubicBezTo>
                  <a:pt x="419553" y="431578"/>
                  <a:pt x="416911" y="430666"/>
                  <a:pt x="414980" y="428637"/>
                </a:cubicBezTo>
                <a:lnTo>
                  <a:pt x="380429" y="394258"/>
                </a:lnTo>
                <a:cubicBezTo>
                  <a:pt x="376466" y="390303"/>
                  <a:pt x="376466" y="383914"/>
                  <a:pt x="380429" y="379959"/>
                </a:cubicBezTo>
                <a:close/>
                <a:moveTo>
                  <a:pt x="214846" y="379959"/>
                </a:moveTo>
                <a:cubicBezTo>
                  <a:pt x="218811" y="375902"/>
                  <a:pt x="225217" y="375902"/>
                  <a:pt x="229182" y="379959"/>
                </a:cubicBezTo>
                <a:cubicBezTo>
                  <a:pt x="233148" y="383914"/>
                  <a:pt x="233148" y="390303"/>
                  <a:pt x="229182" y="394258"/>
                </a:cubicBezTo>
                <a:lnTo>
                  <a:pt x="194714" y="428637"/>
                </a:lnTo>
                <a:cubicBezTo>
                  <a:pt x="192783" y="430666"/>
                  <a:pt x="190139" y="431578"/>
                  <a:pt x="187495" y="431578"/>
                </a:cubicBezTo>
                <a:cubicBezTo>
                  <a:pt x="184954" y="431578"/>
                  <a:pt x="182310" y="430666"/>
                  <a:pt x="180378" y="428637"/>
                </a:cubicBezTo>
                <a:cubicBezTo>
                  <a:pt x="176413" y="424682"/>
                  <a:pt x="176413" y="418293"/>
                  <a:pt x="180378" y="414338"/>
                </a:cubicBezTo>
                <a:close/>
                <a:moveTo>
                  <a:pt x="264910" y="337655"/>
                </a:moveTo>
                <a:lnTo>
                  <a:pt x="264910" y="368389"/>
                </a:lnTo>
                <a:lnTo>
                  <a:pt x="344705" y="368389"/>
                </a:lnTo>
                <a:lnTo>
                  <a:pt x="344705" y="337655"/>
                </a:lnTo>
                <a:close/>
                <a:moveTo>
                  <a:pt x="422044" y="294258"/>
                </a:moveTo>
                <a:lnTo>
                  <a:pt x="470679" y="294258"/>
                </a:lnTo>
                <a:cubicBezTo>
                  <a:pt x="476365" y="294258"/>
                  <a:pt x="480832" y="298815"/>
                  <a:pt x="480832" y="304384"/>
                </a:cubicBezTo>
                <a:cubicBezTo>
                  <a:pt x="480832" y="309954"/>
                  <a:pt x="476365" y="314510"/>
                  <a:pt x="470679" y="314510"/>
                </a:cubicBezTo>
                <a:lnTo>
                  <a:pt x="422044" y="314510"/>
                </a:lnTo>
                <a:cubicBezTo>
                  <a:pt x="416459" y="314510"/>
                  <a:pt x="411890" y="309954"/>
                  <a:pt x="411890" y="304384"/>
                </a:cubicBezTo>
                <a:cubicBezTo>
                  <a:pt x="411890" y="298815"/>
                  <a:pt x="416459" y="294258"/>
                  <a:pt x="422044" y="294258"/>
                </a:cubicBezTo>
                <a:close/>
                <a:moveTo>
                  <a:pt x="138941" y="294258"/>
                </a:moveTo>
                <a:lnTo>
                  <a:pt x="187706" y="294258"/>
                </a:lnTo>
                <a:cubicBezTo>
                  <a:pt x="193294" y="294258"/>
                  <a:pt x="197866" y="298815"/>
                  <a:pt x="197866" y="304384"/>
                </a:cubicBezTo>
                <a:cubicBezTo>
                  <a:pt x="197866" y="309954"/>
                  <a:pt x="193294" y="314510"/>
                  <a:pt x="187706" y="314510"/>
                </a:cubicBezTo>
                <a:lnTo>
                  <a:pt x="138941" y="314510"/>
                </a:lnTo>
                <a:cubicBezTo>
                  <a:pt x="133353" y="314510"/>
                  <a:pt x="128782" y="309954"/>
                  <a:pt x="128782" y="304384"/>
                </a:cubicBezTo>
                <a:cubicBezTo>
                  <a:pt x="128782" y="298815"/>
                  <a:pt x="133353" y="294258"/>
                  <a:pt x="138941" y="294258"/>
                </a:cubicBezTo>
                <a:close/>
                <a:moveTo>
                  <a:pt x="264910" y="291401"/>
                </a:moveTo>
                <a:lnTo>
                  <a:pt x="264910" y="317368"/>
                </a:lnTo>
                <a:lnTo>
                  <a:pt x="344705" y="317368"/>
                </a:lnTo>
                <a:lnTo>
                  <a:pt x="344705" y="291401"/>
                </a:lnTo>
                <a:close/>
                <a:moveTo>
                  <a:pt x="551998" y="267055"/>
                </a:moveTo>
                <a:cubicBezTo>
                  <a:pt x="531381" y="267055"/>
                  <a:pt x="514624" y="283792"/>
                  <a:pt x="514624" y="304384"/>
                </a:cubicBezTo>
                <a:cubicBezTo>
                  <a:pt x="514624" y="324976"/>
                  <a:pt x="531381" y="341713"/>
                  <a:pt x="551998" y="341713"/>
                </a:cubicBezTo>
                <a:cubicBezTo>
                  <a:pt x="572615" y="341713"/>
                  <a:pt x="589373" y="324976"/>
                  <a:pt x="589373" y="304384"/>
                </a:cubicBezTo>
                <a:cubicBezTo>
                  <a:pt x="589373" y="283792"/>
                  <a:pt x="572615" y="267055"/>
                  <a:pt x="551998" y="267055"/>
                </a:cubicBezTo>
                <a:close/>
                <a:moveTo>
                  <a:pt x="57722" y="267055"/>
                </a:moveTo>
                <a:cubicBezTo>
                  <a:pt x="37093" y="267055"/>
                  <a:pt x="20325" y="283792"/>
                  <a:pt x="20325" y="304384"/>
                </a:cubicBezTo>
                <a:cubicBezTo>
                  <a:pt x="20325" y="324976"/>
                  <a:pt x="37093" y="341713"/>
                  <a:pt x="57722" y="341713"/>
                </a:cubicBezTo>
                <a:cubicBezTo>
                  <a:pt x="78352" y="341713"/>
                  <a:pt x="95120" y="324976"/>
                  <a:pt x="95120" y="304384"/>
                </a:cubicBezTo>
                <a:cubicBezTo>
                  <a:pt x="95120" y="283792"/>
                  <a:pt x="78352" y="267055"/>
                  <a:pt x="57722" y="267055"/>
                </a:cubicBezTo>
                <a:close/>
                <a:moveTo>
                  <a:pt x="551998" y="246767"/>
                </a:moveTo>
                <a:cubicBezTo>
                  <a:pt x="583787" y="246767"/>
                  <a:pt x="609685" y="272634"/>
                  <a:pt x="609685" y="304384"/>
                </a:cubicBezTo>
                <a:cubicBezTo>
                  <a:pt x="609685" y="336134"/>
                  <a:pt x="583787" y="362000"/>
                  <a:pt x="551998" y="362000"/>
                </a:cubicBezTo>
                <a:cubicBezTo>
                  <a:pt x="520108" y="362000"/>
                  <a:pt x="494311" y="336134"/>
                  <a:pt x="494311" y="304384"/>
                </a:cubicBezTo>
                <a:cubicBezTo>
                  <a:pt x="494311" y="272634"/>
                  <a:pt x="520108" y="246767"/>
                  <a:pt x="551998" y="246767"/>
                </a:cubicBezTo>
                <a:close/>
                <a:moveTo>
                  <a:pt x="57722" y="246767"/>
                </a:moveTo>
                <a:cubicBezTo>
                  <a:pt x="89531" y="246767"/>
                  <a:pt x="115445" y="272634"/>
                  <a:pt x="115445" y="304384"/>
                </a:cubicBezTo>
                <a:cubicBezTo>
                  <a:pt x="115445" y="336134"/>
                  <a:pt x="89531" y="362000"/>
                  <a:pt x="57722" y="362000"/>
                </a:cubicBezTo>
                <a:cubicBezTo>
                  <a:pt x="25914" y="362000"/>
                  <a:pt x="0" y="336134"/>
                  <a:pt x="0" y="304384"/>
                </a:cubicBezTo>
                <a:cubicBezTo>
                  <a:pt x="0" y="272634"/>
                  <a:pt x="25914" y="246767"/>
                  <a:pt x="57722" y="246767"/>
                </a:cubicBezTo>
                <a:close/>
                <a:moveTo>
                  <a:pt x="264910" y="240381"/>
                </a:moveTo>
                <a:lnTo>
                  <a:pt x="264910" y="271115"/>
                </a:lnTo>
                <a:lnTo>
                  <a:pt x="344705" y="271115"/>
                </a:lnTo>
                <a:lnTo>
                  <a:pt x="344705" y="240381"/>
                </a:lnTo>
                <a:close/>
                <a:moveTo>
                  <a:pt x="254745" y="220094"/>
                </a:moveTo>
                <a:lnTo>
                  <a:pt x="354870" y="220094"/>
                </a:lnTo>
                <a:cubicBezTo>
                  <a:pt x="360562" y="220094"/>
                  <a:pt x="365035" y="224659"/>
                  <a:pt x="365035" y="230238"/>
                </a:cubicBezTo>
                <a:lnTo>
                  <a:pt x="365035" y="378532"/>
                </a:lnTo>
                <a:cubicBezTo>
                  <a:pt x="365035" y="384111"/>
                  <a:pt x="360562" y="388675"/>
                  <a:pt x="354870" y="388675"/>
                </a:cubicBezTo>
                <a:lnTo>
                  <a:pt x="254745" y="388675"/>
                </a:lnTo>
                <a:cubicBezTo>
                  <a:pt x="249154" y="388675"/>
                  <a:pt x="244580" y="384111"/>
                  <a:pt x="244580" y="378532"/>
                </a:cubicBezTo>
                <a:lnTo>
                  <a:pt x="244580" y="230238"/>
                </a:lnTo>
                <a:cubicBezTo>
                  <a:pt x="244580" y="224659"/>
                  <a:pt x="249154" y="220094"/>
                  <a:pt x="254745" y="220094"/>
                </a:cubicBezTo>
                <a:close/>
                <a:moveTo>
                  <a:pt x="414980" y="180089"/>
                </a:moveTo>
                <a:cubicBezTo>
                  <a:pt x="418943" y="176131"/>
                  <a:pt x="425345" y="176131"/>
                  <a:pt x="429308" y="180089"/>
                </a:cubicBezTo>
                <a:cubicBezTo>
                  <a:pt x="433271" y="184046"/>
                  <a:pt x="433271" y="190439"/>
                  <a:pt x="429308" y="194396"/>
                </a:cubicBezTo>
                <a:lnTo>
                  <a:pt x="394859" y="228795"/>
                </a:lnTo>
                <a:cubicBezTo>
                  <a:pt x="392827" y="230824"/>
                  <a:pt x="390286" y="231737"/>
                  <a:pt x="387644" y="231737"/>
                </a:cubicBezTo>
                <a:cubicBezTo>
                  <a:pt x="385104" y="231737"/>
                  <a:pt x="382462" y="230824"/>
                  <a:pt x="380531" y="228795"/>
                </a:cubicBezTo>
                <a:cubicBezTo>
                  <a:pt x="376466" y="224837"/>
                  <a:pt x="376466" y="218445"/>
                  <a:pt x="380531" y="214487"/>
                </a:cubicBezTo>
                <a:close/>
                <a:moveTo>
                  <a:pt x="180378" y="180089"/>
                </a:moveTo>
                <a:cubicBezTo>
                  <a:pt x="184343" y="176131"/>
                  <a:pt x="190749" y="176131"/>
                  <a:pt x="194714" y="180089"/>
                </a:cubicBezTo>
                <a:lnTo>
                  <a:pt x="229182" y="214487"/>
                </a:lnTo>
                <a:cubicBezTo>
                  <a:pt x="233148" y="218445"/>
                  <a:pt x="233148" y="224837"/>
                  <a:pt x="229182" y="228795"/>
                </a:cubicBezTo>
                <a:cubicBezTo>
                  <a:pt x="227251" y="230824"/>
                  <a:pt x="224607" y="231737"/>
                  <a:pt x="222065" y="231737"/>
                </a:cubicBezTo>
                <a:cubicBezTo>
                  <a:pt x="219422" y="231737"/>
                  <a:pt x="216778" y="230824"/>
                  <a:pt x="214846" y="228795"/>
                </a:cubicBezTo>
                <a:lnTo>
                  <a:pt x="180378" y="194396"/>
                </a:lnTo>
                <a:cubicBezTo>
                  <a:pt x="176413" y="190439"/>
                  <a:pt x="176413" y="184046"/>
                  <a:pt x="180378" y="180089"/>
                </a:cubicBezTo>
                <a:close/>
                <a:moveTo>
                  <a:pt x="304842" y="128570"/>
                </a:moveTo>
                <a:cubicBezTo>
                  <a:pt x="310431" y="128570"/>
                  <a:pt x="315004" y="133132"/>
                  <a:pt x="315004" y="138708"/>
                </a:cubicBezTo>
                <a:lnTo>
                  <a:pt x="315004" y="187374"/>
                </a:lnTo>
                <a:cubicBezTo>
                  <a:pt x="315004" y="192950"/>
                  <a:pt x="310431" y="197512"/>
                  <a:pt x="304842" y="197512"/>
                </a:cubicBezTo>
                <a:cubicBezTo>
                  <a:pt x="299253" y="197512"/>
                  <a:pt x="294681" y="192950"/>
                  <a:pt x="294681" y="187374"/>
                </a:cubicBezTo>
                <a:lnTo>
                  <a:pt x="294681" y="138708"/>
                </a:lnTo>
                <a:cubicBezTo>
                  <a:pt x="294681" y="133132"/>
                  <a:pt x="299253" y="128570"/>
                  <a:pt x="304842" y="128570"/>
                </a:cubicBezTo>
                <a:close/>
                <a:moveTo>
                  <a:pt x="479547" y="92549"/>
                </a:moveTo>
                <a:cubicBezTo>
                  <a:pt x="469999" y="92549"/>
                  <a:pt x="460451" y="96201"/>
                  <a:pt x="453137" y="103504"/>
                </a:cubicBezTo>
                <a:cubicBezTo>
                  <a:pt x="438612" y="118111"/>
                  <a:pt x="438612" y="141745"/>
                  <a:pt x="453137" y="156351"/>
                </a:cubicBezTo>
                <a:cubicBezTo>
                  <a:pt x="467764" y="170857"/>
                  <a:pt x="491431" y="170857"/>
                  <a:pt x="506058" y="156351"/>
                </a:cubicBezTo>
                <a:cubicBezTo>
                  <a:pt x="520584" y="141745"/>
                  <a:pt x="520584" y="118111"/>
                  <a:pt x="506058" y="103504"/>
                </a:cubicBezTo>
                <a:cubicBezTo>
                  <a:pt x="498745" y="96201"/>
                  <a:pt x="489197" y="92549"/>
                  <a:pt x="479547" y="92549"/>
                </a:cubicBezTo>
                <a:close/>
                <a:moveTo>
                  <a:pt x="130071" y="92549"/>
                </a:moveTo>
                <a:cubicBezTo>
                  <a:pt x="120518" y="92549"/>
                  <a:pt x="110965" y="96201"/>
                  <a:pt x="103647" y="103504"/>
                </a:cubicBezTo>
                <a:cubicBezTo>
                  <a:pt x="89114" y="118111"/>
                  <a:pt x="89114" y="141745"/>
                  <a:pt x="103647" y="156351"/>
                </a:cubicBezTo>
                <a:cubicBezTo>
                  <a:pt x="118282" y="170857"/>
                  <a:pt x="141962" y="170857"/>
                  <a:pt x="156597" y="156351"/>
                </a:cubicBezTo>
                <a:cubicBezTo>
                  <a:pt x="171131" y="141745"/>
                  <a:pt x="171131" y="118111"/>
                  <a:pt x="156597" y="103504"/>
                </a:cubicBezTo>
                <a:cubicBezTo>
                  <a:pt x="149280" y="96201"/>
                  <a:pt x="139726" y="92549"/>
                  <a:pt x="130071" y="92549"/>
                </a:cubicBezTo>
                <a:close/>
                <a:moveTo>
                  <a:pt x="479598" y="72313"/>
                </a:moveTo>
                <a:cubicBezTo>
                  <a:pt x="494377" y="72313"/>
                  <a:pt x="509156" y="77943"/>
                  <a:pt x="520380" y="89202"/>
                </a:cubicBezTo>
                <a:cubicBezTo>
                  <a:pt x="542930" y="111619"/>
                  <a:pt x="542930" y="148237"/>
                  <a:pt x="520380" y="170654"/>
                </a:cubicBezTo>
                <a:cubicBezTo>
                  <a:pt x="509106" y="181913"/>
                  <a:pt x="494377" y="187492"/>
                  <a:pt x="479547" y="187492"/>
                </a:cubicBezTo>
                <a:cubicBezTo>
                  <a:pt x="464818" y="187492"/>
                  <a:pt x="449988" y="181913"/>
                  <a:pt x="438815" y="170654"/>
                </a:cubicBezTo>
                <a:cubicBezTo>
                  <a:pt x="416265" y="148237"/>
                  <a:pt x="416265" y="111619"/>
                  <a:pt x="438815" y="89202"/>
                </a:cubicBezTo>
                <a:cubicBezTo>
                  <a:pt x="450039" y="77943"/>
                  <a:pt x="464818" y="72313"/>
                  <a:pt x="479598" y="72313"/>
                </a:cubicBezTo>
                <a:close/>
                <a:moveTo>
                  <a:pt x="130122" y="72313"/>
                </a:moveTo>
                <a:cubicBezTo>
                  <a:pt x="144910" y="72313"/>
                  <a:pt x="159697" y="77943"/>
                  <a:pt x="170927" y="89202"/>
                </a:cubicBezTo>
                <a:cubicBezTo>
                  <a:pt x="193490" y="111619"/>
                  <a:pt x="193490" y="148237"/>
                  <a:pt x="170927" y="170654"/>
                </a:cubicBezTo>
                <a:cubicBezTo>
                  <a:pt x="159646" y="181913"/>
                  <a:pt x="144910" y="187492"/>
                  <a:pt x="130071" y="187492"/>
                </a:cubicBezTo>
                <a:cubicBezTo>
                  <a:pt x="115335" y="187492"/>
                  <a:pt x="100497" y="181913"/>
                  <a:pt x="89317" y="170654"/>
                </a:cubicBezTo>
                <a:cubicBezTo>
                  <a:pt x="66755" y="148237"/>
                  <a:pt x="66755" y="111619"/>
                  <a:pt x="89317" y="89202"/>
                </a:cubicBezTo>
                <a:cubicBezTo>
                  <a:pt x="100548" y="77943"/>
                  <a:pt x="115335" y="72313"/>
                  <a:pt x="130122" y="72313"/>
                </a:cubicBezTo>
                <a:close/>
                <a:moveTo>
                  <a:pt x="304842" y="20287"/>
                </a:moveTo>
                <a:cubicBezTo>
                  <a:pt x="284213" y="20287"/>
                  <a:pt x="267445" y="37024"/>
                  <a:pt x="267445" y="57616"/>
                </a:cubicBezTo>
                <a:cubicBezTo>
                  <a:pt x="267445" y="78208"/>
                  <a:pt x="284213" y="94945"/>
                  <a:pt x="304842" y="94945"/>
                </a:cubicBezTo>
                <a:cubicBezTo>
                  <a:pt x="325472" y="94945"/>
                  <a:pt x="342240" y="78208"/>
                  <a:pt x="342240" y="57616"/>
                </a:cubicBezTo>
                <a:cubicBezTo>
                  <a:pt x="342240" y="37024"/>
                  <a:pt x="325472" y="20287"/>
                  <a:pt x="304842" y="20287"/>
                </a:cubicBezTo>
                <a:close/>
                <a:moveTo>
                  <a:pt x="304842" y="0"/>
                </a:moveTo>
                <a:cubicBezTo>
                  <a:pt x="336651" y="0"/>
                  <a:pt x="362565" y="25866"/>
                  <a:pt x="362565" y="57616"/>
                </a:cubicBezTo>
                <a:cubicBezTo>
                  <a:pt x="362565" y="89366"/>
                  <a:pt x="336651" y="115233"/>
                  <a:pt x="304842" y="115233"/>
                </a:cubicBezTo>
                <a:cubicBezTo>
                  <a:pt x="273034" y="115233"/>
                  <a:pt x="247120" y="89366"/>
                  <a:pt x="247120" y="57616"/>
                </a:cubicBezTo>
                <a:cubicBezTo>
                  <a:pt x="247120" y="25866"/>
                  <a:pt x="273034" y="0"/>
                  <a:pt x="304842" y="0"/>
                </a:cubicBezTo>
                <a:close/>
              </a:path>
            </a:pathLst>
          </a:custGeom>
          <a:solidFill>
            <a:srgbClr val="A5DFFF"/>
          </a:solidFill>
          <a:ln>
            <a:solidFill>
              <a:srgbClr val="DEF3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6">
            <a:extLst>
              <a:ext uri="{FF2B5EF4-FFF2-40B4-BE49-F238E27FC236}">
                <a16:creationId xmlns:a16="http://schemas.microsoft.com/office/drawing/2014/main" id="{40B65EC4-D5BF-476B-947D-7DBE70DB7FA2}"/>
              </a:ext>
            </a:extLst>
          </p:cNvPr>
          <p:cNvSpPr/>
          <p:nvPr/>
        </p:nvSpPr>
        <p:spPr>
          <a:xfrm>
            <a:off x="4360538" y="4644545"/>
            <a:ext cx="405000" cy="317763"/>
          </a:xfrm>
          <a:custGeom>
            <a:avLst/>
            <a:gdLst>
              <a:gd name="connsiteX0" fmla="*/ 258444 w 606721"/>
              <a:gd name="connsiteY0" fmla="*/ 236888 h 476034"/>
              <a:gd name="connsiteX1" fmla="*/ 565702 w 606721"/>
              <a:gd name="connsiteY1" fmla="*/ 236888 h 476034"/>
              <a:gd name="connsiteX2" fmla="*/ 606721 w 606721"/>
              <a:gd name="connsiteY2" fmla="*/ 277845 h 476034"/>
              <a:gd name="connsiteX3" fmla="*/ 606721 w 606721"/>
              <a:gd name="connsiteY3" fmla="*/ 435077 h 476034"/>
              <a:gd name="connsiteX4" fmla="*/ 565702 w 606721"/>
              <a:gd name="connsiteY4" fmla="*/ 476034 h 476034"/>
              <a:gd name="connsiteX5" fmla="*/ 258444 w 606721"/>
              <a:gd name="connsiteY5" fmla="*/ 476034 h 476034"/>
              <a:gd name="connsiteX6" fmla="*/ 217271 w 606721"/>
              <a:gd name="connsiteY6" fmla="*/ 435077 h 476034"/>
              <a:gd name="connsiteX7" fmla="*/ 217271 w 606721"/>
              <a:gd name="connsiteY7" fmla="*/ 277845 h 476034"/>
              <a:gd name="connsiteX8" fmla="*/ 258444 w 606721"/>
              <a:gd name="connsiteY8" fmla="*/ 236888 h 476034"/>
              <a:gd name="connsiteX9" fmla="*/ 143058 w 606721"/>
              <a:gd name="connsiteY9" fmla="*/ 118409 h 476034"/>
              <a:gd name="connsiteX10" fmla="*/ 450327 w 606721"/>
              <a:gd name="connsiteY10" fmla="*/ 118409 h 476034"/>
              <a:gd name="connsiteX11" fmla="*/ 491347 w 606721"/>
              <a:gd name="connsiteY11" fmla="*/ 159378 h 476034"/>
              <a:gd name="connsiteX12" fmla="*/ 491347 w 606721"/>
              <a:gd name="connsiteY12" fmla="*/ 206178 h 476034"/>
              <a:gd name="connsiteX13" fmla="*/ 258438 w 606721"/>
              <a:gd name="connsiteY13" fmla="*/ 206178 h 476034"/>
              <a:gd name="connsiteX14" fmla="*/ 186537 w 606721"/>
              <a:gd name="connsiteY14" fmla="*/ 277836 h 476034"/>
              <a:gd name="connsiteX15" fmla="*/ 186537 w 606721"/>
              <a:gd name="connsiteY15" fmla="*/ 357626 h 476034"/>
              <a:gd name="connsiteX16" fmla="*/ 143058 w 606721"/>
              <a:gd name="connsiteY16" fmla="*/ 357626 h 476034"/>
              <a:gd name="connsiteX17" fmla="*/ 102038 w 606721"/>
              <a:gd name="connsiteY17" fmla="*/ 316657 h 476034"/>
              <a:gd name="connsiteX18" fmla="*/ 102038 w 606721"/>
              <a:gd name="connsiteY18" fmla="*/ 159378 h 476034"/>
              <a:gd name="connsiteX19" fmla="*/ 143058 w 606721"/>
              <a:gd name="connsiteY19" fmla="*/ 118409 h 476034"/>
              <a:gd name="connsiteX20" fmla="*/ 41026 w 606721"/>
              <a:gd name="connsiteY20" fmla="*/ 0 h 476034"/>
              <a:gd name="connsiteX21" fmla="*/ 348495 w 606721"/>
              <a:gd name="connsiteY21" fmla="*/ 0 h 476034"/>
              <a:gd name="connsiteX22" fmla="*/ 389521 w 606721"/>
              <a:gd name="connsiteY22" fmla="*/ 40957 h 476034"/>
              <a:gd name="connsiteX23" fmla="*/ 389521 w 606721"/>
              <a:gd name="connsiteY23" fmla="*/ 87743 h 476034"/>
              <a:gd name="connsiteX24" fmla="*/ 143055 w 606721"/>
              <a:gd name="connsiteY24" fmla="*/ 87743 h 476034"/>
              <a:gd name="connsiteX25" fmla="*/ 71297 w 606721"/>
              <a:gd name="connsiteY25" fmla="*/ 159380 h 476034"/>
              <a:gd name="connsiteX26" fmla="*/ 71297 w 606721"/>
              <a:gd name="connsiteY26" fmla="*/ 239146 h 476034"/>
              <a:gd name="connsiteX27" fmla="*/ 41026 w 606721"/>
              <a:gd name="connsiteY27" fmla="*/ 239146 h 476034"/>
              <a:gd name="connsiteX28" fmla="*/ 0 w 606721"/>
              <a:gd name="connsiteY28" fmla="*/ 198189 h 476034"/>
              <a:gd name="connsiteX29" fmla="*/ 0 w 606721"/>
              <a:gd name="connsiteY29" fmla="*/ 40957 h 476034"/>
              <a:gd name="connsiteX30" fmla="*/ 41026 w 606721"/>
              <a:gd name="connsiteY30" fmla="*/ 0 h 4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6721" h="476034">
                <a:moveTo>
                  <a:pt x="258444" y="236888"/>
                </a:moveTo>
                <a:lnTo>
                  <a:pt x="565702" y="236888"/>
                </a:lnTo>
                <a:cubicBezTo>
                  <a:pt x="588439" y="236888"/>
                  <a:pt x="606721" y="255296"/>
                  <a:pt x="606721" y="277845"/>
                </a:cubicBezTo>
                <a:lnTo>
                  <a:pt x="606721" y="435077"/>
                </a:lnTo>
                <a:cubicBezTo>
                  <a:pt x="606721" y="457780"/>
                  <a:pt x="588439" y="476034"/>
                  <a:pt x="565702" y="476034"/>
                </a:cubicBezTo>
                <a:lnTo>
                  <a:pt x="258444" y="476034"/>
                </a:lnTo>
                <a:cubicBezTo>
                  <a:pt x="235707" y="476034"/>
                  <a:pt x="217271" y="457780"/>
                  <a:pt x="217271" y="435077"/>
                </a:cubicBezTo>
                <a:lnTo>
                  <a:pt x="217271" y="277845"/>
                </a:lnTo>
                <a:cubicBezTo>
                  <a:pt x="217271" y="255296"/>
                  <a:pt x="235707" y="236888"/>
                  <a:pt x="258444" y="236888"/>
                </a:cubicBezTo>
                <a:close/>
                <a:moveTo>
                  <a:pt x="143058" y="118409"/>
                </a:moveTo>
                <a:lnTo>
                  <a:pt x="450327" y="118409"/>
                </a:lnTo>
                <a:cubicBezTo>
                  <a:pt x="473065" y="118409"/>
                  <a:pt x="491347" y="136822"/>
                  <a:pt x="491347" y="159378"/>
                </a:cubicBezTo>
                <a:lnTo>
                  <a:pt x="491347" y="206178"/>
                </a:lnTo>
                <a:lnTo>
                  <a:pt x="258438" y="206178"/>
                </a:lnTo>
                <a:cubicBezTo>
                  <a:pt x="218800" y="206178"/>
                  <a:pt x="186537" y="238401"/>
                  <a:pt x="186537" y="277836"/>
                </a:cubicBezTo>
                <a:lnTo>
                  <a:pt x="186537" y="357626"/>
                </a:lnTo>
                <a:lnTo>
                  <a:pt x="143058" y="357626"/>
                </a:lnTo>
                <a:cubicBezTo>
                  <a:pt x="120320" y="357626"/>
                  <a:pt x="102038" y="339366"/>
                  <a:pt x="102038" y="316657"/>
                </a:cubicBezTo>
                <a:lnTo>
                  <a:pt x="102038" y="159378"/>
                </a:lnTo>
                <a:cubicBezTo>
                  <a:pt x="102038" y="136822"/>
                  <a:pt x="120320" y="118409"/>
                  <a:pt x="143058" y="118409"/>
                </a:cubicBezTo>
                <a:close/>
                <a:moveTo>
                  <a:pt x="41026" y="0"/>
                </a:moveTo>
                <a:lnTo>
                  <a:pt x="348495" y="0"/>
                </a:lnTo>
                <a:cubicBezTo>
                  <a:pt x="371082" y="0"/>
                  <a:pt x="389521" y="18254"/>
                  <a:pt x="389521" y="40957"/>
                </a:cubicBezTo>
                <a:lnTo>
                  <a:pt x="389521" y="87743"/>
                </a:lnTo>
                <a:lnTo>
                  <a:pt x="143055" y="87743"/>
                </a:lnTo>
                <a:cubicBezTo>
                  <a:pt x="103411" y="87743"/>
                  <a:pt x="71297" y="119956"/>
                  <a:pt x="71297" y="159380"/>
                </a:cubicBezTo>
                <a:lnTo>
                  <a:pt x="71297" y="239146"/>
                </a:lnTo>
                <a:lnTo>
                  <a:pt x="41026" y="239146"/>
                </a:lnTo>
                <a:cubicBezTo>
                  <a:pt x="18439" y="239146"/>
                  <a:pt x="0" y="220892"/>
                  <a:pt x="0" y="198189"/>
                </a:cubicBezTo>
                <a:lnTo>
                  <a:pt x="0" y="40957"/>
                </a:lnTo>
                <a:cubicBezTo>
                  <a:pt x="0" y="18254"/>
                  <a:pt x="18439" y="0"/>
                  <a:pt x="41026" y="0"/>
                </a:cubicBezTo>
                <a:close/>
              </a:path>
            </a:pathLst>
          </a:custGeom>
          <a:solidFill>
            <a:srgbClr val="DEF3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06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261366" y="918079"/>
            <a:ext cx="7611047" cy="434444"/>
          </a:xfrm>
          <a:prstGeom prst="rect">
            <a:avLst/>
          </a:prstGeom>
        </p:spPr>
        <p:txBody>
          <a:bodyPr/>
          <a:lstStyle/>
          <a:p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行业使能平台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CCF5DFE-6944-4E75-91BC-8B03F76F44FB}"/>
              </a:ext>
            </a:extLst>
          </p:cNvPr>
          <p:cNvSpPr/>
          <p:nvPr/>
        </p:nvSpPr>
        <p:spPr>
          <a:xfrm>
            <a:off x="131434" y="1326977"/>
            <a:ext cx="8929679" cy="587829"/>
          </a:xfrm>
          <a:prstGeom prst="rect">
            <a:avLst/>
          </a:prstGeom>
          <a:solidFill>
            <a:schemeClr val="tx1"/>
          </a:solidFill>
          <a:ln>
            <a:solidFill>
              <a:srgbClr val="8C0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ACD3CB3-5150-48D6-8DF4-768722DD2886}"/>
              </a:ext>
            </a:extLst>
          </p:cNvPr>
          <p:cNvSpPr/>
          <p:nvPr/>
        </p:nvSpPr>
        <p:spPr>
          <a:xfrm>
            <a:off x="7846344" y="1976459"/>
            <a:ext cx="1215000" cy="3562757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开发人员中心</a:t>
            </a:r>
          </a:p>
        </p:txBody>
      </p:sp>
      <p:sp>
        <p:nvSpPr>
          <p:cNvPr id="47" name="矩形: 圆角 22">
            <a:extLst>
              <a:ext uri="{FF2B5EF4-FFF2-40B4-BE49-F238E27FC236}">
                <a16:creationId xmlns:a16="http://schemas.microsoft.com/office/drawing/2014/main" id="{3D9DDCC8-A1EC-417B-9E91-E5CFAED611BF}"/>
              </a:ext>
            </a:extLst>
          </p:cNvPr>
          <p:cNvSpPr/>
          <p:nvPr/>
        </p:nvSpPr>
        <p:spPr>
          <a:xfrm>
            <a:off x="7998154" y="2366465"/>
            <a:ext cx="945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  <p:sp>
        <p:nvSpPr>
          <p:cNvPr id="48" name="矩形: 圆角 23">
            <a:extLst>
              <a:ext uri="{FF2B5EF4-FFF2-40B4-BE49-F238E27FC236}">
                <a16:creationId xmlns:a16="http://schemas.microsoft.com/office/drawing/2014/main" id="{1CDF17DF-06A2-445E-B6FE-435949D04E75}"/>
              </a:ext>
            </a:extLst>
          </p:cNvPr>
          <p:cNvSpPr/>
          <p:nvPr/>
        </p:nvSpPr>
        <p:spPr>
          <a:xfrm>
            <a:off x="7998154" y="2762957"/>
            <a:ext cx="945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</a:p>
        </p:txBody>
      </p:sp>
      <p:sp>
        <p:nvSpPr>
          <p:cNvPr id="49" name="矩形: 圆角 24">
            <a:extLst>
              <a:ext uri="{FF2B5EF4-FFF2-40B4-BE49-F238E27FC236}">
                <a16:creationId xmlns:a16="http://schemas.microsoft.com/office/drawing/2014/main" id="{2CF74D71-48B4-49E8-A9F6-7DC3C2663BE3}"/>
              </a:ext>
            </a:extLst>
          </p:cNvPr>
          <p:cNvSpPr/>
          <p:nvPr/>
        </p:nvSpPr>
        <p:spPr>
          <a:xfrm>
            <a:off x="7998154" y="3159449"/>
            <a:ext cx="945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sp>
        <p:nvSpPr>
          <p:cNvPr id="54" name="矩形: 圆角 25">
            <a:extLst>
              <a:ext uri="{FF2B5EF4-FFF2-40B4-BE49-F238E27FC236}">
                <a16:creationId xmlns:a16="http://schemas.microsoft.com/office/drawing/2014/main" id="{331EE140-7C40-4CF2-A735-1A8FCD5DBC7F}"/>
              </a:ext>
            </a:extLst>
          </p:cNvPr>
          <p:cNvSpPr/>
          <p:nvPr/>
        </p:nvSpPr>
        <p:spPr>
          <a:xfrm>
            <a:off x="7998154" y="3555941"/>
            <a:ext cx="945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9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26">
            <a:extLst>
              <a:ext uri="{FF2B5EF4-FFF2-40B4-BE49-F238E27FC236}">
                <a16:creationId xmlns:a16="http://schemas.microsoft.com/office/drawing/2014/main" id="{D1587C6E-E768-4466-B5B9-447DC65CBAC1}"/>
              </a:ext>
            </a:extLst>
          </p:cNvPr>
          <p:cNvSpPr/>
          <p:nvPr/>
        </p:nvSpPr>
        <p:spPr>
          <a:xfrm>
            <a:off x="7998154" y="3952433"/>
            <a:ext cx="945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9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27">
            <a:extLst>
              <a:ext uri="{FF2B5EF4-FFF2-40B4-BE49-F238E27FC236}">
                <a16:creationId xmlns:a16="http://schemas.microsoft.com/office/drawing/2014/main" id="{84D5262D-A802-45A2-8B61-F6601796F50C}"/>
              </a:ext>
            </a:extLst>
          </p:cNvPr>
          <p:cNvSpPr/>
          <p:nvPr/>
        </p:nvSpPr>
        <p:spPr>
          <a:xfrm>
            <a:off x="7998154" y="5141910"/>
            <a:ext cx="945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63" name="右箭头 47">
            <a:extLst>
              <a:ext uri="{FF2B5EF4-FFF2-40B4-BE49-F238E27FC236}">
                <a16:creationId xmlns:a16="http://schemas.microsoft.com/office/drawing/2014/main" id="{A5DBB9CE-D2AF-43C6-997E-FDB6CAFC02CE}"/>
              </a:ext>
            </a:extLst>
          </p:cNvPr>
          <p:cNvSpPr/>
          <p:nvPr/>
        </p:nvSpPr>
        <p:spPr>
          <a:xfrm>
            <a:off x="131434" y="5555981"/>
            <a:ext cx="8929679" cy="324000"/>
          </a:xfrm>
          <a:prstGeom prst="rightArrow">
            <a:avLst/>
          </a:prstGeom>
          <a:solidFill>
            <a:srgbClr val="1828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敏捷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/DevOps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管理平台 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809FD0D-B854-447F-AF32-DE00FFEA346C}"/>
              </a:ext>
            </a:extLst>
          </p:cNvPr>
          <p:cNvSpPr/>
          <p:nvPr/>
        </p:nvSpPr>
        <p:spPr>
          <a:xfrm>
            <a:off x="1403220" y="1976459"/>
            <a:ext cx="2326775" cy="3564586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研发平台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37B72A-2EAC-494F-B8B3-9EC529EBBFD8}"/>
              </a:ext>
            </a:extLst>
          </p:cNvPr>
          <p:cNvSpPr/>
          <p:nvPr/>
        </p:nvSpPr>
        <p:spPr>
          <a:xfrm>
            <a:off x="1480379" y="2884610"/>
            <a:ext cx="2171501" cy="702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b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 发 构 建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5D3FB6F-9B5D-43B2-88BE-30A6A33DFB72}"/>
              </a:ext>
            </a:extLst>
          </p:cNvPr>
          <p:cNvSpPr/>
          <p:nvPr/>
        </p:nvSpPr>
        <p:spPr>
          <a:xfrm>
            <a:off x="1483687" y="2211518"/>
            <a:ext cx="2175749" cy="634593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b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 目 管 理</a:t>
            </a:r>
          </a:p>
        </p:txBody>
      </p:sp>
      <p:sp>
        <p:nvSpPr>
          <p:cNvPr id="68" name="矩形: 圆角 22">
            <a:extLst>
              <a:ext uri="{FF2B5EF4-FFF2-40B4-BE49-F238E27FC236}">
                <a16:creationId xmlns:a16="http://schemas.microsoft.com/office/drawing/2014/main" id="{F664D01E-1EE4-4FEC-A1BB-88EF6194B631}"/>
              </a:ext>
            </a:extLst>
          </p:cNvPr>
          <p:cNvSpPr/>
          <p:nvPr/>
        </p:nvSpPr>
        <p:spPr>
          <a:xfrm>
            <a:off x="1743570" y="2290740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敏捷管理</a:t>
            </a:r>
          </a:p>
        </p:txBody>
      </p:sp>
      <p:sp>
        <p:nvSpPr>
          <p:cNvPr id="69" name="矩形: 圆角 22">
            <a:extLst>
              <a:ext uri="{FF2B5EF4-FFF2-40B4-BE49-F238E27FC236}">
                <a16:creationId xmlns:a16="http://schemas.microsoft.com/office/drawing/2014/main" id="{F4140B78-E946-4E60-B32D-962D89ECF5C3}"/>
              </a:ext>
            </a:extLst>
          </p:cNvPr>
          <p:cNvSpPr/>
          <p:nvPr/>
        </p:nvSpPr>
        <p:spPr>
          <a:xfrm>
            <a:off x="2691970" y="2296027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知识管理</a:t>
            </a:r>
          </a:p>
        </p:txBody>
      </p:sp>
      <p:sp>
        <p:nvSpPr>
          <p:cNvPr id="70" name="矩形: 圆角 22">
            <a:extLst>
              <a:ext uri="{FF2B5EF4-FFF2-40B4-BE49-F238E27FC236}">
                <a16:creationId xmlns:a16="http://schemas.microsoft.com/office/drawing/2014/main" id="{0803AF23-2C91-422A-8382-9C4D37425730}"/>
              </a:ext>
            </a:extLst>
          </p:cNvPr>
          <p:cNvSpPr/>
          <p:nvPr/>
        </p:nvSpPr>
        <p:spPr>
          <a:xfrm>
            <a:off x="1743570" y="2566732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项目成员</a:t>
            </a:r>
          </a:p>
        </p:txBody>
      </p:sp>
      <p:sp>
        <p:nvSpPr>
          <p:cNvPr id="71" name="矩形: 圆角 22">
            <a:extLst>
              <a:ext uri="{FF2B5EF4-FFF2-40B4-BE49-F238E27FC236}">
                <a16:creationId xmlns:a16="http://schemas.microsoft.com/office/drawing/2014/main" id="{F272ED45-C7EC-4882-A248-F45075F9CF59}"/>
              </a:ext>
            </a:extLst>
          </p:cNvPr>
          <p:cNvSpPr/>
          <p:nvPr/>
        </p:nvSpPr>
        <p:spPr>
          <a:xfrm>
            <a:off x="2691970" y="2579023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开发环境管理</a:t>
            </a:r>
          </a:p>
        </p:txBody>
      </p:sp>
      <p:sp>
        <p:nvSpPr>
          <p:cNvPr id="72" name="矩形: 圆角 22">
            <a:extLst>
              <a:ext uri="{FF2B5EF4-FFF2-40B4-BE49-F238E27FC236}">
                <a16:creationId xmlns:a16="http://schemas.microsoft.com/office/drawing/2014/main" id="{93215EBF-97D3-451A-B4D7-370C9F1111DB}"/>
              </a:ext>
            </a:extLst>
          </p:cNvPr>
          <p:cNvSpPr/>
          <p:nvPr/>
        </p:nvSpPr>
        <p:spPr>
          <a:xfrm>
            <a:off x="1743570" y="2907652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分支管理</a:t>
            </a:r>
          </a:p>
        </p:txBody>
      </p:sp>
      <p:sp>
        <p:nvSpPr>
          <p:cNvPr id="73" name="矩形: 圆角 22">
            <a:extLst>
              <a:ext uri="{FF2B5EF4-FFF2-40B4-BE49-F238E27FC236}">
                <a16:creationId xmlns:a16="http://schemas.microsoft.com/office/drawing/2014/main" id="{163D7DF9-24DD-4D4B-9FC0-2461E66BE55C}"/>
              </a:ext>
            </a:extLst>
          </p:cNvPr>
          <p:cNvSpPr/>
          <p:nvPr/>
        </p:nvSpPr>
        <p:spPr>
          <a:xfrm>
            <a:off x="2691970" y="2908924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</a:p>
        </p:txBody>
      </p:sp>
      <p:sp>
        <p:nvSpPr>
          <p:cNvPr id="74" name="矩形: 圆角 22">
            <a:extLst>
              <a:ext uri="{FF2B5EF4-FFF2-40B4-BE49-F238E27FC236}">
                <a16:creationId xmlns:a16="http://schemas.microsoft.com/office/drawing/2014/main" id="{A8911392-164A-4252-B876-B899AD933A21}"/>
              </a:ext>
            </a:extLst>
          </p:cNvPr>
          <p:cNvSpPr/>
          <p:nvPr/>
        </p:nvSpPr>
        <p:spPr>
          <a:xfrm>
            <a:off x="1743570" y="3131853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应用模板</a:t>
            </a:r>
          </a:p>
        </p:txBody>
      </p:sp>
      <p:sp>
        <p:nvSpPr>
          <p:cNvPr id="75" name="矩形: 圆角 22">
            <a:extLst>
              <a:ext uri="{FF2B5EF4-FFF2-40B4-BE49-F238E27FC236}">
                <a16:creationId xmlns:a16="http://schemas.microsoft.com/office/drawing/2014/main" id="{95AC2C42-8AF5-408A-84D1-04BADCBEFA6B}"/>
              </a:ext>
            </a:extLst>
          </p:cNvPr>
          <p:cNvSpPr/>
          <p:nvPr/>
        </p:nvSpPr>
        <p:spPr>
          <a:xfrm>
            <a:off x="2691970" y="3141500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代码检查</a:t>
            </a:r>
          </a:p>
        </p:txBody>
      </p:sp>
      <p:sp>
        <p:nvSpPr>
          <p:cNvPr id="76" name="矩形: 圆角 22">
            <a:extLst>
              <a:ext uri="{FF2B5EF4-FFF2-40B4-BE49-F238E27FC236}">
                <a16:creationId xmlns:a16="http://schemas.microsoft.com/office/drawing/2014/main" id="{A01F84AA-A8BF-452F-8FBB-5694F018FAF7}"/>
              </a:ext>
            </a:extLst>
          </p:cNvPr>
          <p:cNvSpPr/>
          <p:nvPr/>
        </p:nvSpPr>
        <p:spPr>
          <a:xfrm>
            <a:off x="1743570" y="3352003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持续集成</a:t>
            </a:r>
          </a:p>
        </p:txBody>
      </p:sp>
      <p:sp>
        <p:nvSpPr>
          <p:cNvPr id="77" name="矩形: 圆角 22">
            <a:extLst>
              <a:ext uri="{FF2B5EF4-FFF2-40B4-BE49-F238E27FC236}">
                <a16:creationId xmlns:a16="http://schemas.microsoft.com/office/drawing/2014/main" id="{53FD4A5D-95FB-4E23-938B-D89A6085D1F8}"/>
              </a:ext>
            </a:extLst>
          </p:cNvPr>
          <p:cNvSpPr/>
          <p:nvPr/>
        </p:nvSpPr>
        <p:spPr>
          <a:xfrm>
            <a:off x="2691970" y="3364723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镜像仓库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2440CE4-0104-4533-BD4F-C3D4C9D3920A}"/>
              </a:ext>
            </a:extLst>
          </p:cNvPr>
          <p:cNvSpPr/>
          <p:nvPr/>
        </p:nvSpPr>
        <p:spPr>
          <a:xfrm>
            <a:off x="1483687" y="3640244"/>
            <a:ext cx="2175749" cy="378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b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测</a:t>
            </a:r>
            <a:r>
              <a:rPr lang="en-US" altLang="zh-CN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</a:p>
        </p:txBody>
      </p:sp>
      <p:sp>
        <p:nvSpPr>
          <p:cNvPr id="79" name="矩形: 圆角 22">
            <a:extLst>
              <a:ext uri="{FF2B5EF4-FFF2-40B4-BE49-F238E27FC236}">
                <a16:creationId xmlns:a16="http://schemas.microsoft.com/office/drawing/2014/main" id="{78AA5A64-11E7-4958-8579-7AA8AEF040F6}"/>
              </a:ext>
            </a:extLst>
          </p:cNvPr>
          <p:cNvSpPr/>
          <p:nvPr/>
        </p:nvSpPr>
        <p:spPr>
          <a:xfrm>
            <a:off x="1743570" y="3728931"/>
            <a:ext cx="864000" cy="181477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用例管理</a:t>
            </a:r>
          </a:p>
        </p:txBody>
      </p:sp>
      <p:sp>
        <p:nvSpPr>
          <p:cNvPr id="80" name="矩形: 圆角 22">
            <a:extLst>
              <a:ext uri="{FF2B5EF4-FFF2-40B4-BE49-F238E27FC236}">
                <a16:creationId xmlns:a16="http://schemas.microsoft.com/office/drawing/2014/main" id="{690CB1F6-9F88-4F24-9CBA-341B0BA70F95}"/>
              </a:ext>
            </a:extLst>
          </p:cNvPr>
          <p:cNvSpPr/>
          <p:nvPr/>
        </p:nvSpPr>
        <p:spPr>
          <a:xfrm>
            <a:off x="2691970" y="3728931"/>
            <a:ext cx="864000" cy="181477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自动测试框架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5315A55-57F9-4094-8688-1D40A5E556EB}"/>
              </a:ext>
            </a:extLst>
          </p:cNvPr>
          <p:cNvSpPr/>
          <p:nvPr/>
        </p:nvSpPr>
        <p:spPr>
          <a:xfrm>
            <a:off x="1483687" y="4064279"/>
            <a:ext cx="2175749" cy="729000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b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部 署 发 布</a:t>
            </a:r>
          </a:p>
        </p:txBody>
      </p:sp>
      <p:sp>
        <p:nvSpPr>
          <p:cNvPr id="82" name="矩形: 圆角 22">
            <a:extLst>
              <a:ext uri="{FF2B5EF4-FFF2-40B4-BE49-F238E27FC236}">
                <a16:creationId xmlns:a16="http://schemas.microsoft.com/office/drawing/2014/main" id="{26827624-AC6A-4D76-AF60-CFCD550D84BB}"/>
              </a:ext>
            </a:extLst>
          </p:cNvPr>
          <p:cNvSpPr/>
          <p:nvPr/>
        </p:nvSpPr>
        <p:spPr>
          <a:xfrm>
            <a:off x="1743570" y="4119908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一键部署</a:t>
            </a:r>
          </a:p>
        </p:txBody>
      </p:sp>
      <p:sp>
        <p:nvSpPr>
          <p:cNvPr id="83" name="矩形: 圆角 22">
            <a:extLst>
              <a:ext uri="{FF2B5EF4-FFF2-40B4-BE49-F238E27FC236}">
                <a16:creationId xmlns:a16="http://schemas.microsoft.com/office/drawing/2014/main" id="{55556DC3-A2FA-469D-947B-90E417988775}"/>
              </a:ext>
            </a:extLst>
          </p:cNvPr>
          <p:cNvSpPr/>
          <p:nvPr/>
        </p:nvSpPr>
        <p:spPr>
          <a:xfrm>
            <a:off x="2691970" y="4113772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容器管理</a:t>
            </a:r>
          </a:p>
        </p:txBody>
      </p:sp>
      <p:sp>
        <p:nvSpPr>
          <p:cNvPr id="84" name="矩形: 圆角 22">
            <a:extLst>
              <a:ext uri="{FF2B5EF4-FFF2-40B4-BE49-F238E27FC236}">
                <a16:creationId xmlns:a16="http://schemas.microsoft.com/office/drawing/2014/main" id="{2BEFC419-D4C2-48EB-8D3F-BF50E8F4F538}"/>
              </a:ext>
            </a:extLst>
          </p:cNvPr>
          <p:cNvSpPr/>
          <p:nvPr/>
        </p:nvSpPr>
        <p:spPr>
          <a:xfrm>
            <a:off x="1743570" y="4352536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版本发布</a:t>
            </a:r>
          </a:p>
        </p:txBody>
      </p:sp>
      <p:sp>
        <p:nvSpPr>
          <p:cNvPr id="85" name="矩形: 圆角 22">
            <a:extLst>
              <a:ext uri="{FF2B5EF4-FFF2-40B4-BE49-F238E27FC236}">
                <a16:creationId xmlns:a16="http://schemas.microsoft.com/office/drawing/2014/main" id="{BDA3BD5B-9878-4FB0-A4AE-FDA6FC1735E4}"/>
              </a:ext>
            </a:extLst>
          </p:cNvPr>
          <p:cNvSpPr/>
          <p:nvPr/>
        </p:nvSpPr>
        <p:spPr>
          <a:xfrm>
            <a:off x="2691970" y="4365230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域名管理</a:t>
            </a:r>
          </a:p>
        </p:txBody>
      </p:sp>
      <p:sp>
        <p:nvSpPr>
          <p:cNvPr id="86" name="矩形: 圆角 22">
            <a:extLst>
              <a:ext uri="{FF2B5EF4-FFF2-40B4-BE49-F238E27FC236}">
                <a16:creationId xmlns:a16="http://schemas.microsoft.com/office/drawing/2014/main" id="{A68ACCDD-185A-4A02-85AE-2DCF55F76851}"/>
              </a:ext>
            </a:extLst>
          </p:cNvPr>
          <p:cNvSpPr/>
          <p:nvPr/>
        </p:nvSpPr>
        <p:spPr>
          <a:xfrm>
            <a:off x="1743570" y="4569899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网络管理</a:t>
            </a:r>
          </a:p>
        </p:txBody>
      </p:sp>
      <p:sp>
        <p:nvSpPr>
          <p:cNvPr id="87" name="矩形: 圆角 22">
            <a:extLst>
              <a:ext uri="{FF2B5EF4-FFF2-40B4-BE49-F238E27FC236}">
                <a16:creationId xmlns:a16="http://schemas.microsoft.com/office/drawing/2014/main" id="{374B6F80-C57B-49FA-A67C-C3FFEFB243A3}"/>
              </a:ext>
            </a:extLst>
          </p:cNvPr>
          <p:cNvSpPr/>
          <p:nvPr/>
        </p:nvSpPr>
        <p:spPr>
          <a:xfrm>
            <a:off x="2691970" y="4569899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B6463B0-2EE0-486C-83B9-AD24B41FB2DF}"/>
              </a:ext>
            </a:extLst>
          </p:cNvPr>
          <p:cNvSpPr/>
          <p:nvPr/>
        </p:nvSpPr>
        <p:spPr>
          <a:xfrm>
            <a:off x="1483687" y="4837592"/>
            <a:ext cx="2171501" cy="641679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b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 维 监 控</a:t>
            </a:r>
          </a:p>
        </p:txBody>
      </p:sp>
      <p:sp>
        <p:nvSpPr>
          <p:cNvPr id="89" name="矩形: 圆角 22">
            <a:extLst>
              <a:ext uri="{FF2B5EF4-FFF2-40B4-BE49-F238E27FC236}">
                <a16:creationId xmlns:a16="http://schemas.microsoft.com/office/drawing/2014/main" id="{45C6F43D-8BDE-42B6-B0A1-9D4EE8837619}"/>
              </a:ext>
            </a:extLst>
          </p:cNvPr>
          <p:cNvSpPr/>
          <p:nvPr/>
        </p:nvSpPr>
        <p:spPr>
          <a:xfrm>
            <a:off x="1743570" y="4929375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环境监控</a:t>
            </a:r>
          </a:p>
        </p:txBody>
      </p:sp>
      <p:sp>
        <p:nvSpPr>
          <p:cNvPr id="90" name="矩形: 圆角 22">
            <a:extLst>
              <a:ext uri="{FF2B5EF4-FFF2-40B4-BE49-F238E27FC236}">
                <a16:creationId xmlns:a16="http://schemas.microsoft.com/office/drawing/2014/main" id="{6C70D476-1F31-4A6A-BA0C-A57BDCC1844B}"/>
              </a:ext>
            </a:extLst>
          </p:cNvPr>
          <p:cNvSpPr/>
          <p:nvPr/>
        </p:nvSpPr>
        <p:spPr>
          <a:xfrm>
            <a:off x="2691970" y="4938279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sp>
        <p:nvSpPr>
          <p:cNvPr id="91" name="矩形: 圆角 22">
            <a:extLst>
              <a:ext uri="{FF2B5EF4-FFF2-40B4-BE49-F238E27FC236}">
                <a16:creationId xmlns:a16="http://schemas.microsoft.com/office/drawing/2014/main" id="{8514DF25-8FD3-4D3C-B1A5-280BA73E0F56}"/>
              </a:ext>
            </a:extLst>
          </p:cNvPr>
          <p:cNvSpPr/>
          <p:nvPr/>
        </p:nvSpPr>
        <p:spPr>
          <a:xfrm>
            <a:off x="1743570" y="5213611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服务堆栈</a:t>
            </a:r>
          </a:p>
        </p:txBody>
      </p:sp>
      <p:sp>
        <p:nvSpPr>
          <p:cNvPr id="92" name="矩形: 圆角 22">
            <a:extLst>
              <a:ext uri="{FF2B5EF4-FFF2-40B4-BE49-F238E27FC236}">
                <a16:creationId xmlns:a16="http://schemas.microsoft.com/office/drawing/2014/main" id="{1DA76636-835D-4D52-A375-262C6C81290D}"/>
              </a:ext>
            </a:extLst>
          </p:cNvPr>
          <p:cNvSpPr/>
          <p:nvPr/>
        </p:nvSpPr>
        <p:spPr>
          <a:xfrm>
            <a:off x="2691970" y="5222846"/>
            <a:ext cx="864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服务告警</a:t>
            </a:r>
          </a:p>
        </p:txBody>
      </p:sp>
      <p:sp>
        <p:nvSpPr>
          <p:cNvPr id="93" name="箭头: 右 50">
            <a:extLst>
              <a:ext uri="{FF2B5EF4-FFF2-40B4-BE49-F238E27FC236}">
                <a16:creationId xmlns:a16="http://schemas.microsoft.com/office/drawing/2014/main" id="{2D85166C-F3BB-4BEB-A735-637679501D79}"/>
              </a:ext>
            </a:extLst>
          </p:cNvPr>
          <p:cNvSpPr/>
          <p:nvPr/>
        </p:nvSpPr>
        <p:spPr>
          <a:xfrm>
            <a:off x="1194394" y="1535111"/>
            <a:ext cx="270000" cy="208404"/>
          </a:xfrm>
          <a:prstGeom prst="rightArrow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箭头: 右 198">
            <a:extLst>
              <a:ext uri="{FF2B5EF4-FFF2-40B4-BE49-F238E27FC236}">
                <a16:creationId xmlns:a16="http://schemas.microsoft.com/office/drawing/2014/main" id="{085FAD7C-7A39-421A-B817-9EFA2A07D3F5}"/>
              </a:ext>
            </a:extLst>
          </p:cNvPr>
          <p:cNvSpPr/>
          <p:nvPr/>
        </p:nvSpPr>
        <p:spPr>
          <a:xfrm>
            <a:off x="2505583" y="1535111"/>
            <a:ext cx="270000" cy="208404"/>
          </a:xfrm>
          <a:prstGeom prst="rightArrow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箭头: 右 199">
            <a:extLst>
              <a:ext uri="{FF2B5EF4-FFF2-40B4-BE49-F238E27FC236}">
                <a16:creationId xmlns:a16="http://schemas.microsoft.com/office/drawing/2014/main" id="{DC6999A6-C071-4987-B188-CEEFD48F1666}"/>
              </a:ext>
            </a:extLst>
          </p:cNvPr>
          <p:cNvSpPr/>
          <p:nvPr/>
        </p:nvSpPr>
        <p:spPr>
          <a:xfrm>
            <a:off x="3816772" y="1535111"/>
            <a:ext cx="270000" cy="208404"/>
          </a:xfrm>
          <a:prstGeom prst="rightArrow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箭头: 右 200">
            <a:extLst>
              <a:ext uri="{FF2B5EF4-FFF2-40B4-BE49-F238E27FC236}">
                <a16:creationId xmlns:a16="http://schemas.microsoft.com/office/drawing/2014/main" id="{A2F13E38-4120-4F1E-9236-8746EEE8B20F}"/>
              </a:ext>
            </a:extLst>
          </p:cNvPr>
          <p:cNvSpPr/>
          <p:nvPr/>
        </p:nvSpPr>
        <p:spPr>
          <a:xfrm>
            <a:off x="5127961" y="1535111"/>
            <a:ext cx="270000" cy="208404"/>
          </a:xfrm>
          <a:prstGeom prst="rightArrow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箭头: 右 201">
            <a:extLst>
              <a:ext uri="{FF2B5EF4-FFF2-40B4-BE49-F238E27FC236}">
                <a16:creationId xmlns:a16="http://schemas.microsoft.com/office/drawing/2014/main" id="{D1A14B82-70EC-4644-9748-49DC91C761BB}"/>
              </a:ext>
            </a:extLst>
          </p:cNvPr>
          <p:cNvSpPr/>
          <p:nvPr/>
        </p:nvSpPr>
        <p:spPr>
          <a:xfrm>
            <a:off x="6439150" y="1535111"/>
            <a:ext cx="270000" cy="208404"/>
          </a:xfrm>
          <a:prstGeom prst="rightArrow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箭头: 右 202">
            <a:extLst>
              <a:ext uri="{FF2B5EF4-FFF2-40B4-BE49-F238E27FC236}">
                <a16:creationId xmlns:a16="http://schemas.microsoft.com/office/drawing/2014/main" id="{DCDBD297-2CA0-483A-97F3-F6E5774B113A}"/>
              </a:ext>
            </a:extLst>
          </p:cNvPr>
          <p:cNvSpPr/>
          <p:nvPr/>
        </p:nvSpPr>
        <p:spPr>
          <a:xfrm>
            <a:off x="7750340" y="1535111"/>
            <a:ext cx="270000" cy="208404"/>
          </a:xfrm>
          <a:prstGeom prst="rightArrow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4616BB0-85B6-4D18-B66F-19FD7F04D960}"/>
              </a:ext>
            </a:extLst>
          </p:cNvPr>
          <p:cNvSpPr/>
          <p:nvPr/>
        </p:nvSpPr>
        <p:spPr>
          <a:xfrm>
            <a:off x="209085" y="1561325"/>
            <a:ext cx="928085" cy="312605"/>
          </a:xfrm>
          <a:prstGeom prst="rect">
            <a:avLst/>
          </a:prstGeom>
          <a:solidFill>
            <a:srgbClr val="1828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人员、代码库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用户故事、看板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1434" y="1976459"/>
            <a:ext cx="1215000" cy="35645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标准规范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22">
            <a:extLst>
              <a:ext uri="{FF2B5EF4-FFF2-40B4-BE49-F238E27FC236}">
                <a16:creationId xmlns:a16="http://schemas.microsoft.com/office/drawing/2014/main" id="{CF0FF3C9-2A48-48DF-81EB-C942CF99256F}"/>
              </a:ext>
            </a:extLst>
          </p:cNvPr>
          <p:cNvSpPr/>
          <p:nvPr/>
        </p:nvSpPr>
        <p:spPr>
          <a:xfrm>
            <a:off x="192984" y="2211277"/>
            <a:ext cx="10962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UE/UI</a:t>
            </a:r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</a:p>
        </p:txBody>
      </p:sp>
      <p:sp>
        <p:nvSpPr>
          <p:cNvPr id="103" name="矩形: 圆角 22">
            <a:extLst>
              <a:ext uri="{FF2B5EF4-FFF2-40B4-BE49-F238E27FC236}">
                <a16:creationId xmlns:a16="http://schemas.microsoft.com/office/drawing/2014/main" id="{BF3A6689-AC22-413C-88AA-3CC757867AA4}"/>
              </a:ext>
            </a:extLst>
          </p:cNvPr>
          <p:cNvSpPr/>
          <p:nvPr/>
        </p:nvSpPr>
        <p:spPr>
          <a:xfrm>
            <a:off x="192984" y="2525965"/>
            <a:ext cx="10962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</a:p>
        </p:txBody>
      </p:sp>
      <p:sp>
        <p:nvSpPr>
          <p:cNvPr id="104" name="矩形: 圆角 22">
            <a:extLst>
              <a:ext uri="{FF2B5EF4-FFF2-40B4-BE49-F238E27FC236}">
                <a16:creationId xmlns:a16="http://schemas.microsoft.com/office/drawing/2014/main" id="{92463C55-924E-4ECF-A42C-FE79A75FE6FF}"/>
              </a:ext>
            </a:extLst>
          </p:cNvPr>
          <p:cNvSpPr/>
          <p:nvPr/>
        </p:nvSpPr>
        <p:spPr>
          <a:xfrm>
            <a:off x="192984" y="2832678"/>
            <a:ext cx="10962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9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</a:p>
        </p:txBody>
      </p:sp>
      <p:sp>
        <p:nvSpPr>
          <p:cNvPr id="105" name="矩形: 圆角 22">
            <a:extLst>
              <a:ext uri="{FF2B5EF4-FFF2-40B4-BE49-F238E27FC236}">
                <a16:creationId xmlns:a16="http://schemas.microsoft.com/office/drawing/2014/main" id="{D4F9E92A-2BC5-4C19-B9F6-8337602A3891}"/>
              </a:ext>
            </a:extLst>
          </p:cNvPr>
          <p:cNvSpPr/>
          <p:nvPr/>
        </p:nvSpPr>
        <p:spPr>
          <a:xfrm>
            <a:off x="192984" y="3728657"/>
            <a:ext cx="10962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9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接口规范</a:t>
            </a:r>
            <a:endParaRPr lang="zh-CN" altLang="en-US" sz="9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: 圆角 22">
            <a:extLst>
              <a:ext uri="{FF2B5EF4-FFF2-40B4-BE49-F238E27FC236}">
                <a16:creationId xmlns:a16="http://schemas.microsoft.com/office/drawing/2014/main" id="{C30DACF1-4D9F-4064-8AAE-21A6A3F78BD3}"/>
              </a:ext>
            </a:extLst>
          </p:cNvPr>
          <p:cNvSpPr/>
          <p:nvPr/>
        </p:nvSpPr>
        <p:spPr>
          <a:xfrm>
            <a:off x="192984" y="4035370"/>
            <a:ext cx="10962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错误处理规范</a:t>
            </a:r>
          </a:p>
        </p:txBody>
      </p:sp>
      <p:sp>
        <p:nvSpPr>
          <p:cNvPr id="107" name="矩形: 圆角 22">
            <a:extLst>
              <a:ext uri="{FF2B5EF4-FFF2-40B4-BE49-F238E27FC236}">
                <a16:creationId xmlns:a16="http://schemas.microsoft.com/office/drawing/2014/main" id="{F6583C30-D6AE-4D53-954A-95C716FD736C}"/>
              </a:ext>
            </a:extLst>
          </p:cNvPr>
          <p:cNvSpPr/>
          <p:nvPr/>
        </p:nvSpPr>
        <p:spPr>
          <a:xfrm>
            <a:off x="192984" y="4342084"/>
            <a:ext cx="10962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测试规范</a:t>
            </a:r>
          </a:p>
        </p:txBody>
      </p:sp>
      <p:sp>
        <p:nvSpPr>
          <p:cNvPr id="108" name="矩形: 圆角 22">
            <a:extLst>
              <a:ext uri="{FF2B5EF4-FFF2-40B4-BE49-F238E27FC236}">
                <a16:creationId xmlns:a16="http://schemas.microsoft.com/office/drawing/2014/main" id="{369C1194-9189-4CD2-BC8B-29452A357B82}"/>
              </a:ext>
            </a:extLst>
          </p:cNvPr>
          <p:cNvSpPr/>
          <p:nvPr/>
        </p:nvSpPr>
        <p:spPr>
          <a:xfrm>
            <a:off x="192984" y="4648797"/>
            <a:ext cx="10962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持续集成规范</a:t>
            </a:r>
          </a:p>
        </p:txBody>
      </p:sp>
      <p:sp>
        <p:nvSpPr>
          <p:cNvPr id="109" name="矩形: 圆角 22">
            <a:extLst>
              <a:ext uri="{FF2B5EF4-FFF2-40B4-BE49-F238E27FC236}">
                <a16:creationId xmlns:a16="http://schemas.microsoft.com/office/drawing/2014/main" id="{3AFC7E54-4ADF-4F9A-BD42-C06575141915}"/>
              </a:ext>
            </a:extLst>
          </p:cNvPr>
          <p:cNvSpPr/>
          <p:nvPr/>
        </p:nvSpPr>
        <p:spPr>
          <a:xfrm>
            <a:off x="192984" y="4955510"/>
            <a:ext cx="10962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模型设计规范</a:t>
            </a:r>
          </a:p>
        </p:txBody>
      </p:sp>
      <p:sp>
        <p:nvSpPr>
          <p:cNvPr id="110" name="矩形: 圆角 22">
            <a:extLst>
              <a:ext uri="{FF2B5EF4-FFF2-40B4-BE49-F238E27FC236}">
                <a16:creationId xmlns:a16="http://schemas.microsoft.com/office/drawing/2014/main" id="{8F7BFF83-DE67-40E6-A495-EE4CC04A70F5}"/>
              </a:ext>
            </a:extLst>
          </p:cNvPr>
          <p:cNvSpPr/>
          <p:nvPr/>
        </p:nvSpPr>
        <p:spPr>
          <a:xfrm>
            <a:off x="192984" y="5262224"/>
            <a:ext cx="10962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可视化规范</a:t>
            </a:r>
          </a:p>
        </p:txBody>
      </p:sp>
      <p:sp>
        <p:nvSpPr>
          <p:cNvPr id="111" name="矩形: 圆角 22">
            <a:extLst>
              <a:ext uri="{FF2B5EF4-FFF2-40B4-BE49-F238E27FC236}">
                <a16:creationId xmlns:a16="http://schemas.microsoft.com/office/drawing/2014/main" id="{6744904B-58ED-4944-AB32-E87000FAC1C7}"/>
              </a:ext>
            </a:extLst>
          </p:cNvPr>
          <p:cNvSpPr/>
          <p:nvPr/>
        </p:nvSpPr>
        <p:spPr>
          <a:xfrm>
            <a:off x="192984" y="3139391"/>
            <a:ext cx="10962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9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</a:p>
        </p:txBody>
      </p:sp>
      <p:sp>
        <p:nvSpPr>
          <p:cNvPr id="112" name="矩形: 圆角 22">
            <a:extLst>
              <a:ext uri="{FF2B5EF4-FFF2-40B4-BE49-F238E27FC236}">
                <a16:creationId xmlns:a16="http://schemas.microsoft.com/office/drawing/2014/main" id="{360A014A-AED1-49C9-AF56-939A79F38180}"/>
              </a:ext>
            </a:extLst>
          </p:cNvPr>
          <p:cNvSpPr/>
          <p:nvPr/>
        </p:nvSpPr>
        <p:spPr>
          <a:xfrm>
            <a:off x="192984" y="3446105"/>
            <a:ext cx="1096902" cy="158193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9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7ACD3CB3-5150-48D6-8DF4-768722DD2886}"/>
              </a:ext>
            </a:extLst>
          </p:cNvPr>
          <p:cNvSpPr/>
          <p:nvPr/>
        </p:nvSpPr>
        <p:spPr>
          <a:xfrm>
            <a:off x="5879015" y="1976459"/>
            <a:ext cx="1908470" cy="3562757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服务管控中心</a:t>
            </a:r>
          </a:p>
        </p:txBody>
      </p:sp>
      <p:sp>
        <p:nvSpPr>
          <p:cNvPr id="115" name="矩形: 圆角 22">
            <a:extLst>
              <a:ext uri="{FF2B5EF4-FFF2-40B4-BE49-F238E27FC236}">
                <a16:creationId xmlns:a16="http://schemas.microsoft.com/office/drawing/2014/main" id="{3D9DDCC8-A1EC-417B-9E91-E5CFAED611BF}"/>
              </a:ext>
            </a:extLst>
          </p:cNvPr>
          <p:cNvSpPr/>
          <p:nvPr/>
        </p:nvSpPr>
        <p:spPr>
          <a:xfrm>
            <a:off x="5976170" y="2408379"/>
            <a:ext cx="945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服务注册</a:t>
            </a:r>
          </a:p>
        </p:txBody>
      </p:sp>
      <p:sp>
        <p:nvSpPr>
          <p:cNvPr id="116" name="矩形: 圆角 23">
            <a:extLst>
              <a:ext uri="{FF2B5EF4-FFF2-40B4-BE49-F238E27FC236}">
                <a16:creationId xmlns:a16="http://schemas.microsoft.com/office/drawing/2014/main" id="{1CDF17DF-06A2-445E-B6FE-435949D04E75}"/>
              </a:ext>
            </a:extLst>
          </p:cNvPr>
          <p:cNvSpPr/>
          <p:nvPr/>
        </p:nvSpPr>
        <p:spPr>
          <a:xfrm>
            <a:off x="5976170" y="2758834"/>
            <a:ext cx="945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服务发现</a:t>
            </a:r>
          </a:p>
        </p:txBody>
      </p:sp>
      <p:sp>
        <p:nvSpPr>
          <p:cNvPr id="117" name="矩形: 圆角 24">
            <a:extLst>
              <a:ext uri="{FF2B5EF4-FFF2-40B4-BE49-F238E27FC236}">
                <a16:creationId xmlns:a16="http://schemas.microsoft.com/office/drawing/2014/main" id="{2CF74D71-48B4-49E8-A9F6-7DC3C2663BE3}"/>
              </a:ext>
            </a:extLst>
          </p:cNvPr>
          <p:cNvSpPr/>
          <p:nvPr/>
        </p:nvSpPr>
        <p:spPr>
          <a:xfrm>
            <a:off x="5976170" y="3109289"/>
            <a:ext cx="945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服务熔断</a:t>
            </a:r>
          </a:p>
        </p:txBody>
      </p:sp>
      <p:sp>
        <p:nvSpPr>
          <p:cNvPr id="118" name="矩形: 圆角 25">
            <a:extLst>
              <a:ext uri="{FF2B5EF4-FFF2-40B4-BE49-F238E27FC236}">
                <a16:creationId xmlns:a16="http://schemas.microsoft.com/office/drawing/2014/main" id="{331EE140-7C40-4CF2-A735-1A8FCD5DBC7F}"/>
              </a:ext>
            </a:extLst>
          </p:cNvPr>
          <p:cNvSpPr/>
          <p:nvPr/>
        </p:nvSpPr>
        <p:spPr>
          <a:xfrm>
            <a:off x="5976170" y="4861566"/>
            <a:ext cx="945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9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</a:t>
            </a:r>
          </a:p>
        </p:txBody>
      </p:sp>
      <p:sp>
        <p:nvSpPr>
          <p:cNvPr id="119" name="矩形: 圆角 26">
            <a:extLst>
              <a:ext uri="{FF2B5EF4-FFF2-40B4-BE49-F238E27FC236}">
                <a16:creationId xmlns:a16="http://schemas.microsoft.com/office/drawing/2014/main" id="{D1587C6E-E768-4466-B5B9-447DC65CBAC1}"/>
              </a:ext>
            </a:extLst>
          </p:cNvPr>
          <p:cNvSpPr/>
          <p:nvPr/>
        </p:nvSpPr>
        <p:spPr>
          <a:xfrm>
            <a:off x="5976170" y="5212020"/>
            <a:ext cx="945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9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endParaRPr lang="zh-CN" altLang="en-US" sz="9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22">
            <a:extLst>
              <a:ext uri="{FF2B5EF4-FFF2-40B4-BE49-F238E27FC236}">
                <a16:creationId xmlns:a16="http://schemas.microsoft.com/office/drawing/2014/main" id="{3F90C26F-6CA5-4AF8-B190-7A222EBF4CEA}"/>
              </a:ext>
            </a:extLst>
          </p:cNvPr>
          <p:cNvSpPr/>
          <p:nvPr/>
        </p:nvSpPr>
        <p:spPr>
          <a:xfrm>
            <a:off x="7012183" y="2796933"/>
            <a:ext cx="263563" cy="2002439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业务微服务</a:t>
            </a:r>
          </a:p>
        </p:txBody>
      </p:sp>
      <p:sp>
        <p:nvSpPr>
          <p:cNvPr id="121" name="矩形: 圆角 22">
            <a:extLst>
              <a:ext uri="{FF2B5EF4-FFF2-40B4-BE49-F238E27FC236}">
                <a16:creationId xmlns:a16="http://schemas.microsoft.com/office/drawing/2014/main" id="{989F9F7E-775B-4519-B1FF-12EDA632B9AD}"/>
              </a:ext>
            </a:extLst>
          </p:cNvPr>
          <p:cNvSpPr/>
          <p:nvPr/>
        </p:nvSpPr>
        <p:spPr>
          <a:xfrm>
            <a:off x="7404860" y="2796933"/>
            <a:ext cx="263563" cy="2002439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数据微服务</a:t>
            </a:r>
          </a:p>
        </p:txBody>
      </p:sp>
      <p:sp>
        <p:nvSpPr>
          <p:cNvPr id="122" name="矩形: 圆角 24">
            <a:extLst>
              <a:ext uri="{FF2B5EF4-FFF2-40B4-BE49-F238E27FC236}">
                <a16:creationId xmlns:a16="http://schemas.microsoft.com/office/drawing/2014/main" id="{2C3A6227-A5AF-4384-9DCB-7A071104CAED}"/>
              </a:ext>
            </a:extLst>
          </p:cNvPr>
          <p:cNvSpPr/>
          <p:nvPr/>
        </p:nvSpPr>
        <p:spPr>
          <a:xfrm>
            <a:off x="5976170" y="4160655"/>
            <a:ext cx="945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全局事务</a:t>
            </a:r>
          </a:p>
        </p:txBody>
      </p:sp>
      <p:sp>
        <p:nvSpPr>
          <p:cNvPr id="123" name="矩形: 圆角 24">
            <a:extLst>
              <a:ext uri="{FF2B5EF4-FFF2-40B4-BE49-F238E27FC236}">
                <a16:creationId xmlns:a16="http://schemas.microsoft.com/office/drawing/2014/main" id="{7698F01F-8472-4B18-AEB4-DABE0E27D6D6}"/>
              </a:ext>
            </a:extLst>
          </p:cNvPr>
          <p:cNvSpPr/>
          <p:nvPr/>
        </p:nvSpPr>
        <p:spPr>
          <a:xfrm>
            <a:off x="5976170" y="4511110"/>
            <a:ext cx="945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定时任务</a:t>
            </a:r>
          </a:p>
        </p:txBody>
      </p:sp>
      <p:sp>
        <p:nvSpPr>
          <p:cNvPr id="124" name="矩形: 圆角 24">
            <a:extLst>
              <a:ext uri="{FF2B5EF4-FFF2-40B4-BE49-F238E27FC236}">
                <a16:creationId xmlns:a16="http://schemas.microsoft.com/office/drawing/2014/main" id="{0B5DCF05-2989-4946-A671-D4C4B67A3121}"/>
              </a:ext>
            </a:extLst>
          </p:cNvPr>
          <p:cNvSpPr/>
          <p:nvPr/>
        </p:nvSpPr>
        <p:spPr>
          <a:xfrm>
            <a:off x="5976170" y="3459745"/>
            <a:ext cx="945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服务降级</a:t>
            </a:r>
          </a:p>
        </p:txBody>
      </p:sp>
      <p:sp>
        <p:nvSpPr>
          <p:cNvPr id="125" name="矩形: 圆角 24">
            <a:extLst>
              <a:ext uri="{FF2B5EF4-FFF2-40B4-BE49-F238E27FC236}">
                <a16:creationId xmlns:a16="http://schemas.microsoft.com/office/drawing/2014/main" id="{CCFFB5AE-635B-4299-87A8-4DD51E903C6A}"/>
              </a:ext>
            </a:extLst>
          </p:cNvPr>
          <p:cNvSpPr/>
          <p:nvPr/>
        </p:nvSpPr>
        <p:spPr>
          <a:xfrm>
            <a:off x="5976170" y="3810200"/>
            <a:ext cx="945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服务限流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ACD3CB3-5150-48D6-8DF4-768722DD2886}"/>
              </a:ext>
            </a:extLst>
          </p:cNvPr>
          <p:cNvSpPr/>
          <p:nvPr/>
        </p:nvSpPr>
        <p:spPr>
          <a:xfrm>
            <a:off x="3784939" y="1976459"/>
            <a:ext cx="2037290" cy="3562757"/>
          </a:xfrm>
          <a:prstGeom prst="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应用市场</a:t>
            </a:r>
          </a:p>
        </p:txBody>
      </p:sp>
      <p:sp>
        <p:nvSpPr>
          <p:cNvPr id="128" name="矩形: 圆角 22">
            <a:extLst>
              <a:ext uri="{FF2B5EF4-FFF2-40B4-BE49-F238E27FC236}">
                <a16:creationId xmlns:a16="http://schemas.microsoft.com/office/drawing/2014/main" id="{3D9DDCC8-A1EC-417B-9E91-E5CFAED611BF}"/>
              </a:ext>
            </a:extLst>
          </p:cNvPr>
          <p:cNvSpPr/>
          <p:nvPr/>
        </p:nvSpPr>
        <p:spPr>
          <a:xfrm>
            <a:off x="3816176" y="2366465"/>
            <a:ext cx="918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</a:t>
            </a:r>
          </a:p>
        </p:txBody>
      </p:sp>
      <p:sp>
        <p:nvSpPr>
          <p:cNvPr id="129" name="矩形: 圆角 23">
            <a:extLst>
              <a:ext uri="{FF2B5EF4-FFF2-40B4-BE49-F238E27FC236}">
                <a16:creationId xmlns:a16="http://schemas.microsoft.com/office/drawing/2014/main" id="{1CDF17DF-06A2-445E-B6FE-435949D04E75}"/>
              </a:ext>
            </a:extLst>
          </p:cNvPr>
          <p:cNvSpPr/>
          <p:nvPr/>
        </p:nvSpPr>
        <p:spPr>
          <a:xfrm>
            <a:off x="3816176" y="3204975"/>
            <a:ext cx="918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</a:t>
            </a:r>
          </a:p>
        </p:txBody>
      </p:sp>
      <p:sp>
        <p:nvSpPr>
          <p:cNvPr id="130" name="矩形: 圆角 22">
            <a:extLst>
              <a:ext uri="{FF2B5EF4-FFF2-40B4-BE49-F238E27FC236}">
                <a16:creationId xmlns:a16="http://schemas.microsoft.com/office/drawing/2014/main" id="{91ACBF97-BCB1-4797-B8B7-D6039C878ACA}"/>
              </a:ext>
            </a:extLst>
          </p:cNvPr>
          <p:cNvSpPr/>
          <p:nvPr/>
        </p:nvSpPr>
        <p:spPr>
          <a:xfrm>
            <a:off x="4853432" y="2366465"/>
            <a:ext cx="918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图像识别</a:t>
            </a:r>
          </a:p>
        </p:txBody>
      </p:sp>
      <p:sp>
        <p:nvSpPr>
          <p:cNvPr id="131" name="矩形: 圆角 23">
            <a:extLst>
              <a:ext uri="{FF2B5EF4-FFF2-40B4-BE49-F238E27FC236}">
                <a16:creationId xmlns:a16="http://schemas.microsoft.com/office/drawing/2014/main" id="{0D6EB292-6E3A-44B4-B2D9-8FD668DBE834}"/>
              </a:ext>
            </a:extLst>
          </p:cNvPr>
          <p:cNvSpPr/>
          <p:nvPr/>
        </p:nvSpPr>
        <p:spPr>
          <a:xfrm>
            <a:off x="4853432" y="3206140"/>
            <a:ext cx="918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语音合成</a:t>
            </a:r>
          </a:p>
        </p:txBody>
      </p:sp>
      <p:sp>
        <p:nvSpPr>
          <p:cNvPr id="132" name="矩形: 圆角 23">
            <a:extLst>
              <a:ext uri="{FF2B5EF4-FFF2-40B4-BE49-F238E27FC236}">
                <a16:creationId xmlns:a16="http://schemas.microsoft.com/office/drawing/2014/main" id="{A0E39A5F-275D-41C7-B93D-A267D0C925D6}"/>
              </a:ext>
            </a:extLst>
          </p:cNvPr>
          <p:cNvSpPr/>
          <p:nvPr/>
        </p:nvSpPr>
        <p:spPr>
          <a:xfrm>
            <a:off x="3816176" y="3484478"/>
            <a:ext cx="918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</a:t>
            </a:r>
          </a:p>
        </p:txBody>
      </p:sp>
      <p:sp>
        <p:nvSpPr>
          <p:cNvPr id="133" name="矩形: 圆角 23">
            <a:extLst>
              <a:ext uri="{FF2B5EF4-FFF2-40B4-BE49-F238E27FC236}">
                <a16:creationId xmlns:a16="http://schemas.microsoft.com/office/drawing/2014/main" id="{CF31DCC5-F371-41E4-ADDE-E21F26D02DA9}"/>
              </a:ext>
            </a:extLst>
          </p:cNvPr>
          <p:cNvSpPr/>
          <p:nvPr/>
        </p:nvSpPr>
        <p:spPr>
          <a:xfrm>
            <a:off x="3816176" y="3763981"/>
            <a:ext cx="918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对话机器人</a:t>
            </a:r>
          </a:p>
        </p:txBody>
      </p:sp>
      <p:sp>
        <p:nvSpPr>
          <p:cNvPr id="134" name="矩形: 圆角 23">
            <a:extLst>
              <a:ext uri="{FF2B5EF4-FFF2-40B4-BE49-F238E27FC236}">
                <a16:creationId xmlns:a16="http://schemas.microsoft.com/office/drawing/2014/main" id="{B1F27A15-AC19-4B7C-961C-4795E7BB161D}"/>
              </a:ext>
            </a:extLst>
          </p:cNvPr>
          <p:cNvSpPr/>
          <p:nvPr/>
        </p:nvSpPr>
        <p:spPr>
          <a:xfrm>
            <a:off x="3816176" y="2645968"/>
            <a:ext cx="918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文字识别</a:t>
            </a:r>
          </a:p>
        </p:txBody>
      </p:sp>
      <p:sp>
        <p:nvSpPr>
          <p:cNvPr id="135" name="矩形: 圆角 23">
            <a:extLst>
              <a:ext uri="{FF2B5EF4-FFF2-40B4-BE49-F238E27FC236}">
                <a16:creationId xmlns:a16="http://schemas.microsoft.com/office/drawing/2014/main" id="{33C46D48-23C8-4705-BDD8-3D76CE964F3E}"/>
              </a:ext>
            </a:extLst>
          </p:cNvPr>
          <p:cNvSpPr/>
          <p:nvPr/>
        </p:nvSpPr>
        <p:spPr>
          <a:xfrm>
            <a:off x="4853432" y="2926249"/>
            <a:ext cx="918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</p:txBody>
      </p:sp>
      <p:sp>
        <p:nvSpPr>
          <p:cNvPr id="136" name="矩形: 圆角 23">
            <a:extLst>
              <a:ext uri="{FF2B5EF4-FFF2-40B4-BE49-F238E27FC236}">
                <a16:creationId xmlns:a16="http://schemas.microsoft.com/office/drawing/2014/main" id="{6DE9CBB8-9B29-493C-86FB-78D8F54E7058}"/>
              </a:ext>
            </a:extLst>
          </p:cNvPr>
          <p:cNvSpPr/>
          <p:nvPr/>
        </p:nvSpPr>
        <p:spPr>
          <a:xfrm>
            <a:off x="3816176" y="2925472"/>
            <a:ext cx="918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</p:txBody>
      </p:sp>
      <p:sp>
        <p:nvSpPr>
          <p:cNvPr id="137" name="矩形: 圆角 23">
            <a:extLst>
              <a:ext uri="{FF2B5EF4-FFF2-40B4-BE49-F238E27FC236}">
                <a16:creationId xmlns:a16="http://schemas.microsoft.com/office/drawing/2014/main" id="{4C326184-0465-4B74-96C8-93745DFF90C9}"/>
              </a:ext>
            </a:extLst>
          </p:cNvPr>
          <p:cNvSpPr/>
          <p:nvPr/>
        </p:nvSpPr>
        <p:spPr>
          <a:xfrm>
            <a:off x="4853432" y="3486032"/>
            <a:ext cx="918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内容审核</a:t>
            </a:r>
          </a:p>
        </p:txBody>
      </p:sp>
      <p:sp>
        <p:nvSpPr>
          <p:cNvPr id="138" name="矩形: 圆角 23">
            <a:extLst>
              <a:ext uri="{FF2B5EF4-FFF2-40B4-BE49-F238E27FC236}">
                <a16:creationId xmlns:a16="http://schemas.microsoft.com/office/drawing/2014/main" id="{6BDB92DC-F47F-447D-B7A4-4D456E42B052}"/>
              </a:ext>
            </a:extLst>
          </p:cNvPr>
          <p:cNvSpPr/>
          <p:nvPr/>
        </p:nvSpPr>
        <p:spPr>
          <a:xfrm>
            <a:off x="4853432" y="3765925"/>
            <a:ext cx="918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商超视频分析</a:t>
            </a:r>
          </a:p>
        </p:txBody>
      </p:sp>
      <p:sp>
        <p:nvSpPr>
          <p:cNvPr id="139" name="矩形: 圆角 23">
            <a:extLst>
              <a:ext uri="{FF2B5EF4-FFF2-40B4-BE49-F238E27FC236}">
                <a16:creationId xmlns:a16="http://schemas.microsoft.com/office/drawing/2014/main" id="{63C3F55E-DE3D-43E8-A29C-4EAF8BCCC720}"/>
              </a:ext>
            </a:extLst>
          </p:cNvPr>
          <p:cNvSpPr/>
          <p:nvPr/>
        </p:nvSpPr>
        <p:spPr>
          <a:xfrm>
            <a:off x="4853432" y="4045814"/>
            <a:ext cx="918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园区视频分析</a:t>
            </a:r>
          </a:p>
        </p:txBody>
      </p:sp>
      <p:sp>
        <p:nvSpPr>
          <p:cNvPr id="140" name="矩形: 圆角 23">
            <a:extLst>
              <a:ext uri="{FF2B5EF4-FFF2-40B4-BE49-F238E27FC236}">
                <a16:creationId xmlns:a16="http://schemas.microsoft.com/office/drawing/2014/main" id="{CFFD2D84-AFAF-4687-92D5-317E7C69FB3A}"/>
              </a:ext>
            </a:extLst>
          </p:cNvPr>
          <p:cNvSpPr/>
          <p:nvPr/>
        </p:nvSpPr>
        <p:spPr>
          <a:xfrm>
            <a:off x="3816176" y="4043485"/>
            <a:ext cx="918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交通视频分析</a:t>
            </a:r>
          </a:p>
        </p:txBody>
      </p:sp>
      <p:sp>
        <p:nvSpPr>
          <p:cNvPr id="141" name="矩形: 圆角 23">
            <a:extLst>
              <a:ext uri="{FF2B5EF4-FFF2-40B4-BE49-F238E27FC236}">
                <a16:creationId xmlns:a16="http://schemas.microsoft.com/office/drawing/2014/main" id="{3B830F46-72B2-485C-AA67-2719CDCBC103}"/>
              </a:ext>
            </a:extLst>
          </p:cNvPr>
          <p:cNvSpPr/>
          <p:nvPr/>
        </p:nvSpPr>
        <p:spPr>
          <a:xfrm>
            <a:off x="4853432" y="2646357"/>
            <a:ext cx="918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图像搜索</a:t>
            </a:r>
          </a:p>
        </p:txBody>
      </p:sp>
      <p:sp>
        <p:nvSpPr>
          <p:cNvPr id="142" name="矩形: 圆角 23">
            <a:extLst>
              <a:ext uri="{FF2B5EF4-FFF2-40B4-BE49-F238E27FC236}">
                <a16:creationId xmlns:a16="http://schemas.microsoft.com/office/drawing/2014/main" id="{527E64DE-F574-4129-A5E2-6CD6794118AB}"/>
              </a:ext>
            </a:extLst>
          </p:cNvPr>
          <p:cNvSpPr/>
          <p:nvPr/>
        </p:nvSpPr>
        <p:spPr>
          <a:xfrm>
            <a:off x="3859232" y="4364254"/>
            <a:ext cx="261390" cy="918746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应用上架</a:t>
            </a:r>
          </a:p>
        </p:txBody>
      </p:sp>
      <p:sp>
        <p:nvSpPr>
          <p:cNvPr id="143" name="矩形: 圆角 23">
            <a:extLst>
              <a:ext uri="{FF2B5EF4-FFF2-40B4-BE49-F238E27FC236}">
                <a16:creationId xmlns:a16="http://schemas.microsoft.com/office/drawing/2014/main" id="{2B1F356E-3AE9-47F4-9B64-8529F857C68D}"/>
              </a:ext>
            </a:extLst>
          </p:cNvPr>
          <p:cNvSpPr/>
          <p:nvPr/>
        </p:nvSpPr>
        <p:spPr>
          <a:xfrm>
            <a:off x="4261115" y="4364254"/>
            <a:ext cx="261390" cy="918746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应用下架</a:t>
            </a:r>
          </a:p>
        </p:txBody>
      </p:sp>
      <p:sp>
        <p:nvSpPr>
          <p:cNvPr id="144" name="矩形: 圆角 23">
            <a:extLst>
              <a:ext uri="{FF2B5EF4-FFF2-40B4-BE49-F238E27FC236}">
                <a16:creationId xmlns:a16="http://schemas.microsoft.com/office/drawing/2014/main" id="{5E9D4F47-2E80-4844-B428-B0B2CF630507}"/>
              </a:ext>
            </a:extLst>
          </p:cNvPr>
          <p:cNvSpPr/>
          <p:nvPr/>
        </p:nvSpPr>
        <p:spPr>
          <a:xfrm>
            <a:off x="5466762" y="4364254"/>
            <a:ext cx="261390" cy="918746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145" name="矩形: 圆角 23">
            <a:extLst>
              <a:ext uri="{FF2B5EF4-FFF2-40B4-BE49-F238E27FC236}">
                <a16:creationId xmlns:a16="http://schemas.microsoft.com/office/drawing/2014/main" id="{044D72ED-E011-4480-B71D-68760A62541F}"/>
              </a:ext>
            </a:extLst>
          </p:cNvPr>
          <p:cNvSpPr/>
          <p:nvPr/>
        </p:nvSpPr>
        <p:spPr>
          <a:xfrm>
            <a:off x="4662997" y="4364254"/>
            <a:ext cx="261390" cy="918746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热度分析</a:t>
            </a:r>
          </a:p>
        </p:txBody>
      </p:sp>
      <p:sp>
        <p:nvSpPr>
          <p:cNvPr id="146" name="矩形: 圆角 23">
            <a:extLst>
              <a:ext uri="{FF2B5EF4-FFF2-40B4-BE49-F238E27FC236}">
                <a16:creationId xmlns:a16="http://schemas.microsoft.com/office/drawing/2014/main" id="{CD97F2CF-7CF2-42AD-9C68-CA3A3DE6E36F}"/>
              </a:ext>
            </a:extLst>
          </p:cNvPr>
          <p:cNvSpPr/>
          <p:nvPr/>
        </p:nvSpPr>
        <p:spPr>
          <a:xfrm>
            <a:off x="5064879" y="4364254"/>
            <a:ext cx="261390" cy="918746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应用推荐</a:t>
            </a:r>
          </a:p>
        </p:txBody>
      </p:sp>
      <p:sp>
        <p:nvSpPr>
          <p:cNvPr id="147" name="矩形: 圆角 22">
            <a:extLst>
              <a:ext uri="{FF2B5EF4-FFF2-40B4-BE49-F238E27FC236}">
                <a16:creationId xmlns:a16="http://schemas.microsoft.com/office/drawing/2014/main" id="{F1E6A957-4E31-460A-94DB-704BF38B9434}"/>
              </a:ext>
            </a:extLst>
          </p:cNvPr>
          <p:cNvSpPr/>
          <p:nvPr/>
        </p:nvSpPr>
        <p:spPr>
          <a:xfrm>
            <a:off x="209085" y="1402666"/>
            <a:ext cx="928084" cy="166600"/>
          </a:xfrm>
          <a:prstGeom prst="roundRect">
            <a:avLst/>
          </a:prstGeom>
          <a:solidFill>
            <a:srgbClr val="7030A0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敏捷管理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CA44EB1-F16D-4DE2-91DA-6AC1CBFCFE8E}"/>
              </a:ext>
            </a:extLst>
          </p:cNvPr>
          <p:cNvSpPr/>
          <p:nvPr/>
        </p:nvSpPr>
        <p:spPr>
          <a:xfrm>
            <a:off x="1518902" y="1555362"/>
            <a:ext cx="928085" cy="312605"/>
          </a:xfrm>
          <a:prstGeom prst="rect">
            <a:avLst/>
          </a:prstGeom>
          <a:solidFill>
            <a:srgbClr val="1828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云桌面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开发环境申请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: 圆角 22">
            <a:extLst>
              <a:ext uri="{FF2B5EF4-FFF2-40B4-BE49-F238E27FC236}">
                <a16:creationId xmlns:a16="http://schemas.microsoft.com/office/drawing/2014/main" id="{B28472DA-9D7F-4B10-9743-951F7A3CD361}"/>
              </a:ext>
            </a:extLst>
          </p:cNvPr>
          <p:cNvSpPr/>
          <p:nvPr/>
        </p:nvSpPr>
        <p:spPr>
          <a:xfrm>
            <a:off x="1518902" y="1396704"/>
            <a:ext cx="928085" cy="166600"/>
          </a:xfrm>
          <a:prstGeom prst="roundRect">
            <a:avLst/>
          </a:prstGeom>
          <a:solidFill>
            <a:srgbClr val="7030A0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环境申请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2FAA10C9-8849-458C-89C0-B1E703E10EE5}"/>
              </a:ext>
            </a:extLst>
          </p:cNvPr>
          <p:cNvSpPr/>
          <p:nvPr/>
        </p:nvSpPr>
        <p:spPr>
          <a:xfrm>
            <a:off x="2821235" y="1561680"/>
            <a:ext cx="928085" cy="312605"/>
          </a:xfrm>
          <a:prstGeom prst="rect">
            <a:avLst/>
          </a:prstGeom>
          <a:solidFill>
            <a:srgbClr val="1828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架手架开发框架</a:t>
            </a:r>
            <a:r>
              <a:rPr lang="en-US" altLang="zh-CN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</a:t>
            </a:r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: 圆角 22">
            <a:extLst>
              <a:ext uri="{FF2B5EF4-FFF2-40B4-BE49-F238E27FC236}">
                <a16:creationId xmlns:a16="http://schemas.microsoft.com/office/drawing/2014/main" id="{D56EECF7-B31F-4267-9B27-B6C9D663F7A4}"/>
              </a:ext>
            </a:extLst>
          </p:cNvPr>
          <p:cNvSpPr/>
          <p:nvPr/>
        </p:nvSpPr>
        <p:spPr>
          <a:xfrm>
            <a:off x="2821235" y="1403022"/>
            <a:ext cx="928085" cy="166600"/>
          </a:xfrm>
          <a:prstGeom prst="roundRect">
            <a:avLst/>
          </a:prstGeom>
          <a:solidFill>
            <a:srgbClr val="7030A0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工程创建</a:t>
            </a: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BE595AC3-819C-42DE-B8AB-C283E90C4965}"/>
              </a:ext>
            </a:extLst>
          </p:cNvPr>
          <p:cNvSpPr/>
          <p:nvPr/>
        </p:nvSpPr>
        <p:spPr>
          <a:xfrm>
            <a:off x="4127171" y="1555362"/>
            <a:ext cx="928085" cy="312605"/>
          </a:xfrm>
          <a:prstGeom prst="rect">
            <a:avLst/>
          </a:prstGeom>
          <a:solidFill>
            <a:srgbClr val="1828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代码生成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代码检查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: 圆角 22">
            <a:extLst>
              <a:ext uri="{FF2B5EF4-FFF2-40B4-BE49-F238E27FC236}">
                <a16:creationId xmlns:a16="http://schemas.microsoft.com/office/drawing/2014/main" id="{C07E04B7-CD6C-4A07-953E-AB4FA6AA635E}"/>
              </a:ext>
            </a:extLst>
          </p:cNvPr>
          <p:cNvSpPr/>
          <p:nvPr/>
        </p:nvSpPr>
        <p:spPr>
          <a:xfrm>
            <a:off x="4127171" y="1396704"/>
            <a:ext cx="928085" cy="166600"/>
          </a:xfrm>
          <a:prstGeom prst="roundRect">
            <a:avLst/>
          </a:prstGeom>
          <a:solidFill>
            <a:srgbClr val="7030A0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代码构建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89FFFC0-12BD-497B-9708-073BC6D98EE8}"/>
              </a:ext>
            </a:extLst>
          </p:cNvPr>
          <p:cNvSpPr/>
          <p:nvPr/>
        </p:nvSpPr>
        <p:spPr>
          <a:xfrm>
            <a:off x="5471220" y="1557192"/>
            <a:ext cx="928085" cy="312605"/>
          </a:xfrm>
          <a:prstGeom prst="rect">
            <a:avLst/>
          </a:prstGeom>
          <a:solidFill>
            <a:srgbClr val="1828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: 圆角 22">
            <a:extLst>
              <a:ext uri="{FF2B5EF4-FFF2-40B4-BE49-F238E27FC236}">
                <a16:creationId xmlns:a16="http://schemas.microsoft.com/office/drawing/2014/main" id="{0301F739-629D-415A-9758-016C40897D0D}"/>
              </a:ext>
            </a:extLst>
          </p:cNvPr>
          <p:cNvSpPr/>
          <p:nvPr/>
        </p:nvSpPr>
        <p:spPr>
          <a:xfrm>
            <a:off x="5471220" y="1398533"/>
            <a:ext cx="928085" cy="166600"/>
          </a:xfrm>
          <a:prstGeom prst="roundRect">
            <a:avLst/>
          </a:prstGeom>
          <a:solidFill>
            <a:srgbClr val="7030A0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自动化部署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06FA98B1-25A5-4B0F-AFF3-7DE09F504778}"/>
              </a:ext>
            </a:extLst>
          </p:cNvPr>
          <p:cNvSpPr/>
          <p:nvPr/>
        </p:nvSpPr>
        <p:spPr>
          <a:xfrm>
            <a:off x="6779550" y="1556488"/>
            <a:ext cx="928085" cy="312605"/>
          </a:xfrm>
          <a:prstGeom prst="rect">
            <a:avLst/>
          </a:prstGeom>
          <a:solidFill>
            <a:srgbClr val="1828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自动化测试框架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: 圆角 22">
            <a:extLst>
              <a:ext uri="{FF2B5EF4-FFF2-40B4-BE49-F238E27FC236}">
                <a16:creationId xmlns:a16="http://schemas.microsoft.com/office/drawing/2014/main" id="{13DCCD98-C051-4FB0-86A1-6CF2FDCBF076}"/>
              </a:ext>
            </a:extLst>
          </p:cNvPr>
          <p:cNvSpPr/>
          <p:nvPr/>
        </p:nvSpPr>
        <p:spPr>
          <a:xfrm>
            <a:off x="6779550" y="1397829"/>
            <a:ext cx="928085" cy="166600"/>
          </a:xfrm>
          <a:prstGeom prst="roundRect">
            <a:avLst/>
          </a:prstGeom>
          <a:solidFill>
            <a:srgbClr val="7030A0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994B8DE3-56DD-4E02-9799-937E030DE24D}"/>
              </a:ext>
            </a:extLst>
          </p:cNvPr>
          <p:cNvSpPr/>
          <p:nvPr/>
        </p:nvSpPr>
        <p:spPr>
          <a:xfrm>
            <a:off x="8051345" y="1544002"/>
            <a:ext cx="928085" cy="312605"/>
          </a:xfrm>
          <a:prstGeom prst="rect">
            <a:avLst/>
          </a:prstGeom>
          <a:solidFill>
            <a:srgbClr val="1828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监控告警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: 圆角 22">
            <a:extLst>
              <a:ext uri="{FF2B5EF4-FFF2-40B4-BE49-F238E27FC236}">
                <a16:creationId xmlns:a16="http://schemas.microsoft.com/office/drawing/2014/main" id="{83E44CC2-1A83-426B-B6CC-8BF815948633}"/>
              </a:ext>
            </a:extLst>
          </p:cNvPr>
          <p:cNvSpPr/>
          <p:nvPr/>
        </p:nvSpPr>
        <p:spPr>
          <a:xfrm>
            <a:off x="8051345" y="1385343"/>
            <a:ext cx="928085" cy="166600"/>
          </a:xfrm>
          <a:prstGeom prst="roundRect">
            <a:avLst/>
          </a:prstGeom>
          <a:solidFill>
            <a:srgbClr val="7030A0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自动化运维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26">
            <a:extLst>
              <a:ext uri="{FF2B5EF4-FFF2-40B4-BE49-F238E27FC236}">
                <a16:creationId xmlns:a16="http://schemas.microsoft.com/office/drawing/2014/main" id="{A30F173C-6DD1-4871-9DF8-DF00912EAAEC}"/>
              </a:ext>
            </a:extLst>
          </p:cNvPr>
          <p:cNvSpPr/>
          <p:nvPr/>
        </p:nvSpPr>
        <p:spPr>
          <a:xfrm>
            <a:off x="7998154" y="4348925"/>
            <a:ext cx="945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</a:p>
        </p:txBody>
      </p:sp>
      <p:sp>
        <p:nvSpPr>
          <p:cNvPr id="126" name="矩形: 圆角 27">
            <a:extLst>
              <a:ext uri="{FF2B5EF4-FFF2-40B4-BE49-F238E27FC236}">
                <a16:creationId xmlns:a16="http://schemas.microsoft.com/office/drawing/2014/main" id="{312E5244-5DDE-455A-B442-1EE196078623}"/>
              </a:ext>
            </a:extLst>
          </p:cNvPr>
          <p:cNvSpPr/>
          <p:nvPr/>
        </p:nvSpPr>
        <p:spPr>
          <a:xfrm>
            <a:off x="7998154" y="4745417"/>
            <a:ext cx="945000" cy="182354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</a:p>
        </p:txBody>
      </p:sp>
    </p:spTree>
    <p:extLst>
      <p:ext uri="{BB962C8B-B14F-4D97-AF65-F5344CB8AC3E}">
        <p14:creationId xmlns:p14="http://schemas.microsoft.com/office/powerpoint/2010/main" val="399373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1520" y="5805264"/>
            <a:ext cx="8424936" cy="792088"/>
            <a:chOff x="693168" y="5949280"/>
            <a:chExt cx="7908368" cy="792088"/>
          </a:xfrm>
        </p:grpSpPr>
        <p:sp>
          <p:nvSpPr>
            <p:cNvPr id="107" name="矩形 106"/>
            <p:cNvSpPr/>
            <p:nvPr/>
          </p:nvSpPr>
          <p:spPr>
            <a:xfrm>
              <a:off x="693168" y="5949280"/>
              <a:ext cx="7908368" cy="7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准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范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3116233" y="6407119"/>
              <a:ext cx="1440000" cy="2444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样式库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3116233" y="6059742"/>
              <a:ext cx="1440000" cy="2444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UE/UI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规范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1212115" y="6407119"/>
              <a:ext cx="1440000" cy="2444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素材库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1219238" y="6059742"/>
              <a:ext cx="1440000" cy="2444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布局规范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7044923" y="6407119"/>
              <a:ext cx="1440000" cy="2444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接口规范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7044923" y="6059742"/>
              <a:ext cx="1440000" cy="2444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错误处理规范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5160486" y="6407119"/>
              <a:ext cx="1440000" cy="2444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接口管理工具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5167609" y="6059742"/>
              <a:ext cx="1440000" cy="2444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1520" y="4941168"/>
            <a:ext cx="8424936" cy="466946"/>
            <a:chOff x="683568" y="6274422"/>
            <a:chExt cx="7907336" cy="466946"/>
          </a:xfrm>
        </p:grpSpPr>
        <p:sp>
          <p:nvSpPr>
            <p:cNvPr id="149" name="圆角矩形 148"/>
            <p:cNvSpPr/>
            <p:nvPr/>
          </p:nvSpPr>
          <p:spPr>
            <a:xfrm>
              <a:off x="683568" y="6274422"/>
              <a:ext cx="7907336" cy="46694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2716241" y="6375094"/>
              <a:ext cx="1872000" cy="2444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全文检索数据库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756071" y="6360941"/>
              <a:ext cx="1872000" cy="2444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内存数据库</a:t>
              </a:r>
            </a:p>
          </p:txBody>
        </p:sp>
        <p:sp>
          <p:nvSpPr>
            <p:cNvPr id="141" name="矩形 140"/>
            <p:cNvSpPr/>
            <p:nvPr/>
          </p:nvSpPr>
          <p:spPr>
            <a:xfrm>
              <a:off x="6606429" y="6375094"/>
              <a:ext cx="1872000" cy="2444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网关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4673719" y="6375094"/>
              <a:ext cx="1872000" cy="2444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微服务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1520" y="2852936"/>
            <a:ext cx="8424936" cy="1723910"/>
            <a:chOff x="251520" y="2852936"/>
            <a:chExt cx="8424936" cy="1723910"/>
          </a:xfrm>
        </p:grpSpPr>
        <p:sp>
          <p:nvSpPr>
            <p:cNvPr id="86" name="矩形 85"/>
            <p:cNvSpPr/>
            <p:nvPr/>
          </p:nvSpPr>
          <p:spPr>
            <a:xfrm>
              <a:off x="251520" y="2852936"/>
              <a:ext cx="8424936" cy="1723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础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683568" y="2981387"/>
              <a:ext cx="3875401" cy="1450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229459" y="3077526"/>
              <a:ext cx="900000" cy="2444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统一门户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221158" y="3420060"/>
              <a:ext cx="900000" cy="2444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单点登录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214035" y="4097904"/>
              <a:ext cx="900000" cy="2444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组织管理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1221158" y="3750527"/>
              <a:ext cx="900000" cy="2444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用户管理</a:t>
              </a:r>
            </a:p>
          </p:txBody>
        </p:sp>
        <p:sp>
          <p:nvSpPr>
            <p:cNvPr id="115" name="矩形 114"/>
            <p:cNvSpPr/>
            <p:nvPr/>
          </p:nvSpPr>
          <p:spPr>
            <a:xfrm>
              <a:off x="2393303" y="3077526"/>
              <a:ext cx="900000" cy="2444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权限管理</a:t>
              </a:r>
            </a:p>
          </p:txBody>
        </p:sp>
        <p:sp>
          <p:nvSpPr>
            <p:cNvPr id="116" name="矩形 115"/>
            <p:cNvSpPr/>
            <p:nvPr/>
          </p:nvSpPr>
          <p:spPr>
            <a:xfrm>
              <a:off x="2385002" y="3420060"/>
              <a:ext cx="900000" cy="2444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日志管理</a:t>
              </a:r>
            </a:p>
          </p:txBody>
        </p:sp>
        <p:sp>
          <p:nvSpPr>
            <p:cNvPr id="117" name="矩形 116"/>
            <p:cNvSpPr/>
            <p:nvPr/>
          </p:nvSpPr>
          <p:spPr>
            <a:xfrm>
              <a:off x="2377879" y="4097904"/>
              <a:ext cx="900000" cy="2444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通知订阅</a:t>
              </a: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385002" y="3750527"/>
              <a:ext cx="900000" cy="2444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监控告警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3542875" y="3077526"/>
              <a:ext cx="900000" cy="2444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行为分析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534574" y="3420060"/>
              <a:ext cx="900000" cy="2444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任务调度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527451" y="4097904"/>
              <a:ext cx="900000" cy="2444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安装部署</a:t>
              </a:r>
            </a:p>
          </p:txBody>
        </p:sp>
        <p:sp>
          <p:nvSpPr>
            <p:cNvPr id="122" name="矩形 121"/>
            <p:cNvSpPr/>
            <p:nvPr/>
          </p:nvSpPr>
          <p:spPr>
            <a:xfrm>
              <a:off x="3534574" y="3750527"/>
              <a:ext cx="900000" cy="2444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工单管理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4716016" y="2981387"/>
              <a:ext cx="1512168" cy="1451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控件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163488" y="3078203"/>
              <a:ext cx="900000" cy="2444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表格控件</a:t>
              </a:r>
            </a:p>
          </p:txBody>
        </p:sp>
        <p:sp>
          <p:nvSpPr>
            <p:cNvPr id="153" name="矩形 152"/>
            <p:cNvSpPr/>
            <p:nvPr/>
          </p:nvSpPr>
          <p:spPr>
            <a:xfrm>
              <a:off x="5155187" y="3420737"/>
              <a:ext cx="900000" cy="2444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树控件</a:t>
              </a:r>
            </a:p>
          </p:txBody>
        </p:sp>
        <p:sp>
          <p:nvSpPr>
            <p:cNvPr id="154" name="矩形 153"/>
            <p:cNvSpPr/>
            <p:nvPr/>
          </p:nvSpPr>
          <p:spPr>
            <a:xfrm>
              <a:off x="5148064" y="4098581"/>
              <a:ext cx="900000" cy="2444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头部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左侧</a:t>
              </a:r>
            </a:p>
          </p:txBody>
        </p:sp>
        <p:sp>
          <p:nvSpPr>
            <p:cNvPr id="155" name="矩形 154"/>
            <p:cNvSpPr/>
            <p:nvPr/>
          </p:nvSpPr>
          <p:spPr>
            <a:xfrm>
              <a:off x="5155187" y="3751204"/>
              <a:ext cx="900000" cy="2444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弹窗</a:t>
              </a:r>
            </a:p>
          </p:txBody>
        </p:sp>
        <p:sp>
          <p:nvSpPr>
            <p:cNvPr id="188" name="矩形 187"/>
            <p:cNvSpPr/>
            <p:nvPr/>
          </p:nvSpPr>
          <p:spPr>
            <a:xfrm>
              <a:off x="6342213" y="2981387"/>
              <a:ext cx="2259323" cy="14507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脚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架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660232" y="3077526"/>
              <a:ext cx="0" cy="1265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732240" y="3706770"/>
              <a:ext cx="1800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矩形 188"/>
            <p:cNvSpPr/>
            <p:nvPr/>
          </p:nvSpPr>
          <p:spPr>
            <a:xfrm>
              <a:off x="6732241" y="3047387"/>
              <a:ext cx="1818196" cy="244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基础样式</a:t>
              </a:r>
            </a:p>
          </p:txBody>
        </p:sp>
        <p:sp>
          <p:nvSpPr>
            <p:cNvPr id="190" name="矩形 189"/>
            <p:cNvSpPr/>
            <p:nvPr/>
          </p:nvSpPr>
          <p:spPr>
            <a:xfrm>
              <a:off x="6732239" y="3365840"/>
              <a:ext cx="1818197" cy="244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基础类</a:t>
              </a:r>
            </a:p>
          </p:txBody>
        </p:sp>
        <p:sp>
          <p:nvSpPr>
            <p:cNvPr id="191" name="矩形 190"/>
            <p:cNvSpPr/>
            <p:nvPr/>
          </p:nvSpPr>
          <p:spPr>
            <a:xfrm>
              <a:off x="6732240" y="3762694"/>
              <a:ext cx="900000" cy="244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公用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Jar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包</a:t>
              </a:r>
            </a:p>
          </p:txBody>
        </p:sp>
        <p:sp>
          <p:nvSpPr>
            <p:cNvPr id="192" name="矩形 191"/>
            <p:cNvSpPr/>
            <p:nvPr/>
          </p:nvSpPr>
          <p:spPr>
            <a:xfrm>
              <a:off x="6732240" y="4088005"/>
              <a:ext cx="900000" cy="244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代码生成</a:t>
              </a:r>
            </a:p>
          </p:txBody>
        </p:sp>
        <p:sp>
          <p:nvSpPr>
            <p:cNvPr id="193" name="矩形 192"/>
            <p:cNvSpPr/>
            <p:nvPr/>
          </p:nvSpPr>
          <p:spPr>
            <a:xfrm>
              <a:off x="7650437" y="3766058"/>
              <a:ext cx="900000" cy="244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常用配置</a:t>
              </a:r>
            </a:p>
          </p:txBody>
        </p:sp>
        <p:sp>
          <p:nvSpPr>
            <p:cNvPr id="194" name="矩形 193"/>
            <p:cNvSpPr/>
            <p:nvPr/>
          </p:nvSpPr>
          <p:spPr>
            <a:xfrm>
              <a:off x="7650437" y="4088005"/>
              <a:ext cx="900000" cy="244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Uitl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工具类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1520" y="1413836"/>
            <a:ext cx="8424936" cy="1079060"/>
            <a:chOff x="251520" y="1413836"/>
            <a:chExt cx="8424936" cy="1079060"/>
          </a:xfrm>
        </p:grpSpPr>
        <p:sp>
          <p:nvSpPr>
            <p:cNvPr id="87" name="矩形 86"/>
            <p:cNvSpPr/>
            <p:nvPr/>
          </p:nvSpPr>
          <p:spPr>
            <a:xfrm>
              <a:off x="251520" y="1413836"/>
              <a:ext cx="8424936" cy="10790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础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687085" y="1556430"/>
              <a:ext cx="3875401" cy="792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</a:p>
          </p:txBody>
        </p:sp>
        <p:sp>
          <p:nvSpPr>
            <p:cNvPr id="200" name="矩形 199"/>
            <p:cNvSpPr/>
            <p:nvPr/>
          </p:nvSpPr>
          <p:spPr>
            <a:xfrm>
              <a:off x="1232976" y="1652569"/>
              <a:ext cx="900000" cy="2444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图片检索</a:t>
              </a:r>
            </a:p>
          </p:txBody>
        </p:sp>
        <p:sp>
          <p:nvSpPr>
            <p:cNvPr id="201" name="矩形 200"/>
            <p:cNvSpPr/>
            <p:nvPr/>
          </p:nvSpPr>
          <p:spPr>
            <a:xfrm>
              <a:off x="1224675" y="1995103"/>
              <a:ext cx="900000" cy="2444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轨迹服务</a:t>
              </a:r>
            </a:p>
          </p:txBody>
        </p:sp>
        <p:sp>
          <p:nvSpPr>
            <p:cNvPr id="204" name="矩形 203"/>
            <p:cNvSpPr/>
            <p:nvPr/>
          </p:nvSpPr>
          <p:spPr>
            <a:xfrm>
              <a:off x="2396820" y="1652569"/>
              <a:ext cx="900000" cy="2444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GIS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地图</a:t>
              </a:r>
            </a:p>
          </p:txBody>
        </p:sp>
        <p:sp>
          <p:nvSpPr>
            <p:cNvPr id="208" name="矩形 207"/>
            <p:cNvSpPr/>
            <p:nvPr/>
          </p:nvSpPr>
          <p:spPr>
            <a:xfrm>
              <a:off x="2388519" y="1995103"/>
              <a:ext cx="900000" cy="2444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名单库</a:t>
              </a:r>
            </a:p>
          </p:txBody>
        </p:sp>
        <p:sp>
          <p:nvSpPr>
            <p:cNvPr id="217" name="矩形 216"/>
            <p:cNvSpPr/>
            <p:nvPr/>
          </p:nvSpPr>
          <p:spPr>
            <a:xfrm>
              <a:off x="3546392" y="1652569"/>
              <a:ext cx="900000" cy="2444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布控服务</a:t>
              </a: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538091" y="1995103"/>
              <a:ext cx="900000" cy="2444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字典服务</a:t>
              </a:r>
            </a:p>
          </p:txBody>
        </p:sp>
        <p:sp>
          <p:nvSpPr>
            <p:cNvPr id="221" name="矩形 220"/>
            <p:cNvSpPr/>
            <p:nvPr/>
          </p:nvSpPr>
          <p:spPr>
            <a:xfrm>
              <a:off x="4726135" y="1556430"/>
              <a:ext cx="3875401" cy="7920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控件</a:t>
              </a:r>
            </a:p>
          </p:txBody>
        </p:sp>
        <p:sp>
          <p:nvSpPr>
            <p:cNvPr id="222" name="矩形 221"/>
            <p:cNvSpPr/>
            <p:nvPr/>
          </p:nvSpPr>
          <p:spPr>
            <a:xfrm>
              <a:off x="5272026" y="1652569"/>
              <a:ext cx="1440000" cy="2444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IPC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资源树控件</a:t>
              </a:r>
            </a:p>
          </p:txBody>
        </p:sp>
        <p:sp>
          <p:nvSpPr>
            <p:cNvPr id="226" name="矩形 225"/>
            <p:cNvSpPr/>
            <p:nvPr/>
          </p:nvSpPr>
          <p:spPr>
            <a:xfrm>
              <a:off x="5272026" y="1987023"/>
              <a:ext cx="1440000" cy="2444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选人控件</a:t>
              </a:r>
            </a:p>
          </p:txBody>
        </p:sp>
        <p:sp>
          <p:nvSpPr>
            <p:cNvPr id="228" name="矩形 227"/>
            <p:cNvSpPr/>
            <p:nvPr/>
          </p:nvSpPr>
          <p:spPr>
            <a:xfrm>
              <a:off x="6948264" y="1652569"/>
              <a:ext cx="1440000" cy="2444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IPC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6948264" y="1995103"/>
              <a:ext cx="1440000" cy="2444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卡口控件</a:t>
              </a:r>
            </a:p>
          </p:txBody>
        </p:sp>
      </p:grpSp>
      <p:sp>
        <p:nvSpPr>
          <p:cNvPr id="241" name="上箭头 240"/>
          <p:cNvSpPr/>
          <p:nvPr/>
        </p:nvSpPr>
        <p:spPr>
          <a:xfrm rot="10800000">
            <a:off x="4260561" y="5466490"/>
            <a:ext cx="311439" cy="2880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1520" y="105999"/>
            <a:ext cx="8424936" cy="952173"/>
            <a:chOff x="251520" y="247052"/>
            <a:chExt cx="8424936" cy="952173"/>
          </a:xfrm>
        </p:grpSpPr>
        <p:sp>
          <p:nvSpPr>
            <p:cNvPr id="74" name="矩形 73"/>
            <p:cNvSpPr/>
            <p:nvPr/>
          </p:nvSpPr>
          <p:spPr>
            <a:xfrm>
              <a:off x="251520" y="247052"/>
              <a:ext cx="8424936" cy="9521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715467" y="356552"/>
              <a:ext cx="1384969" cy="7331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视综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2339752" y="360365"/>
              <a:ext cx="1384969" cy="7331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交通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3923928" y="360365"/>
              <a:ext cx="1384969" cy="7331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楼宇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5550636" y="360365"/>
              <a:ext cx="1384969" cy="7331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园区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7164288" y="363098"/>
              <a:ext cx="1384969" cy="7331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</a:p>
          </p:txBody>
        </p:sp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199" y="488659"/>
              <a:ext cx="467103" cy="447730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8560" y="495719"/>
              <a:ext cx="653944" cy="454837"/>
            </a:xfrm>
            <a:prstGeom prst="rect">
              <a:avLst/>
            </a:prstGeom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697" y="485105"/>
              <a:ext cx="644602" cy="454837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881" y="516263"/>
              <a:ext cx="747365" cy="447730"/>
            </a:xfrm>
            <a:prstGeom prst="rect">
              <a:avLst/>
            </a:pr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716" y="509156"/>
              <a:ext cx="588549" cy="454837"/>
            </a:xfrm>
            <a:prstGeom prst="rect">
              <a:avLst/>
            </a:prstGeom>
          </p:spPr>
        </p:pic>
      </p:grpSp>
      <p:sp>
        <p:nvSpPr>
          <p:cNvPr id="91" name="上箭头 90"/>
          <p:cNvSpPr/>
          <p:nvPr/>
        </p:nvSpPr>
        <p:spPr>
          <a:xfrm rot="10800000">
            <a:off x="4251047" y="4613027"/>
            <a:ext cx="311439" cy="2880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上箭头 91"/>
          <p:cNvSpPr/>
          <p:nvPr/>
        </p:nvSpPr>
        <p:spPr>
          <a:xfrm rot="10800000">
            <a:off x="4251047" y="2543637"/>
            <a:ext cx="311439" cy="2880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上箭头 92"/>
          <p:cNvSpPr/>
          <p:nvPr/>
        </p:nvSpPr>
        <p:spPr>
          <a:xfrm rot="10800000">
            <a:off x="4251046" y="1124744"/>
            <a:ext cx="311439" cy="2880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67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>
          <a:xfrm>
            <a:off x="385081" y="5649874"/>
            <a:ext cx="7903931" cy="10555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5082" y="4116996"/>
            <a:ext cx="7903931" cy="7335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417" y="5819403"/>
            <a:ext cx="3715200" cy="815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46418" y="5711391"/>
            <a:ext cx="1576209" cy="2160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视频图片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（专网）</a:t>
            </a:r>
          </a:p>
        </p:txBody>
      </p:sp>
      <p:sp>
        <p:nvSpPr>
          <p:cNvPr id="57" name="矩形 56"/>
          <p:cNvSpPr/>
          <p:nvPr/>
        </p:nvSpPr>
        <p:spPr>
          <a:xfrm>
            <a:off x="2484440" y="6313942"/>
            <a:ext cx="1620000" cy="244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平安城市监控</a:t>
            </a:r>
          </a:p>
        </p:txBody>
      </p:sp>
      <p:sp>
        <p:nvSpPr>
          <p:cNvPr id="58" name="矩形 57"/>
          <p:cNvSpPr/>
          <p:nvPr/>
        </p:nvSpPr>
        <p:spPr>
          <a:xfrm>
            <a:off x="2484440" y="5966565"/>
            <a:ext cx="1620000" cy="244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社会监控</a:t>
            </a:r>
          </a:p>
        </p:txBody>
      </p:sp>
      <p:sp>
        <p:nvSpPr>
          <p:cNvPr id="59" name="矩形 58"/>
          <p:cNvSpPr/>
          <p:nvPr/>
        </p:nvSpPr>
        <p:spPr>
          <a:xfrm>
            <a:off x="580322" y="6313942"/>
            <a:ext cx="1620000" cy="244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卡口电警</a:t>
            </a:r>
          </a:p>
        </p:txBody>
      </p:sp>
      <p:sp>
        <p:nvSpPr>
          <p:cNvPr id="60" name="矩形 59"/>
          <p:cNvSpPr/>
          <p:nvPr/>
        </p:nvSpPr>
        <p:spPr>
          <a:xfrm>
            <a:off x="587445" y="5966565"/>
            <a:ext cx="1620000" cy="244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天网监控</a:t>
            </a:r>
          </a:p>
        </p:txBody>
      </p:sp>
      <p:sp>
        <p:nvSpPr>
          <p:cNvPr id="68" name="矩形 67"/>
          <p:cNvSpPr/>
          <p:nvPr/>
        </p:nvSpPr>
        <p:spPr>
          <a:xfrm>
            <a:off x="4433203" y="5819403"/>
            <a:ext cx="3715200" cy="815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4433204" y="5711391"/>
            <a:ext cx="1576209" cy="2160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其他资源（公安网）</a:t>
            </a:r>
          </a:p>
        </p:txBody>
      </p:sp>
      <p:sp>
        <p:nvSpPr>
          <p:cNvPr id="70" name="矩形 69"/>
          <p:cNvSpPr/>
          <p:nvPr/>
        </p:nvSpPr>
        <p:spPr>
          <a:xfrm>
            <a:off x="6351545" y="6313942"/>
            <a:ext cx="1620000" cy="244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执法办案平台</a:t>
            </a:r>
          </a:p>
        </p:txBody>
      </p:sp>
      <p:sp>
        <p:nvSpPr>
          <p:cNvPr id="71" name="矩形 70"/>
          <p:cNvSpPr/>
          <p:nvPr/>
        </p:nvSpPr>
        <p:spPr>
          <a:xfrm>
            <a:off x="6351545" y="5966565"/>
            <a:ext cx="1620000" cy="244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八大库</a:t>
            </a:r>
          </a:p>
        </p:txBody>
      </p:sp>
      <p:sp>
        <p:nvSpPr>
          <p:cNvPr id="72" name="矩形 71"/>
          <p:cNvSpPr/>
          <p:nvPr/>
        </p:nvSpPr>
        <p:spPr>
          <a:xfrm>
            <a:off x="4467108" y="6313942"/>
            <a:ext cx="1620000" cy="244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违法犯罪人员系统</a:t>
            </a:r>
          </a:p>
        </p:txBody>
      </p:sp>
      <p:sp>
        <p:nvSpPr>
          <p:cNvPr id="73" name="矩形 72"/>
          <p:cNvSpPr/>
          <p:nvPr/>
        </p:nvSpPr>
        <p:spPr>
          <a:xfrm>
            <a:off x="4474231" y="5966565"/>
            <a:ext cx="1620000" cy="244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地图资源</a:t>
            </a:r>
          </a:p>
        </p:txBody>
      </p:sp>
      <p:sp>
        <p:nvSpPr>
          <p:cNvPr id="87" name="流程图: 磁盘 86"/>
          <p:cNvSpPr/>
          <p:nvPr/>
        </p:nvSpPr>
        <p:spPr>
          <a:xfrm>
            <a:off x="590850" y="4312921"/>
            <a:ext cx="665204" cy="384767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解析库</a:t>
            </a:r>
          </a:p>
        </p:txBody>
      </p:sp>
      <p:sp>
        <p:nvSpPr>
          <p:cNvPr id="90" name="流程图: 磁盘 89"/>
          <p:cNvSpPr/>
          <p:nvPr/>
        </p:nvSpPr>
        <p:spPr>
          <a:xfrm>
            <a:off x="4436609" y="4312921"/>
            <a:ext cx="665204" cy="384767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信息库</a:t>
            </a:r>
          </a:p>
        </p:txBody>
      </p:sp>
      <p:sp>
        <p:nvSpPr>
          <p:cNvPr id="93" name="矩形 92"/>
          <p:cNvSpPr/>
          <p:nvPr/>
        </p:nvSpPr>
        <p:spPr>
          <a:xfrm>
            <a:off x="5269283" y="4190694"/>
            <a:ext cx="1245028" cy="244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案件信息</a:t>
            </a:r>
          </a:p>
        </p:txBody>
      </p:sp>
      <p:sp>
        <p:nvSpPr>
          <p:cNvPr id="94" name="矩形 93"/>
          <p:cNvSpPr/>
          <p:nvPr/>
        </p:nvSpPr>
        <p:spPr>
          <a:xfrm>
            <a:off x="6718692" y="4190694"/>
            <a:ext cx="1245028" cy="244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人员信息</a:t>
            </a:r>
          </a:p>
        </p:txBody>
      </p:sp>
      <p:sp>
        <p:nvSpPr>
          <p:cNvPr id="95" name="矩形 94"/>
          <p:cNvSpPr/>
          <p:nvPr/>
        </p:nvSpPr>
        <p:spPr>
          <a:xfrm>
            <a:off x="5280513" y="4520594"/>
            <a:ext cx="1245028" cy="244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车辆信息</a:t>
            </a:r>
          </a:p>
        </p:txBody>
      </p:sp>
      <p:sp>
        <p:nvSpPr>
          <p:cNvPr id="96" name="矩形 95"/>
          <p:cNvSpPr/>
          <p:nvPr/>
        </p:nvSpPr>
        <p:spPr>
          <a:xfrm>
            <a:off x="6729922" y="4520594"/>
            <a:ext cx="1245028" cy="244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地理信息</a:t>
            </a:r>
          </a:p>
        </p:txBody>
      </p:sp>
      <p:sp>
        <p:nvSpPr>
          <p:cNvPr id="5" name="双大括号 4"/>
          <p:cNvSpPr/>
          <p:nvPr/>
        </p:nvSpPr>
        <p:spPr>
          <a:xfrm>
            <a:off x="5147280" y="4190694"/>
            <a:ext cx="2932520" cy="59786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1434172" y="4184829"/>
            <a:ext cx="1245028" cy="244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人员解析数据</a:t>
            </a:r>
          </a:p>
        </p:txBody>
      </p:sp>
      <p:sp>
        <p:nvSpPr>
          <p:cNvPr id="98" name="矩形 97"/>
          <p:cNvSpPr/>
          <p:nvPr/>
        </p:nvSpPr>
        <p:spPr>
          <a:xfrm>
            <a:off x="1434172" y="4520594"/>
            <a:ext cx="1245028" cy="244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车辆解析数据</a:t>
            </a:r>
          </a:p>
        </p:txBody>
      </p:sp>
      <p:sp>
        <p:nvSpPr>
          <p:cNvPr id="99" name="矩形 98"/>
          <p:cNvSpPr/>
          <p:nvPr/>
        </p:nvSpPr>
        <p:spPr>
          <a:xfrm>
            <a:off x="2784753" y="4367399"/>
            <a:ext cx="1245028" cy="244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物品解析数据</a:t>
            </a:r>
          </a:p>
        </p:txBody>
      </p:sp>
      <p:sp>
        <p:nvSpPr>
          <p:cNvPr id="100" name="双大括号 99"/>
          <p:cNvSpPr/>
          <p:nvPr/>
        </p:nvSpPr>
        <p:spPr>
          <a:xfrm>
            <a:off x="1274926" y="4184829"/>
            <a:ext cx="2932520" cy="59786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385083" y="5076591"/>
            <a:ext cx="7907336" cy="3600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 + AI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智能解析</a:t>
            </a:r>
          </a:p>
        </p:txBody>
      </p:sp>
      <p:sp>
        <p:nvSpPr>
          <p:cNvPr id="47" name="上箭头 46"/>
          <p:cNvSpPr/>
          <p:nvPr/>
        </p:nvSpPr>
        <p:spPr>
          <a:xfrm>
            <a:off x="6514311" y="5466467"/>
            <a:ext cx="162000" cy="180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上箭头 47"/>
          <p:cNvSpPr/>
          <p:nvPr/>
        </p:nvSpPr>
        <p:spPr>
          <a:xfrm>
            <a:off x="2291620" y="5466467"/>
            <a:ext cx="162000" cy="180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上箭头 103"/>
          <p:cNvSpPr/>
          <p:nvPr/>
        </p:nvSpPr>
        <p:spPr>
          <a:xfrm>
            <a:off x="4256046" y="4890403"/>
            <a:ext cx="162000" cy="180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85080" y="2168887"/>
            <a:ext cx="790733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上箭头 108"/>
          <p:cNvSpPr/>
          <p:nvPr/>
        </p:nvSpPr>
        <p:spPr>
          <a:xfrm>
            <a:off x="4242958" y="3910793"/>
            <a:ext cx="162000" cy="180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15555" y="2395205"/>
            <a:ext cx="1800000" cy="1069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515556" y="2287193"/>
            <a:ext cx="788104" cy="2160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算法服务</a:t>
            </a:r>
          </a:p>
        </p:txBody>
      </p:sp>
      <p:sp>
        <p:nvSpPr>
          <p:cNvPr id="126" name="矩形 125"/>
          <p:cNvSpPr/>
          <p:nvPr/>
        </p:nvSpPr>
        <p:spPr>
          <a:xfrm>
            <a:off x="556582" y="3162784"/>
            <a:ext cx="1440000" cy="2444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关系分析</a:t>
            </a:r>
          </a:p>
        </p:txBody>
      </p:sp>
      <p:sp>
        <p:nvSpPr>
          <p:cNvPr id="127" name="矩形 126"/>
          <p:cNvSpPr/>
          <p:nvPr/>
        </p:nvSpPr>
        <p:spPr>
          <a:xfrm>
            <a:off x="556582" y="2860537"/>
            <a:ext cx="1440000" cy="2444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轨迹分析</a:t>
            </a:r>
          </a:p>
        </p:txBody>
      </p:sp>
      <p:sp>
        <p:nvSpPr>
          <p:cNvPr id="128" name="矩形 127"/>
          <p:cNvSpPr/>
          <p:nvPr/>
        </p:nvSpPr>
        <p:spPr>
          <a:xfrm>
            <a:off x="556582" y="2542367"/>
            <a:ext cx="1440000" cy="2444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以图搜图</a:t>
            </a:r>
          </a:p>
        </p:txBody>
      </p:sp>
      <p:sp>
        <p:nvSpPr>
          <p:cNvPr id="129" name="矩形 128"/>
          <p:cNvSpPr/>
          <p:nvPr/>
        </p:nvSpPr>
        <p:spPr>
          <a:xfrm>
            <a:off x="2548727" y="2395205"/>
            <a:ext cx="1800000" cy="10698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548728" y="2287193"/>
            <a:ext cx="788104" cy="2160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战法服务</a:t>
            </a:r>
          </a:p>
        </p:txBody>
      </p:sp>
      <p:sp>
        <p:nvSpPr>
          <p:cNvPr id="131" name="矩形 130"/>
          <p:cNvSpPr/>
          <p:nvPr/>
        </p:nvSpPr>
        <p:spPr>
          <a:xfrm>
            <a:off x="2589754" y="3162784"/>
            <a:ext cx="1440000" cy="2444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图像技战</a:t>
            </a:r>
          </a:p>
        </p:txBody>
      </p:sp>
      <p:sp>
        <p:nvSpPr>
          <p:cNvPr id="132" name="矩形 131"/>
          <p:cNvSpPr/>
          <p:nvPr/>
        </p:nvSpPr>
        <p:spPr>
          <a:xfrm>
            <a:off x="2589754" y="2860537"/>
            <a:ext cx="1440000" cy="2444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人像技战</a:t>
            </a:r>
          </a:p>
        </p:txBody>
      </p:sp>
      <p:sp>
        <p:nvSpPr>
          <p:cNvPr id="133" name="矩形 132"/>
          <p:cNvSpPr/>
          <p:nvPr/>
        </p:nvSpPr>
        <p:spPr>
          <a:xfrm>
            <a:off x="2589754" y="2542367"/>
            <a:ext cx="1440000" cy="2444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车辆技战</a:t>
            </a:r>
          </a:p>
        </p:txBody>
      </p:sp>
      <p:sp>
        <p:nvSpPr>
          <p:cNvPr id="134" name="矩形 133"/>
          <p:cNvSpPr/>
          <p:nvPr/>
        </p:nvSpPr>
        <p:spPr>
          <a:xfrm>
            <a:off x="4548663" y="2395205"/>
            <a:ext cx="3671748" cy="10698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4548664" y="2287193"/>
            <a:ext cx="1121026" cy="2160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基础架构服务</a:t>
            </a:r>
          </a:p>
        </p:txBody>
      </p:sp>
      <p:sp>
        <p:nvSpPr>
          <p:cNvPr id="136" name="矩形 135"/>
          <p:cNvSpPr/>
          <p:nvPr/>
        </p:nvSpPr>
        <p:spPr>
          <a:xfrm>
            <a:off x="4589690" y="3162784"/>
            <a:ext cx="1440000" cy="2444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137" name="矩形 136"/>
          <p:cNvSpPr/>
          <p:nvPr/>
        </p:nvSpPr>
        <p:spPr>
          <a:xfrm>
            <a:off x="4589690" y="2860537"/>
            <a:ext cx="1440000" cy="2444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统一门户</a:t>
            </a:r>
          </a:p>
        </p:txBody>
      </p:sp>
      <p:sp>
        <p:nvSpPr>
          <p:cNvPr id="138" name="矩形 137"/>
          <p:cNvSpPr/>
          <p:nvPr/>
        </p:nvSpPr>
        <p:spPr>
          <a:xfrm>
            <a:off x="4589690" y="2542367"/>
            <a:ext cx="1440000" cy="2444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单点登录</a:t>
            </a:r>
          </a:p>
        </p:txBody>
      </p:sp>
      <p:sp>
        <p:nvSpPr>
          <p:cNvPr id="139" name="矩形 138"/>
          <p:cNvSpPr/>
          <p:nvPr/>
        </p:nvSpPr>
        <p:spPr>
          <a:xfrm>
            <a:off x="2475726" y="3574425"/>
            <a:ext cx="1872000" cy="244454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</p:txBody>
      </p:sp>
      <p:sp>
        <p:nvSpPr>
          <p:cNvPr id="140" name="矩形 139"/>
          <p:cNvSpPr/>
          <p:nvPr/>
        </p:nvSpPr>
        <p:spPr>
          <a:xfrm>
            <a:off x="515556" y="3560272"/>
            <a:ext cx="1872000" cy="244454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</p:txBody>
      </p:sp>
      <p:sp>
        <p:nvSpPr>
          <p:cNvPr id="141" name="矩形 140"/>
          <p:cNvSpPr/>
          <p:nvPr/>
        </p:nvSpPr>
        <p:spPr>
          <a:xfrm>
            <a:off x="6365914" y="3574425"/>
            <a:ext cx="1872000" cy="244454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276355" y="3162784"/>
            <a:ext cx="1440000" cy="2444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</a:p>
        </p:txBody>
      </p:sp>
      <p:sp>
        <p:nvSpPr>
          <p:cNvPr id="143" name="矩形 142"/>
          <p:cNvSpPr/>
          <p:nvPr/>
        </p:nvSpPr>
        <p:spPr>
          <a:xfrm>
            <a:off x="6276355" y="2860537"/>
            <a:ext cx="1440000" cy="2444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</a:p>
        </p:txBody>
      </p:sp>
      <p:sp>
        <p:nvSpPr>
          <p:cNvPr id="144" name="矩形 143"/>
          <p:cNvSpPr/>
          <p:nvPr/>
        </p:nvSpPr>
        <p:spPr>
          <a:xfrm>
            <a:off x="6276355" y="2542367"/>
            <a:ext cx="1440000" cy="2444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组织管理</a:t>
            </a:r>
          </a:p>
        </p:txBody>
      </p:sp>
      <p:sp>
        <p:nvSpPr>
          <p:cNvPr id="148" name="矩形 147"/>
          <p:cNvSpPr/>
          <p:nvPr/>
        </p:nvSpPr>
        <p:spPr>
          <a:xfrm>
            <a:off x="4433204" y="3574425"/>
            <a:ext cx="1872000" cy="244454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385080" y="1614440"/>
            <a:ext cx="7907336" cy="3600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 API + SDK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上箭头 149"/>
          <p:cNvSpPr/>
          <p:nvPr/>
        </p:nvSpPr>
        <p:spPr>
          <a:xfrm>
            <a:off x="4256046" y="1988887"/>
            <a:ext cx="162000" cy="180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380644" y="116632"/>
            <a:ext cx="7903931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上箭头 151"/>
          <p:cNvSpPr/>
          <p:nvPr/>
        </p:nvSpPr>
        <p:spPr>
          <a:xfrm>
            <a:off x="4246446" y="1434440"/>
            <a:ext cx="162000" cy="180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21675" y="287402"/>
            <a:ext cx="3671748" cy="10698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521676" y="179390"/>
            <a:ext cx="1121026" cy="2160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专网应用</a:t>
            </a:r>
          </a:p>
        </p:txBody>
      </p:sp>
      <p:sp>
        <p:nvSpPr>
          <p:cNvPr id="158" name="矩形 157"/>
          <p:cNvSpPr/>
          <p:nvPr/>
        </p:nvSpPr>
        <p:spPr>
          <a:xfrm>
            <a:off x="562702" y="1054981"/>
            <a:ext cx="1440000" cy="2444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浓缩处理</a:t>
            </a:r>
          </a:p>
        </p:txBody>
      </p:sp>
      <p:sp>
        <p:nvSpPr>
          <p:cNvPr id="159" name="矩形 158"/>
          <p:cNvSpPr/>
          <p:nvPr/>
        </p:nvSpPr>
        <p:spPr>
          <a:xfrm>
            <a:off x="562702" y="752734"/>
            <a:ext cx="1440000" cy="2444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</a:p>
        </p:txBody>
      </p:sp>
      <p:sp>
        <p:nvSpPr>
          <p:cNvPr id="160" name="矩形 159"/>
          <p:cNvSpPr/>
          <p:nvPr/>
        </p:nvSpPr>
        <p:spPr>
          <a:xfrm>
            <a:off x="562702" y="434564"/>
            <a:ext cx="1440000" cy="2444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人脸布控</a:t>
            </a:r>
          </a:p>
        </p:txBody>
      </p:sp>
      <p:sp>
        <p:nvSpPr>
          <p:cNvPr id="161" name="矩形 160"/>
          <p:cNvSpPr/>
          <p:nvPr/>
        </p:nvSpPr>
        <p:spPr>
          <a:xfrm>
            <a:off x="2249367" y="1054981"/>
            <a:ext cx="1440000" cy="2444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立体化防控</a:t>
            </a:r>
          </a:p>
        </p:txBody>
      </p:sp>
      <p:sp>
        <p:nvSpPr>
          <p:cNvPr id="162" name="矩形 161"/>
          <p:cNvSpPr/>
          <p:nvPr/>
        </p:nvSpPr>
        <p:spPr>
          <a:xfrm>
            <a:off x="2249367" y="752734"/>
            <a:ext cx="1440000" cy="2444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视频结构化处理</a:t>
            </a:r>
          </a:p>
        </p:txBody>
      </p:sp>
      <p:sp>
        <p:nvSpPr>
          <p:cNvPr id="163" name="矩形 162"/>
          <p:cNvSpPr/>
          <p:nvPr/>
        </p:nvSpPr>
        <p:spPr>
          <a:xfrm>
            <a:off x="2249367" y="434564"/>
            <a:ext cx="1440000" cy="2444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车辆布控</a:t>
            </a:r>
          </a:p>
        </p:txBody>
      </p:sp>
      <p:sp>
        <p:nvSpPr>
          <p:cNvPr id="164" name="矩形 163"/>
          <p:cNvSpPr/>
          <p:nvPr/>
        </p:nvSpPr>
        <p:spPr>
          <a:xfrm>
            <a:off x="4566166" y="287402"/>
            <a:ext cx="3671748" cy="10698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4566167" y="179390"/>
            <a:ext cx="1121026" cy="2160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内网应用</a:t>
            </a:r>
          </a:p>
        </p:txBody>
      </p:sp>
      <p:sp>
        <p:nvSpPr>
          <p:cNvPr id="166" name="矩形 165"/>
          <p:cNvSpPr/>
          <p:nvPr/>
        </p:nvSpPr>
        <p:spPr>
          <a:xfrm>
            <a:off x="4607193" y="1054981"/>
            <a:ext cx="1440000" cy="2444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指挥调度</a:t>
            </a:r>
          </a:p>
        </p:txBody>
      </p:sp>
      <p:sp>
        <p:nvSpPr>
          <p:cNvPr id="167" name="矩形 166"/>
          <p:cNvSpPr/>
          <p:nvPr/>
        </p:nvSpPr>
        <p:spPr>
          <a:xfrm>
            <a:off x="4607193" y="752734"/>
            <a:ext cx="1440000" cy="2444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视频侦查</a:t>
            </a:r>
          </a:p>
        </p:txBody>
      </p:sp>
      <p:sp>
        <p:nvSpPr>
          <p:cNvPr id="168" name="矩形 167"/>
          <p:cNvSpPr/>
          <p:nvPr/>
        </p:nvSpPr>
        <p:spPr>
          <a:xfrm>
            <a:off x="4607193" y="434564"/>
            <a:ext cx="1440000" cy="2444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人脸研判</a:t>
            </a:r>
          </a:p>
        </p:txBody>
      </p:sp>
      <p:sp>
        <p:nvSpPr>
          <p:cNvPr id="169" name="矩形 168"/>
          <p:cNvSpPr/>
          <p:nvPr/>
        </p:nvSpPr>
        <p:spPr>
          <a:xfrm>
            <a:off x="6293858" y="1054981"/>
            <a:ext cx="1440000" cy="2444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影像鉴定</a:t>
            </a:r>
          </a:p>
        </p:txBody>
      </p:sp>
      <p:sp>
        <p:nvSpPr>
          <p:cNvPr id="170" name="矩形 169"/>
          <p:cNvSpPr/>
          <p:nvPr/>
        </p:nvSpPr>
        <p:spPr>
          <a:xfrm>
            <a:off x="6293858" y="752734"/>
            <a:ext cx="1440000" cy="2444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案件管理</a:t>
            </a:r>
          </a:p>
        </p:txBody>
      </p:sp>
      <p:sp>
        <p:nvSpPr>
          <p:cNvPr id="171" name="矩形 170"/>
          <p:cNvSpPr/>
          <p:nvPr/>
        </p:nvSpPr>
        <p:spPr>
          <a:xfrm>
            <a:off x="6293858" y="434564"/>
            <a:ext cx="1440000" cy="2444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车辆研判</a:t>
            </a:r>
          </a:p>
        </p:txBody>
      </p:sp>
      <p:grpSp>
        <p:nvGrpSpPr>
          <p:cNvPr id="184" name="组合 183"/>
          <p:cNvGrpSpPr/>
          <p:nvPr/>
        </p:nvGrpSpPr>
        <p:grpSpPr>
          <a:xfrm>
            <a:off x="8442233" y="5076591"/>
            <a:ext cx="299607" cy="1699212"/>
            <a:chOff x="5822525" y="-953708"/>
            <a:chExt cx="299607" cy="2207023"/>
          </a:xfrm>
        </p:grpSpPr>
        <p:sp>
          <p:nvSpPr>
            <p:cNvPr id="185" name="燕尾形 184"/>
            <p:cNvSpPr/>
            <p:nvPr/>
          </p:nvSpPr>
          <p:spPr>
            <a:xfrm rot="16200000">
              <a:off x="4868817" y="0"/>
              <a:ext cx="2207023" cy="29960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6" name="燕尾形 4"/>
            <p:cNvSpPr/>
            <p:nvPr/>
          </p:nvSpPr>
          <p:spPr>
            <a:xfrm rot="16200000">
              <a:off x="5018621" y="-1"/>
              <a:ext cx="1907416" cy="2996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700" kern="1200" dirty="0"/>
                <a:t>数据源</a:t>
              </a:r>
            </a:p>
          </p:txBody>
        </p:sp>
      </p:grpSp>
      <p:sp>
        <p:nvSpPr>
          <p:cNvPr id="195" name="燕尾形 4"/>
          <p:cNvSpPr/>
          <p:nvPr/>
        </p:nvSpPr>
        <p:spPr>
          <a:xfrm rot="16200000">
            <a:off x="8157135" y="1652844"/>
            <a:ext cx="869803" cy="2996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009" tIns="22670" rIns="22670" bIns="2267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700" kern="1200" dirty="0"/>
              <a:t>接</a:t>
            </a:r>
          </a:p>
        </p:txBody>
      </p:sp>
      <p:grpSp>
        <p:nvGrpSpPr>
          <p:cNvPr id="197" name="组合 196"/>
          <p:cNvGrpSpPr/>
          <p:nvPr/>
        </p:nvGrpSpPr>
        <p:grpSpPr>
          <a:xfrm rot="16200000">
            <a:off x="8049113" y="1695862"/>
            <a:ext cx="1095770" cy="302916"/>
            <a:chOff x="4769941" y="1767085"/>
            <a:chExt cx="1324570" cy="529828"/>
          </a:xfrm>
        </p:grpSpPr>
        <p:sp>
          <p:nvSpPr>
            <p:cNvPr id="198" name="燕尾形 197"/>
            <p:cNvSpPr/>
            <p:nvPr/>
          </p:nvSpPr>
          <p:spPr>
            <a:xfrm>
              <a:off x="4769941" y="1767085"/>
              <a:ext cx="1324570" cy="52982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9" name="燕尾形 4"/>
            <p:cNvSpPr/>
            <p:nvPr/>
          </p:nvSpPr>
          <p:spPr>
            <a:xfrm>
              <a:off x="5034855" y="1767085"/>
              <a:ext cx="794742" cy="5298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4016" tIns="41339" rIns="41339" bIns="41339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700" dirty="0"/>
                <a:t>接口</a:t>
              </a:r>
            </a:p>
          </p:txBody>
        </p:sp>
      </p:grpSp>
      <p:grpSp>
        <p:nvGrpSpPr>
          <p:cNvPr id="205" name="组合 204"/>
          <p:cNvGrpSpPr/>
          <p:nvPr/>
        </p:nvGrpSpPr>
        <p:grpSpPr>
          <a:xfrm rot="16200000">
            <a:off x="7763491" y="4368232"/>
            <a:ext cx="1646074" cy="302916"/>
            <a:chOff x="2385714" y="1767085"/>
            <a:chExt cx="1324570" cy="529828"/>
          </a:xfrm>
        </p:grpSpPr>
        <p:sp>
          <p:nvSpPr>
            <p:cNvPr id="206" name="燕尾形 205"/>
            <p:cNvSpPr/>
            <p:nvPr/>
          </p:nvSpPr>
          <p:spPr>
            <a:xfrm>
              <a:off x="2385714" y="1767085"/>
              <a:ext cx="1324570" cy="52982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7" name="燕尾形 4"/>
            <p:cNvSpPr/>
            <p:nvPr/>
          </p:nvSpPr>
          <p:spPr>
            <a:xfrm>
              <a:off x="2650628" y="1767085"/>
              <a:ext cx="794742" cy="5298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/>
                <a:t>数据湖</a:t>
              </a:r>
            </a:p>
          </p:txBody>
        </p:sp>
      </p:grpSp>
      <p:grpSp>
        <p:nvGrpSpPr>
          <p:cNvPr id="211" name="组合 210"/>
          <p:cNvGrpSpPr/>
          <p:nvPr/>
        </p:nvGrpSpPr>
        <p:grpSpPr>
          <a:xfrm rot="16200000">
            <a:off x="7727673" y="2876288"/>
            <a:ext cx="1728192" cy="313389"/>
            <a:chOff x="5352529" y="1883320"/>
            <a:chExt cx="743396" cy="297358"/>
          </a:xfrm>
        </p:grpSpPr>
        <p:sp>
          <p:nvSpPr>
            <p:cNvPr id="212" name="燕尾形 211"/>
            <p:cNvSpPr/>
            <p:nvPr/>
          </p:nvSpPr>
          <p:spPr>
            <a:xfrm>
              <a:off x="5352529" y="1883320"/>
              <a:ext cx="743396" cy="29735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3" name="燕尾形 4"/>
            <p:cNvSpPr/>
            <p:nvPr/>
          </p:nvSpPr>
          <p:spPr>
            <a:xfrm>
              <a:off x="5501208" y="1883320"/>
              <a:ext cx="446038" cy="297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13335" rIns="13335" bIns="13335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/>
                <a:t>中间件</a:t>
              </a:r>
            </a:p>
          </p:txBody>
        </p:sp>
      </p:grpSp>
      <p:grpSp>
        <p:nvGrpSpPr>
          <p:cNvPr id="214" name="组合 213"/>
          <p:cNvGrpSpPr/>
          <p:nvPr/>
        </p:nvGrpSpPr>
        <p:grpSpPr>
          <a:xfrm rot="16200000">
            <a:off x="7935315" y="626857"/>
            <a:ext cx="1317808" cy="297358"/>
            <a:chOff x="5352603" y="1507358"/>
            <a:chExt cx="743396" cy="297358"/>
          </a:xfrm>
        </p:grpSpPr>
        <p:sp>
          <p:nvSpPr>
            <p:cNvPr id="215" name="燕尾形 214"/>
            <p:cNvSpPr/>
            <p:nvPr/>
          </p:nvSpPr>
          <p:spPr>
            <a:xfrm>
              <a:off x="5352603" y="1507358"/>
              <a:ext cx="743396" cy="29735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燕尾形 4"/>
            <p:cNvSpPr/>
            <p:nvPr/>
          </p:nvSpPr>
          <p:spPr>
            <a:xfrm>
              <a:off x="5501282" y="1507358"/>
              <a:ext cx="446038" cy="297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13335" rIns="13335" bIns="13335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700" dirty="0"/>
                <a:t>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31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过程 6"/>
          <p:cNvSpPr/>
          <p:nvPr/>
        </p:nvSpPr>
        <p:spPr>
          <a:xfrm>
            <a:off x="3583006" y="4581128"/>
            <a:ext cx="4985782" cy="36004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管理类</a:t>
            </a:r>
          </a:p>
        </p:txBody>
      </p:sp>
      <p:sp>
        <p:nvSpPr>
          <p:cNvPr id="85" name="流程图: 过程 84"/>
          <p:cNvSpPr/>
          <p:nvPr/>
        </p:nvSpPr>
        <p:spPr>
          <a:xfrm>
            <a:off x="3583005" y="3212976"/>
            <a:ext cx="1558070" cy="1296144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流程图: 过程 85"/>
          <p:cNvSpPr/>
          <p:nvPr/>
        </p:nvSpPr>
        <p:spPr>
          <a:xfrm>
            <a:off x="3655911" y="4047803"/>
            <a:ext cx="1413156" cy="317302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用户管理服务</a:t>
            </a:r>
          </a:p>
        </p:txBody>
      </p:sp>
      <p:sp>
        <p:nvSpPr>
          <p:cNvPr id="87" name="流程图: 过程 86"/>
          <p:cNvSpPr/>
          <p:nvPr/>
        </p:nvSpPr>
        <p:spPr>
          <a:xfrm>
            <a:off x="3655911" y="3351468"/>
            <a:ext cx="1413156" cy="317302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用户管理界面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3583006" y="3068960"/>
            <a:ext cx="982005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93" name="上箭头 92"/>
          <p:cNvSpPr/>
          <p:nvPr/>
        </p:nvSpPr>
        <p:spPr>
          <a:xfrm>
            <a:off x="4204971" y="3667437"/>
            <a:ext cx="284544" cy="379033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82490" y="3736448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流程图: 过程 94"/>
          <p:cNvSpPr/>
          <p:nvPr/>
        </p:nvSpPr>
        <p:spPr>
          <a:xfrm>
            <a:off x="5292809" y="3212976"/>
            <a:ext cx="1558070" cy="1296144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流程图: 过程 95"/>
          <p:cNvSpPr/>
          <p:nvPr/>
        </p:nvSpPr>
        <p:spPr>
          <a:xfrm>
            <a:off x="5365715" y="4047803"/>
            <a:ext cx="1413156" cy="317302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资源管理服务</a:t>
            </a:r>
          </a:p>
        </p:txBody>
      </p:sp>
      <p:sp>
        <p:nvSpPr>
          <p:cNvPr id="97" name="流程图: 过程 96"/>
          <p:cNvSpPr/>
          <p:nvPr/>
        </p:nvSpPr>
        <p:spPr>
          <a:xfrm>
            <a:off x="5365715" y="3351468"/>
            <a:ext cx="1413156" cy="317302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资源管理界面</a:t>
            </a:r>
          </a:p>
        </p:txBody>
      </p:sp>
      <p:sp>
        <p:nvSpPr>
          <p:cNvPr id="98" name="圆角矩形 97"/>
          <p:cNvSpPr/>
          <p:nvPr/>
        </p:nvSpPr>
        <p:spPr>
          <a:xfrm>
            <a:off x="5292810" y="3068960"/>
            <a:ext cx="982005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</a:p>
        </p:txBody>
      </p:sp>
      <p:sp>
        <p:nvSpPr>
          <p:cNvPr id="99" name="上箭头 98"/>
          <p:cNvSpPr/>
          <p:nvPr/>
        </p:nvSpPr>
        <p:spPr>
          <a:xfrm>
            <a:off x="5914775" y="3667437"/>
            <a:ext cx="284544" cy="379033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192294" y="3736448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流程图: 过程 106"/>
          <p:cNvSpPr/>
          <p:nvPr/>
        </p:nvSpPr>
        <p:spPr>
          <a:xfrm>
            <a:off x="7010718" y="3208881"/>
            <a:ext cx="1558070" cy="1296144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流程图: 过程 107"/>
          <p:cNvSpPr/>
          <p:nvPr/>
        </p:nvSpPr>
        <p:spPr>
          <a:xfrm>
            <a:off x="7083624" y="4043708"/>
            <a:ext cx="1413156" cy="317302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日志管理服务</a:t>
            </a:r>
          </a:p>
        </p:txBody>
      </p:sp>
      <p:sp>
        <p:nvSpPr>
          <p:cNvPr id="109" name="流程图: 过程 108"/>
          <p:cNvSpPr/>
          <p:nvPr/>
        </p:nvSpPr>
        <p:spPr>
          <a:xfrm>
            <a:off x="7083624" y="3347373"/>
            <a:ext cx="1413156" cy="317302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日志管理界面</a:t>
            </a:r>
          </a:p>
        </p:txBody>
      </p:sp>
      <p:sp>
        <p:nvSpPr>
          <p:cNvPr id="110" name="圆角矩形 109"/>
          <p:cNvSpPr/>
          <p:nvPr/>
        </p:nvSpPr>
        <p:spPr>
          <a:xfrm>
            <a:off x="7010719" y="3064865"/>
            <a:ext cx="982005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</a:p>
        </p:txBody>
      </p:sp>
      <p:sp>
        <p:nvSpPr>
          <p:cNvPr id="111" name="上箭头 110"/>
          <p:cNvSpPr/>
          <p:nvPr/>
        </p:nvSpPr>
        <p:spPr>
          <a:xfrm>
            <a:off x="7632684" y="3663342"/>
            <a:ext cx="284544" cy="379033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910203" y="3732353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流程图: 过程 112"/>
          <p:cNvSpPr/>
          <p:nvPr/>
        </p:nvSpPr>
        <p:spPr>
          <a:xfrm>
            <a:off x="217420" y="1483718"/>
            <a:ext cx="8351368" cy="792088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217419" y="1268760"/>
            <a:ext cx="207833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重庆公安安防协同平台</a:t>
            </a:r>
          </a:p>
        </p:txBody>
      </p:sp>
      <p:sp>
        <p:nvSpPr>
          <p:cNvPr id="115" name="流程图: 过程 114"/>
          <p:cNvSpPr/>
          <p:nvPr/>
        </p:nvSpPr>
        <p:spPr>
          <a:xfrm>
            <a:off x="1907704" y="3208881"/>
            <a:ext cx="1558070" cy="1296144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流程图: 过程 115"/>
          <p:cNvSpPr/>
          <p:nvPr/>
        </p:nvSpPr>
        <p:spPr>
          <a:xfrm>
            <a:off x="1980610" y="4043708"/>
            <a:ext cx="1413156" cy="317302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车辆检索服务</a:t>
            </a:r>
          </a:p>
        </p:txBody>
      </p:sp>
      <p:sp>
        <p:nvSpPr>
          <p:cNvPr id="117" name="流程图: 过程 116"/>
          <p:cNvSpPr/>
          <p:nvPr/>
        </p:nvSpPr>
        <p:spPr>
          <a:xfrm>
            <a:off x="1980610" y="3347373"/>
            <a:ext cx="1413156" cy="317302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车辆检索界面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1907705" y="3064865"/>
            <a:ext cx="982005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车辆检索</a:t>
            </a:r>
          </a:p>
        </p:txBody>
      </p:sp>
      <p:sp>
        <p:nvSpPr>
          <p:cNvPr id="119" name="上箭头 118"/>
          <p:cNvSpPr/>
          <p:nvPr/>
        </p:nvSpPr>
        <p:spPr>
          <a:xfrm>
            <a:off x="2529670" y="3663342"/>
            <a:ext cx="284544" cy="379033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807189" y="3732353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流程图: 过程 120"/>
          <p:cNvSpPr/>
          <p:nvPr/>
        </p:nvSpPr>
        <p:spPr>
          <a:xfrm>
            <a:off x="217419" y="3212976"/>
            <a:ext cx="1558070" cy="1296144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流程图: 过程 121"/>
          <p:cNvSpPr/>
          <p:nvPr/>
        </p:nvSpPr>
        <p:spPr>
          <a:xfrm>
            <a:off x="290325" y="4047803"/>
            <a:ext cx="1413156" cy="317302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人员布控服务</a:t>
            </a:r>
          </a:p>
        </p:txBody>
      </p:sp>
      <p:sp>
        <p:nvSpPr>
          <p:cNvPr id="123" name="流程图: 过程 122"/>
          <p:cNvSpPr/>
          <p:nvPr/>
        </p:nvSpPr>
        <p:spPr>
          <a:xfrm>
            <a:off x="290325" y="3351468"/>
            <a:ext cx="1413156" cy="317302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人员布控界面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217420" y="3068960"/>
            <a:ext cx="982005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人员布控</a:t>
            </a:r>
          </a:p>
        </p:txBody>
      </p:sp>
      <p:sp>
        <p:nvSpPr>
          <p:cNvPr id="125" name="上箭头 124"/>
          <p:cNvSpPr/>
          <p:nvPr/>
        </p:nvSpPr>
        <p:spPr>
          <a:xfrm>
            <a:off x="839385" y="3667437"/>
            <a:ext cx="284544" cy="379033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16904" y="3736448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流程图: 过程 126"/>
          <p:cNvSpPr/>
          <p:nvPr/>
        </p:nvSpPr>
        <p:spPr>
          <a:xfrm>
            <a:off x="217420" y="4581128"/>
            <a:ext cx="3248354" cy="36004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应用类</a:t>
            </a:r>
          </a:p>
        </p:txBody>
      </p:sp>
      <p:grpSp>
        <p:nvGrpSpPr>
          <p:cNvPr id="134" name="组合 133"/>
          <p:cNvGrpSpPr/>
          <p:nvPr/>
        </p:nvGrpSpPr>
        <p:grpSpPr>
          <a:xfrm>
            <a:off x="251520" y="1513309"/>
            <a:ext cx="8270637" cy="729797"/>
            <a:chOff x="251520" y="1802407"/>
            <a:chExt cx="8270637" cy="729797"/>
          </a:xfrm>
        </p:grpSpPr>
        <p:sp>
          <p:nvSpPr>
            <p:cNvPr id="128" name="矩形 127"/>
            <p:cNvSpPr/>
            <p:nvPr/>
          </p:nvSpPr>
          <p:spPr>
            <a:xfrm>
              <a:off x="251520" y="1802407"/>
              <a:ext cx="1641535" cy="72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人员布控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927324" y="1808569"/>
              <a:ext cx="1616641" cy="72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车辆检索</a:t>
              </a:r>
            </a:p>
          </p:txBody>
        </p:sp>
        <p:sp>
          <p:nvSpPr>
            <p:cNvPr id="130" name="矩形 129"/>
            <p:cNvSpPr/>
            <p:nvPr/>
          </p:nvSpPr>
          <p:spPr>
            <a:xfrm>
              <a:off x="3584191" y="1808569"/>
              <a:ext cx="1616641" cy="72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用户管理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229872" y="1808569"/>
              <a:ext cx="1641535" cy="72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资源管理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6876256" y="1812124"/>
              <a:ext cx="1645901" cy="72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日志管理</a:t>
              </a:r>
            </a:p>
          </p:txBody>
        </p:sp>
      </p:grpSp>
      <p:sp>
        <p:nvSpPr>
          <p:cNvPr id="138" name="任意多边形 137"/>
          <p:cNvSpPr/>
          <p:nvPr/>
        </p:nvSpPr>
        <p:spPr>
          <a:xfrm>
            <a:off x="1116903" y="2275367"/>
            <a:ext cx="637533" cy="1772436"/>
          </a:xfrm>
          <a:custGeom>
            <a:avLst/>
            <a:gdLst>
              <a:gd name="connsiteX0" fmla="*/ 0 w 701814"/>
              <a:gd name="connsiteY0" fmla="*/ 1913860 h 1913860"/>
              <a:gd name="connsiteX1" fmla="*/ 701749 w 701814"/>
              <a:gd name="connsiteY1" fmla="*/ 1414130 h 1913860"/>
              <a:gd name="connsiteX2" fmla="*/ 42530 w 701814"/>
              <a:gd name="connsiteY2" fmla="*/ 0 h 191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814" h="1913860">
                <a:moveTo>
                  <a:pt x="0" y="1913860"/>
                </a:moveTo>
                <a:cubicBezTo>
                  <a:pt x="347330" y="1823483"/>
                  <a:pt x="694661" y="1733107"/>
                  <a:pt x="701749" y="1414130"/>
                </a:cubicBezTo>
                <a:cubicBezTo>
                  <a:pt x="708837" y="1095153"/>
                  <a:pt x="136451" y="217967"/>
                  <a:pt x="4253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任意多边形 138"/>
          <p:cNvSpPr/>
          <p:nvPr/>
        </p:nvSpPr>
        <p:spPr>
          <a:xfrm>
            <a:off x="2687189" y="2232837"/>
            <a:ext cx="545196" cy="1116419"/>
          </a:xfrm>
          <a:custGeom>
            <a:avLst/>
            <a:gdLst>
              <a:gd name="connsiteX0" fmla="*/ 31898 w 510449"/>
              <a:gd name="connsiteY0" fmla="*/ 1190847 h 1190847"/>
              <a:gd name="connsiteX1" fmla="*/ 510363 w 510449"/>
              <a:gd name="connsiteY1" fmla="*/ 776177 h 1190847"/>
              <a:gd name="connsiteX2" fmla="*/ 0 w 510449"/>
              <a:gd name="connsiteY2" fmla="*/ 0 h 119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449" h="1190847">
                <a:moveTo>
                  <a:pt x="31898" y="1190847"/>
                </a:moveTo>
                <a:cubicBezTo>
                  <a:pt x="273788" y="1082749"/>
                  <a:pt x="515679" y="974651"/>
                  <a:pt x="510363" y="776177"/>
                </a:cubicBezTo>
                <a:cubicBezTo>
                  <a:pt x="505047" y="577703"/>
                  <a:pt x="72656" y="58479"/>
                  <a:pt x="0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任意多边形 139"/>
          <p:cNvSpPr/>
          <p:nvPr/>
        </p:nvSpPr>
        <p:spPr>
          <a:xfrm>
            <a:off x="4412512" y="2264735"/>
            <a:ext cx="531710" cy="1095153"/>
          </a:xfrm>
          <a:custGeom>
            <a:avLst/>
            <a:gdLst>
              <a:gd name="connsiteX0" fmla="*/ 31897 w 531710"/>
              <a:gd name="connsiteY0" fmla="*/ 1095153 h 1095153"/>
              <a:gd name="connsiteX1" fmla="*/ 531628 w 531710"/>
              <a:gd name="connsiteY1" fmla="*/ 808074 h 1095153"/>
              <a:gd name="connsiteX2" fmla="*/ 0 w 531710"/>
              <a:gd name="connsiteY2" fmla="*/ 0 h 109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710" h="1095153">
                <a:moveTo>
                  <a:pt x="31897" y="1095153"/>
                </a:moveTo>
                <a:cubicBezTo>
                  <a:pt x="284420" y="1042876"/>
                  <a:pt x="536944" y="990599"/>
                  <a:pt x="531628" y="808074"/>
                </a:cubicBezTo>
                <a:cubicBezTo>
                  <a:pt x="526312" y="625549"/>
                  <a:pt x="65568" y="101009"/>
                  <a:pt x="0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任意多边形 140"/>
          <p:cNvSpPr/>
          <p:nvPr/>
        </p:nvSpPr>
        <p:spPr>
          <a:xfrm>
            <a:off x="6028660" y="2243470"/>
            <a:ext cx="691179" cy="1105786"/>
          </a:xfrm>
          <a:custGeom>
            <a:avLst/>
            <a:gdLst>
              <a:gd name="connsiteX0" fmla="*/ 0 w 691179"/>
              <a:gd name="connsiteY0" fmla="*/ 1105786 h 1105786"/>
              <a:gd name="connsiteX1" fmla="*/ 691117 w 691179"/>
              <a:gd name="connsiteY1" fmla="*/ 893135 h 1105786"/>
              <a:gd name="connsiteX2" fmla="*/ 31898 w 691179"/>
              <a:gd name="connsiteY2" fmla="*/ 0 h 110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1179" h="1105786">
                <a:moveTo>
                  <a:pt x="0" y="1105786"/>
                </a:moveTo>
                <a:cubicBezTo>
                  <a:pt x="342900" y="1091609"/>
                  <a:pt x="685801" y="1077433"/>
                  <a:pt x="691117" y="893135"/>
                </a:cubicBezTo>
                <a:cubicBezTo>
                  <a:pt x="696433" y="708837"/>
                  <a:pt x="364165" y="354418"/>
                  <a:pt x="31898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任意多边形 142"/>
          <p:cNvSpPr/>
          <p:nvPr/>
        </p:nvSpPr>
        <p:spPr>
          <a:xfrm>
            <a:off x="7655442" y="2278082"/>
            <a:ext cx="885219" cy="1767007"/>
          </a:xfrm>
          <a:custGeom>
            <a:avLst/>
            <a:gdLst>
              <a:gd name="connsiteX0" fmla="*/ 446567 w 885219"/>
              <a:gd name="connsiteY0" fmla="*/ 1807535 h 1807535"/>
              <a:gd name="connsiteX1" fmla="*/ 871870 w 885219"/>
              <a:gd name="connsiteY1" fmla="*/ 1456661 h 1807535"/>
              <a:gd name="connsiteX2" fmla="*/ 0 w 885219"/>
              <a:gd name="connsiteY2" fmla="*/ 0 h 180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5219" h="1807535">
                <a:moveTo>
                  <a:pt x="446567" y="1807535"/>
                </a:moveTo>
                <a:cubicBezTo>
                  <a:pt x="696432" y="1782726"/>
                  <a:pt x="946298" y="1757917"/>
                  <a:pt x="871870" y="1456661"/>
                </a:cubicBezTo>
                <a:cubicBezTo>
                  <a:pt x="797442" y="1155405"/>
                  <a:pt x="56707" y="25695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任意多边形 144"/>
          <p:cNvSpPr/>
          <p:nvPr/>
        </p:nvSpPr>
        <p:spPr>
          <a:xfrm>
            <a:off x="1934272" y="2275367"/>
            <a:ext cx="500584" cy="1743740"/>
          </a:xfrm>
          <a:custGeom>
            <a:avLst/>
            <a:gdLst>
              <a:gd name="connsiteX0" fmla="*/ 404891 w 500584"/>
              <a:gd name="connsiteY0" fmla="*/ 1743740 h 1743740"/>
              <a:gd name="connsiteX1" fmla="*/ 854 w 500584"/>
              <a:gd name="connsiteY1" fmla="*/ 1424763 h 1743740"/>
              <a:gd name="connsiteX2" fmla="*/ 500584 w 500584"/>
              <a:gd name="connsiteY2" fmla="*/ 0 h 174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584" h="1743740">
                <a:moveTo>
                  <a:pt x="404891" y="1743740"/>
                </a:moveTo>
                <a:cubicBezTo>
                  <a:pt x="194898" y="1729563"/>
                  <a:pt x="-15095" y="1715386"/>
                  <a:pt x="854" y="1424763"/>
                </a:cubicBezTo>
                <a:cubicBezTo>
                  <a:pt x="16803" y="1134140"/>
                  <a:pt x="396030" y="272902"/>
                  <a:pt x="500584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任意多边形 145"/>
          <p:cNvSpPr/>
          <p:nvPr/>
        </p:nvSpPr>
        <p:spPr>
          <a:xfrm>
            <a:off x="3584191" y="2289716"/>
            <a:ext cx="500584" cy="1743740"/>
          </a:xfrm>
          <a:custGeom>
            <a:avLst/>
            <a:gdLst>
              <a:gd name="connsiteX0" fmla="*/ 404891 w 500584"/>
              <a:gd name="connsiteY0" fmla="*/ 1743740 h 1743740"/>
              <a:gd name="connsiteX1" fmla="*/ 854 w 500584"/>
              <a:gd name="connsiteY1" fmla="*/ 1424763 h 1743740"/>
              <a:gd name="connsiteX2" fmla="*/ 500584 w 500584"/>
              <a:gd name="connsiteY2" fmla="*/ 0 h 174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584" h="1743740">
                <a:moveTo>
                  <a:pt x="404891" y="1743740"/>
                </a:moveTo>
                <a:cubicBezTo>
                  <a:pt x="194898" y="1729563"/>
                  <a:pt x="-15095" y="1715386"/>
                  <a:pt x="854" y="1424763"/>
                </a:cubicBezTo>
                <a:cubicBezTo>
                  <a:pt x="16803" y="1134140"/>
                  <a:pt x="396030" y="272902"/>
                  <a:pt x="500584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任意多边形 146"/>
          <p:cNvSpPr/>
          <p:nvPr/>
        </p:nvSpPr>
        <p:spPr>
          <a:xfrm>
            <a:off x="5306231" y="2286990"/>
            <a:ext cx="500584" cy="1743740"/>
          </a:xfrm>
          <a:custGeom>
            <a:avLst/>
            <a:gdLst>
              <a:gd name="connsiteX0" fmla="*/ 404891 w 500584"/>
              <a:gd name="connsiteY0" fmla="*/ 1743740 h 1743740"/>
              <a:gd name="connsiteX1" fmla="*/ 854 w 500584"/>
              <a:gd name="connsiteY1" fmla="*/ 1424763 h 1743740"/>
              <a:gd name="connsiteX2" fmla="*/ 500584 w 500584"/>
              <a:gd name="connsiteY2" fmla="*/ 0 h 174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584" h="1743740">
                <a:moveTo>
                  <a:pt x="404891" y="1743740"/>
                </a:moveTo>
                <a:cubicBezTo>
                  <a:pt x="194898" y="1729563"/>
                  <a:pt x="-15095" y="1715386"/>
                  <a:pt x="854" y="1424763"/>
                </a:cubicBezTo>
                <a:cubicBezTo>
                  <a:pt x="16803" y="1134140"/>
                  <a:pt x="396030" y="272902"/>
                  <a:pt x="500584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68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71600" y="5805264"/>
            <a:ext cx="7272808" cy="72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硬件层</a:t>
            </a:r>
          </a:p>
        </p:txBody>
      </p:sp>
      <p:sp>
        <p:nvSpPr>
          <p:cNvPr id="8" name="矩形 7"/>
          <p:cNvSpPr/>
          <p:nvPr/>
        </p:nvSpPr>
        <p:spPr>
          <a:xfrm>
            <a:off x="1331640" y="5985284"/>
            <a:ext cx="108012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主机</a:t>
            </a:r>
          </a:p>
        </p:txBody>
      </p:sp>
      <p:sp>
        <p:nvSpPr>
          <p:cNvPr id="9" name="矩形 8"/>
          <p:cNvSpPr/>
          <p:nvPr/>
        </p:nvSpPr>
        <p:spPr>
          <a:xfrm>
            <a:off x="2722688" y="5985284"/>
            <a:ext cx="108012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</a:t>
            </a:r>
          </a:p>
        </p:txBody>
      </p:sp>
      <p:sp>
        <p:nvSpPr>
          <p:cNvPr id="10" name="矩形 9"/>
          <p:cNvSpPr/>
          <p:nvPr/>
        </p:nvSpPr>
        <p:spPr>
          <a:xfrm>
            <a:off x="6588224" y="5985284"/>
            <a:ext cx="108012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摄像头</a:t>
            </a:r>
          </a:p>
        </p:txBody>
      </p:sp>
      <p:sp>
        <p:nvSpPr>
          <p:cNvPr id="11" name="矩形 10"/>
          <p:cNvSpPr/>
          <p:nvPr/>
        </p:nvSpPr>
        <p:spPr>
          <a:xfrm>
            <a:off x="5148064" y="5985284"/>
            <a:ext cx="108012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971600" y="5222139"/>
            <a:ext cx="7272808" cy="3671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数据工厂</a:t>
            </a:r>
          </a:p>
        </p:txBody>
      </p:sp>
      <p:sp>
        <p:nvSpPr>
          <p:cNvPr id="17" name="矩形 16"/>
          <p:cNvSpPr/>
          <p:nvPr/>
        </p:nvSpPr>
        <p:spPr>
          <a:xfrm>
            <a:off x="985144" y="2636912"/>
            <a:ext cx="7259264" cy="2376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187506" y="2708920"/>
            <a:ext cx="1368152" cy="21242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</a:t>
            </a:r>
            <a:endParaRPr lang="en-US" altLang="zh-CN" dirty="0"/>
          </a:p>
          <a:p>
            <a:pPr algn="ctr"/>
            <a:r>
              <a:rPr lang="zh-CN" altLang="en-US" dirty="0"/>
              <a:t>技战法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722688" y="2708920"/>
            <a:ext cx="5377704" cy="21242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基础架构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843808" y="2996952"/>
            <a:ext cx="864096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服务治理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3802808" y="2983502"/>
            <a:ext cx="4153568" cy="16561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剪去单角的矩形 28"/>
          <p:cNvSpPr/>
          <p:nvPr/>
        </p:nvSpPr>
        <p:spPr>
          <a:xfrm>
            <a:off x="3984647" y="3212976"/>
            <a:ext cx="1152128" cy="36004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单点登录</a:t>
            </a:r>
          </a:p>
        </p:txBody>
      </p:sp>
      <p:sp>
        <p:nvSpPr>
          <p:cNvPr id="30" name="剪去单角的矩形 29"/>
          <p:cNvSpPr/>
          <p:nvPr/>
        </p:nvSpPr>
        <p:spPr>
          <a:xfrm>
            <a:off x="5355757" y="3212976"/>
            <a:ext cx="1152128" cy="36004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用户管理</a:t>
            </a:r>
          </a:p>
        </p:txBody>
      </p:sp>
      <p:sp>
        <p:nvSpPr>
          <p:cNvPr id="31" name="剪去单角的矩形 30"/>
          <p:cNvSpPr/>
          <p:nvPr/>
        </p:nvSpPr>
        <p:spPr>
          <a:xfrm>
            <a:off x="6732240" y="3212976"/>
            <a:ext cx="1152128" cy="36004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组织管理</a:t>
            </a:r>
          </a:p>
        </p:txBody>
      </p:sp>
      <p:sp>
        <p:nvSpPr>
          <p:cNvPr id="32" name="剪去单角的矩形 31"/>
          <p:cNvSpPr/>
          <p:nvPr/>
        </p:nvSpPr>
        <p:spPr>
          <a:xfrm>
            <a:off x="3984647" y="3645024"/>
            <a:ext cx="1152128" cy="36004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资源管理</a:t>
            </a:r>
          </a:p>
        </p:txBody>
      </p:sp>
      <p:sp>
        <p:nvSpPr>
          <p:cNvPr id="33" name="剪去单角的矩形 32"/>
          <p:cNvSpPr/>
          <p:nvPr/>
        </p:nvSpPr>
        <p:spPr>
          <a:xfrm>
            <a:off x="5355757" y="3645024"/>
            <a:ext cx="1152128" cy="36004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sp>
        <p:nvSpPr>
          <p:cNvPr id="34" name="剪去单角的矩形 33"/>
          <p:cNvSpPr/>
          <p:nvPr/>
        </p:nvSpPr>
        <p:spPr>
          <a:xfrm>
            <a:off x="6732240" y="3645024"/>
            <a:ext cx="1152128" cy="36004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权限管理</a:t>
            </a:r>
          </a:p>
        </p:txBody>
      </p:sp>
      <p:sp>
        <p:nvSpPr>
          <p:cNvPr id="35" name="流程图: 磁盘 34"/>
          <p:cNvSpPr/>
          <p:nvPr/>
        </p:nvSpPr>
        <p:spPr>
          <a:xfrm>
            <a:off x="3984648" y="4108778"/>
            <a:ext cx="1173382" cy="47235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PG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932922" y="26688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基础架构平台</a:t>
            </a:r>
          </a:p>
        </p:txBody>
      </p:sp>
      <p:sp>
        <p:nvSpPr>
          <p:cNvPr id="40" name="上箭头 39"/>
          <p:cNvSpPr/>
          <p:nvPr/>
        </p:nvSpPr>
        <p:spPr>
          <a:xfrm>
            <a:off x="4355976" y="5589240"/>
            <a:ext cx="252028" cy="216024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箭头 40"/>
          <p:cNvSpPr/>
          <p:nvPr/>
        </p:nvSpPr>
        <p:spPr>
          <a:xfrm>
            <a:off x="4355374" y="5006115"/>
            <a:ext cx="252028" cy="216024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85144" y="1772816"/>
            <a:ext cx="7259264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微服务和接口</a:t>
            </a:r>
          </a:p>
        </p:txBody>
      </p:sp>
      <p:sp>
        <p:nvSpPr>
          <p:cNvPr id="43" name="矩形 42"/>
          <p:cNvSpPr/>
          <p:nvPr/>
        </p:nvSpPr>
        <p:spPr>
          <a:xfrm>
            <a:off x="1619554" y="1952836"/>
            <a:ext cx="122425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RESTFUL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975849" y="1952836"/>
            <a:ext cx="122425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SDK</a:t>
            </a:r>
            <a:endParaRPr lang="zh-CN" altLang="en-US" dirty="0"/>
          </a:p>
        </p:txBody>
      </p:sp>
      <p:sp>
        <p:nvSpPr>
          <p:cNvPr id="47" name="上箭头 46"/>
          <p:cNvSpPr/>
          <p:nvPr/>
        </p:nvSpPr>
        <p:spPr>
          <a:xfrm>
            <a:off x="4357512" y="2420888"/>
            <a:ext cx="252028" cy="216024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上箭头 47"/>
          <p:cNvSpPr/>
          <p:nvPr/>
        </p:nvSpPr>
        <p:spPr>
          <a:xfrm>
            <a:off x="4357512" y="1556792"/>
            <a:ext cx="252028" cy="216024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85144" y="836712"/>
            <a:ext cx="7259264" cy="7200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顶层应用</a:t>
            </a:r>
          </a:p>
        </p:txBody>
      </p:sp>
      <p:sp>
        <p:nvSpPr>
          <p:cNvPr id="51" name="椭圆 50"/>
          <p:cNvSpPr/>
          <p:nvPr/>
        </p:nvSpPr>
        <p:spPr>
          <a:xfrm>
            <a:off x="1155055" y="930559"/>
            <a:ext cx="1171813" cy="53238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app1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2722688" y="930559"/>
            <a:ext cx="1171813" cy="53238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app2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5158030" y="930558"/>
            <a:ext cx="1171813" cy="53238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app3</a:t>
            </a: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6670894" y="930559"/>
            <a:ext cx="1171813" cy="53238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app.n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11560" y="226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整体架构</a:t>
            </a:r>
          </a:p>
        </p:txBody>
      </p:sp>
      <p:sp>
        <p:nvSpPr>
          <p:cNvPr id="37" name="流程图: 磁盘 36"/>
          <p:cNvSpPr/>
          <p:nvPr/>
        </p:nvSpPr>
        <p:spPr>
          <a:xfrm>
            <a:off x="5292901" y="4108778"/>
            <a:ext cx="1173382" cy="47235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38" name="流程图: 磁盘 37"/>
          <p:cNvSpPr/>
          <p:nvPr/>
        </p:nvSpPr>
        <p:spPr>
          <a:xfrm>
            <a:off x="6588224" y="4108778"/>
            <a:ext cx="1173382" cy="47235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4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86165548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26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功能架构</a:t>
            </a:r>
          </a:p>
        </p:txBody>
      </p:sp>
    </p:spTree>
    <p:extLst>
      <p:ext uri="{BB962C8B-B14F-4D97-AF65-F5344CB8AC3E}">
        <p14:creationId xmlns:p14="http://schemas.microsoft.com/office/powerpoint/2010/main" val="44474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磁盘 9"/>
          <p:cNvSpPr/>
          <p:nvPr/>
        </p:nvSpPr>
        <p:spPr>
          <a:xfrm>
            <a:off x="3131840" y="5661248"/>
            <a:ext cx="1440160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PG</a:t>
            </a:r>
            <a:endParaRPr lang="zh-CN" altLang="en-US" sz="1400" dirty="0"/>
          </a:p>
        </p:txBody>
      </p:sp>
      <p:sp>
        <p:nvSpPr>
          <p:cNvPr id="12" name="流程图: 磁盘 11"/>
          <p:cNvSpPr/>
          <p:nvPr/>
        </p:nvSpPr>
        <p:spPr>
          <a:xfrm>
            <a:off x="6156177" y="5661248"/>
            <a:ext cx="1440160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Redis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835696" y="4851158"/>
            <a:ext cx="4392488" cy="468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JDBC Driver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835696" y="3319972"/>
            <a:ext cx="5544616" cy="4680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Business Logic Layer(Java Classes)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1835696" y="4077072"/>
            <a:ext cx="4392488" cy="4207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 Access Layer(Spring Data JPA)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1835696" y="2564904"/>
            <a:ext cx="5544616" cy="4680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Service Layer(DTO)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1835696" y="1844824"/>
            <a:ext cx="5544616" cy="420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Controller Layer(REST API)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1835695" y="1052736"/>
            <a:ext cx="3572189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Presentation Layer(Node.js, React, Ant Design)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5551902" y="1052736"/>
            <a:ext cx="182841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Background Jobs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51520" y="1052736"/>
            <a:ext cx="1224136" cy="42664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/>
              <a:t>Dependency</a:t>
            </a:r>
          </a:p>
          <a:p>
            <a:pPr algn="ctr"/>
            <a:r>
              <a:rPr lang="en-US" altLang="zh-CN" sz="1400" dirty="0"/>
              <a:t>Injection</a:t>
            </a:r>
            <a:endParaRPr lang="zh-CN" altLang="en-US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7740352" y="1052736"/>
            <a:ext cx="1152128" cy="42664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/>
              <a:t>Common Utilities</a:t>
            </a:r>
            <a:endParaRPr lang="zh-CN" altLang="en-US" sz="1400" dirty="0"/>
          </a:p>
        </p:txBody>
      </p:sp>
      <p:cxnSp>
        <p:nvCxnSpPr>
          <p:cNvPr id="26" name="直接箭头连接符 25"/>
          <p:cNvCxnSpPr>
            <a:stCxn id="19" idx="2"/>
          </p:cNvCxnSpPr>
          <p:nvPr/>
        </p:nvCxnSpPr>
        <p:spPr>
          <a:xfrm flipH="1">
            <a:off x="3621789" y="1556792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2"/>
            <a:endCxn id="16" idx="0"/>
          </p:cNvCxnSpPr>
          <p:nvPr/>
        </p:nvCxnSpPr>
        <p:spPr>
          <a:xfrm>
            <a:off x="4608004" y="2265545"/>
            <a:ext cx="0" cy="299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2"/>
            <a:endCxn id="14" idx="0"/>
          </p:cNvCxnSpPr>
          <p:nvPr/>
        </p:nvCxnSpPr>
        <p:spPr>
          <a:xfrm>
            <a:off x="4608004" y="3032956"/>
            <a:ext cx="0" cy="287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851920" y="3788024"/>
            <a:ext cx="0" cy="289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51920" y="4497793"/>
            <a:ext cx="0" cy="353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4" idx="3"/>
          </p:cNvCxnSpPr>
          <p:nvPr/>
        </p:nvCxnSpPr>
        <p:spPr>
          <a:xfrm>
            <a:off x="7380312" y="355399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6" idx="3"/>
          </p:cNvCxnSpPr>
          <p:nvPr/>
        </p:nvCxnSpPr>
        <p:spPr>
          <a:xfrm>
            <a:off x="7380312" y="279893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6" idx="1"/>
          </p:cNvCxnSpPr>
          <p:nvPr/>
        </p:nvCxnSpPr>
        <p:spPr>
          <a:xfrm flipH="1">
            <a:off x="1475656" y="279893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1"/>
          </p:cNvCxnSpPr>
          <p:nvPr/>
        </p:nvCxnSpPr>
        <p:spPr>
          <a:xfrm flipH="1">
            <a:off x="1475656" y="355399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10" idx="1"/>
          </p:cNvCxnSpPr>
          <p:nvPr/>
        </p:nvCxnSpPr>
        <p:spPr>
          <a:xfrm>
            <a:off x="3851920" y="5319210"/>
            <a:ext cx="0" cy="342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0" idx="2"/>
          </p:cNvCxnSpPr>
          <p:nvPr/>
        </p:nvCxnSpPr>
        <p:spPr>
          <a:xfrm>
            <a:off x="6466107" y="15567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7" idx="3"/>
          </p:cNvCxnSpPr>
          <p:nvPr/>
        </p:nvCxnSpPr>
        <p:spPr>
          <a:xfrm flipV="1">
            <a:off x="7380312" y="2055184"/>
            <a:ext cx="3600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7" idx="1"/>
          </p:cNvCxnSpPr>
          <p:nvPr/>
        </p:nvCxnSpPr>
        <p:spPr>
          <a:xfrm flipH="1">
            <a:off x="1475656" y="205518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5" idx="1"/>
          </p:cNvCxnSpPr>
          <p:nvPr/>
        </p:nvCxnSpPr>
        <p:spPr>
          <a:xfrm flipH="1">
            <a:off x="1475656" y="428743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圆角矩形 102"/>
          <p:cNvSpPr/>
          <p:nvPr/>
        </p:nvSpPr>
        <p:spPr>
          <a:xfrm>
            <a:off x="6372200" y="4077072"/>
            <a:ext cx="1008113" cy="12421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Spring</a:t>
            </a:r>
            <a:r>
              <a:rPr lang="zh-CN" altLang="en-US" sz="1400" dirty="0"/>
              <a:t> </a:t>
            </a:r>
            <a:r>
              <a:rPr lang="en-US" altLang="zh-CN" sz="1400" dirty="0"/>
              <a:t>Cache</a:t>
            </a:r>
          </a:p>
        </p:txBody>
      </p:sp>
      <p:cxnSp>
        <p:nvCxnSpPr>
          <p:cNvPr id="108" name="直接箭头连接符 107"/>
          <p:cNvCxnSpPr>
            <a:endCxn id="103" idx="0"/>
          </p:cNvCxnSpPr>
          <p:nvPr/>
        </p:nvCxnSpPr>
        <p:spPr>
          <a:xfrm>
            <a:off x="6876256" y="3788024"/>
            <a:ext cx="1" cy="289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03" idx="2"/>
            <a:endCxn id="12" idx="1"/>
          </p:cNvCxnSpPr>
          <p:nvPr/>
        </p:nvCxnSpPr>
        <p:spPr>
          <a:xfrm>
            <a:off x="6876257" y="5319210"/>
            <a:ext cx="0" cy="342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11560" y="226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逻辑架构</a:t>
            </a:r>
          </a:p>
        </p:txBody>
      </p:sp>
    </p:spTree>
    <p:extLst>
      <p:ext uri="{BB962C8B-B14F-4D97-AF65-F5344CB8AC3E}">
        <p14:creationId xmlns:p14="http://schemas.microsoft.com/office/powerpoint/2010/main" val="368215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36481</TotalTime>
  <Words>1161</Words>
  <Application>Microsoft Office PowerPoint</Application>
  <PresentationFormat>全屏显示(4:3)</PresentationFormat>
  <Paragraphs>521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</vt:lpstr>
      <vt:lpstr>总体架构</vt:lpstr>
      <vt:lpstr>业务中台</vt:lpstr>
      <vt:lpstr>行业使能平台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chenyuanchao KF8095 (Partner)</dc:creator>
  <cp:lastModifiedBy>yuanchao chen</cp:lastModifiedBy>
  <cp:revision>103</cp:revision>
  <dcterms:created xsi:type="dcterms:W3CDTF">2018-08-06T02:02:33Z</dcterms:created>
  <dcterms:modified xsi:type="dcterms:W3CDTF">2019-01-03T00:21:23Z</dcterms:modified>
</cp:coreProperties>
</file>