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97" r:id="rId3"/>
    <p:sldId id="398" r:id="rId4"/>
    <p:sldId id="399" r:id="rId5"/>
    <p:sldId id="400" r:id="rId6"/>
    <p:sldId id="450" r:id="rId7"/>
    <p:sldId id="451" r:id="rId8"/>
    <p:sldId id="401" r:id="rId9"/>
    <p:sldId id="447" r:id="rId10"/>
    <p:sldId id="403" r:id="rId11"/>
    <p:sldId id="404" r:id="rId12"/>
    <p:sldId id="452" r:id="rId13"/>
    <p:sldId id="406" r:id="rId14"/>
    <p:sldId id="407" r:id="rId15"/>
    <p:sldId id="442" r:id="rId16"/>
    <p:sldId id="408" r:id="rId17"/>
    <p:sldId id="443" r:id="rId18"/>
    <p:sldId id="409" r:id="rId19"/>
    <p:sldId id="410" r:id="rId20"/>
    <p:sldId id="412" r:id="rId21"/>
    <p:sldId id="444" r:id="rId22"/>
    <p:sldId id="413" r:id="rId23"/>
    <p:sldId id="446" r:id="rId24"/>
    <p:sldId id="415" r:id="rId25"/>
    <p:sldId id="417" r:id="rId26"/>
    <p:sldId id="418" r:id="rId27"/>
    <p:sldId id="419" r:id="rId28"/>
    <p:sldId id="421" r:id="rId29"/>
    <p:sldId id="422" r:id="rId30"/>
    <p:sldId id="448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316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2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9299" autoAdjust="0"/>
  </p:normalViewPr>
  <p:slideViewPr>
    <p:cSldViewPr showGuides="1">
      <p:cViewPr varScale="1">
        <p:scale>
          <a:sx n="63" d="100"/>
          <a:sy n="63" d="100"/>
        </p:scale>
        <p:origin x="-228" y="-102"/>
      </p:cViewPr>
      <p:guideLst>
        <p:guide orient="horz" pos="205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5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631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879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2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6638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77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9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37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5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90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边界值分析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r>
              <a:rPr lang="zh-CN" altLang="en-US" dirty="0" smtClean="0"/>
              <a:t>：速度、重量、路程等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邻域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340768"/>
            <a:ext cx="10668000" cy="4267200"/>
          </a:xfrm>
        </p:spPr>
        <p:txBody>
          <a:bodyPr/>
          <a:lstStyle/>
          <a:p>
            <a:r>
              <a:rPr lang="zh-CN" altLang="en-US" dirty="0"/>
              <a:t>对于每个输入条件的每个边界点</a:t>
            </a:r>
            <a:r>
              <a:rPr lang="en-US" altLang="en-US" dirty="0"/>
              <a:t>(</a:t>
            </a:r>
            <a:r>
              <a:rPr lang="zh-CN" altLang="en-US" dirty="0"/>
              <a:t>设为</a:t>
            </a:r>
            <a:r>
              <a:rPr lang="en-US" altLang="zh-CN" dirty="0"/>
              <a:t>P</a:t>
            </a:r>
            <a:r>
              <a:rPr lang="zh-CN" altLang="en-US" dirty="0"/>
              <a:t>点</a:t>
            </a:r>
            <a:r>
              <a:rPr lang="en-US" altLang="en-US" dirty="0"/>
              <a:t>)</a:t>
            </a:r>
            <a:r>
              <a:rPr lang="zh-CN" altLang="en-US" dirty="0"/>
              <a:t>，需在该点附近确定大小为</a:t>
            </a:r>
            <a:r>
              <a:rPr lang="en-US" altLang="en-US" dirty="0"/>
              <a:t>1</a:t>
            </a:r>
            <a:r>
              <a:rPr lang="zh-CN" altLang="en-US" dirty="0"/>
              <a:t>的邻域</a:t>
            </a:r>
            <a:endParaRPr lang="en-US" altLang="zh-CN" dirty="0"/>
          </a:p>
          <a:p>
            <a:r>
              <a:rPr lang="zh-CN" altLang="en-US" dirty="0"/>
              <a:t>注意：这里的“</a:t>
            </a:r>
            <a:r>
              <a:rPr lang="en-US" altLang="en-US" dirty="0"/>
              <a:t>1</a:t>
            </a:r>
            <a:r>
              <a:rPr lang="zh-CN" altLang="en-US" dirty="0"/>
              <a:t>”是指</a:t>
            </a:r>
            <a:r>
              <a:rPr lang="en-US" altLang="en-US" dirty="0"/>
              <a:t>1</a:t>
            </a:r>
            <a:r>
              <a:rPr lang="zh-CN" altLang="en-US" dirty="0"/>
              <a:t>个单位长度，并未数字意义上的“</a:t>
            </a:r>
            <a:r>
              <a:rPr lang="en-US" altLang="en-US" dirty="0"/>
              <a:t>1</a:t>
            </a:r>
            <a:r>
              <a:rPr lang="zh-CN" altLang="en-US" dirty="0" smtClean="0"/>
              <a:t>”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933056"/>
            <a:ext cx="56007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879450" y="2996952"/>
            <a:ext cx="701640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 ≤ x ≤ b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边界点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: a, b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邻域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: [a-</a:t>
            </a:r>
            <a:r>
              <a:rPr lang="el-GR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δ1,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a+</a:t>
            </a:r>
            <a:r>
              <a:rPr lang="el-GR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δ1],[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b-</a:t>
            </a:r>
            <a:r>
              <a:rPr lang="el-GR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δ2,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b+</a:t>
            </a:r>
            <a:r>
              <a:rPr lang="el-GR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δ2]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提问：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δ1 = δ2 ?</a:t>
            </a:r>
          </a:p>
        </p:txBody>
      </p:sp>
    </p:spTree>
    <p:extLst>
      <p:ext uri="{BB962C8B-B14F-4D97-AF65-F5344CB8AC3E}">
        <p14:creationId xmlns:p14="http://schemas.microsoft.com/office/powerpoint/2010/main" val="3681654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0864850" cy="4267200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元以上，提成发生变化，销售额的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[30,500]</a:t>
            </a:r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501-29+1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201-0+1</a:t>
            </a:r>
            <a:r>
              <a:rPr lang="zh-CN" altLang="en-US" dirty="0" smtClean="0"/>
              <a:t>）*</a:t>
            </a:r>
            <a:r>
              <a:rPr lang="en-US" altLang="zh-CN" smtClean="0"/>
              <a:t>6 =4050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endParaRPr lang="en-US" altLang="zh-CN" b="1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96752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464152" y="1196752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多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704" y="1268760"/>
            <a:ext cx="6757655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边界值分析定义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为什么引入边界值分析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/>
              <a:t>[</a:t>
            </a:r>
            <a:r>
              <a:rPr lang="en-US" altLang="zh-CN" smtClean="0"/>
              <a:t>30,500]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32" y="249742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960096" y="1412776"/>
            <a:ext cx="460851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典型值法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测试用例冗余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104112" y="1412776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无冗余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和遗漏都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340768"/>
            <a:ext cx="10668000" cy="4267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边界值分析法设计测试用例定义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被测对象的边界及边界附近设计测试用例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204864"/>
            <a:ext cx="11373792" cy="282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</a:p>
          <a:p>
            <a:pPr lvl="1"/>
            <a:r>
              <a:rPr lang="zh-CN" altLang="en-US" dirty="0" smtClean="0"/>
              <a:t>如何选择合适的输出域来寻找边界点；</a:t>
            </a:r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设计（</a:t>
            </a:r>
            <a:r>
              <a:rPr lang="en-US" altLang="zh-CN" dirty="0" smtClean="0"/>
              <a:t>70*168+50*120+5448*5=45000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）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测试用例（</a:t>
            </a:r>
            <a:r>
              <a:rPr lang="en-US" altLang="zh-CN" dirty="0" smtClean="0"/>
              <a:t>70*168+50*120+448*5=20000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）</a:t>
            </a:r>
            <a:endParaRPr lang="en-US" altLang="zh-CN" dirty="0" smtClean="0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140968"/>
            <a:ext cx="7847419" cy="278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/>
              <a:t>为什么进行边界</a:t>
            </a:r>
            <a:r>
              <a:rPr lang="zh-CN" altLang="en-US" dirty="0"/>
              <a:t>值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5" y="1320800"/>
            <a:ext cx="9099366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a[]=new </a:t>
            </a:r>
            <a:r>
              <a:rPr lang="en-US" altLang="zh-CN" dirty="0" err="1"/>
              <a:t>int</a:t>
            </a:r>
            <a:r>
              <a:rPr lang="en-US" altLang="zh-CN" dirty="0"/>
              <a:t>[10];     //</a:t>
            </a:r>
            <a:r>
              <a:rPr lang="zh-CN" altLang="en-US" dirty="0"/>
              <a:t>创建包含</a:t>
            </a:r>
            <a:r>
              <a:rPr lang="en-US" altLang="zh-CN" dirty="0"/>
              <a:t>10</a:t>
            </a:r>
            <a:r>
              <a:rPr lang="zh-CN" altLang="en-US" dirty="0"/>
              <a:t>个元素的数组   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i;</a:t>
            </a:r>
          </a:p>
          <a:p>
            <a:pPr marL="0" indent="0">
              <a:buNone/>
            </a:pPr>
            <a:r>
              <a:rPr lang="en-US" altLang="zh-CN" dirty="0"/>
              <a:t>for (i=0;i&lt;11;i++){</a:t>
            </a:r>
          </a:p>
          <a:p>
            <a:pPr marL="0" indent="0">
              <a:buNone/>
            </a:pPr>
            <a:r>
              <a:rPr lang="en-US" altLang="zh-CN" dirty="0"/>
              <a:t>	a[i] = i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(a[i]);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边界值法方法概述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7408" y="1484784"/>
            <a:ext cx="10629900" cy="4351338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x1,int x2)</a:t>
            </a:r>
          </a:p>
          <a:p>
            <a:pPr marL="0" indent="0">
              <a:buNone/>
            </a:pPr>
            <a:r>
              <a:rPr lang="en-US" altLang="zh-CN" dirty="0" smtClean="0"/>
              <a:t>x1 [1,200]    x2[50,300]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需求描述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对于有效输入，函数返回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的和；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对于无效输入，函数返回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3882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边界值法方法概述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4792110"/>
              </p:ext>
            </p:extLst>
          </p:nvPr>
        </p:nvGraphicFramePr>
        <p:xfrm>
          <a:off x="766763" y="1484313"/>
          <a:ext cx="106299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475"/>
                <a:gridCol w="2657475"/>
                <a:gridCol w="2657475"/>
                <a:gridCol w="26574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预期输出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503712" y="5085184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这样对吗？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175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108900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1575</Words>
  <Application>Microsoft Office PowerPoint</Application>
  <PresentationFormat>自定义</PresentationFormat>
  <Paragraphs>236</Paragraphs>
  <Slides>40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Profile</vt:lpstr>
      <vt:lpstr>软件测试实用教程                         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边界值法方法概述</vt:lpstr>
      <vt:lpstr> 边界值法方法概述</vt:lpstr>
      <vt:lpstr> 边界值分析—测试难点</vt:lpstr>
      <vt:lpstr>输入域的确定</vt:lpstr>
      <vt:lpstr>边界值分析—边界的确定</vt:lpstr>
      <vt:lpstr>边界值分析—边界的确定</vt:lpstr>
      <vt:lpstr> 边界值方法的使用—邻域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2019-09-23T05:36:02Z</dcterms:created>
  <dcterms:modified xsi:type="dcterms:W3CDTF">2019-09-27T00:47:32Z</dcterms:modified>
</cp:coreProperties>
</file>