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5" r:id="rId3"/>
    <p:sldId id="441" r:id="rId4"/>
    <p:sldId id="443" r:id="rId5"/>
    <p:sldId id="444" r:id="rId6"/>
    <p:sldId id="445" r:id="rId7"/>
    <p:sldId id="468" r:id="rId8"/>
    <p:sldId id="446" r:id="rId9"/>
    <p:sldId id="469" r:id="rId10"/>
    <p:sldId id="447" r:id="rId11"/>
    <p:sldId id="448" r:id="rId12"/>
    <p:sldId id="455" r:id="rId13"/>
    <p:sldId id="440" r:id="rId1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1587" autoAdjust="0"/>
  </p:normalViewPr>
  <p:slideViewPr>
    <p:cSldViewPr>
      <p:cViewPr varScale="1">
        <p:scale>
          <a:sx n="54" d="100"/>
          <a:sy n="54" d="100"/>
        </p:scale>
        <p:origin x="16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java.util.Date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月份从</a:t>
            </a:r>
            <a:r>
              <a:rPr lang="en-US" altLang="zh-CN" dirty="0"/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开始，一月是</a:t>
            </a:r>
            <a:r>
              <a:rPr lang="en-US" altLang="zh-CN" dirty="0"/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，十二月是</a:t>
            </a:r>
            <a:r>
              <a:rPr lang="en-US" altLang="zh-CN" dirty="0"/>
              <a:t>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dirty="0" err="1"/>
              <a:t>java.time.LocalDate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月份和星期都改成了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en-US" altLang="zh-CN" dirty="0" err="1"/>
              <a:t>LocalDate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dirty="0" err="1"/>
              <a:t>LocalTime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和最基本的</a:t>
            </a:r>
            <a:r>
              <a:rPr lang="en-US" altLang="zh-CN" dirty="0"/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一样，是不变类型，不但线程安全，而且不能修改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日期和时间被明确划分为</a:t>
            </a:r>
            <a:r>
              <a:rPr lang="en-US" altLang="zh-CN" dirty="0" err="1"/>
              <a:t>LocalDate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dirty="0" err="1"/>
              <a:t>LocalTime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1412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5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3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3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9431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6704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第十二章  </a:t>
            </a:r>
            <a:r>
              <a:rPr lang="en-US" altLang="zh-CN" dirty="0"/>
              <a:t>JDK8</a:t>
            </a:r>
            <a:r>
              <a:rPr lang="zh-CN" altLang="en-US"/>
              <a:t>中的日期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LocalDateTime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实例化：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LocalDateTime</a:t>
            </a:r>
            <a:r>
              <a:rPr lang="en-US" altLang="zh-CN" sz="2400" dirty="0"/>
              <a:t> now = </a:t>
            </a:r>
            <a:r>
              <a:rPr lang="en-US" altLang="zh-CN" sz="2400" dirty="0" err="1"/>
              <a:t>LocalDateTime.now</a:t>
            </a:r>
            <a:r>
              <a:rPr lang="en-US" altLang="zh-CN" sz="2400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LocalDateTime</a:t>
            </a:r>
            <a:r>
              <a:rPr lang="en-US" altLang="zh-CN" sz="2400" dirty="0"/>
              <a:t> dateTime1 = </a:t>
            </a:r>
            <a:r>
              <a:rPr lang="en-US" altLang="zh-CN" sz="2400" dirty="0" err="1"/>
              <a:t>LocalDateTime.of</a:t>
            </a:r>
            <a:r>
              <a:rPr lang="en-US" altLang="zh-CN" sz="2400" dirty="0"/>
              <a:t>(1990, 1, 1, 12, 3);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LocalDateTime</a:t>
            </a:r>
            <a:r>
              <a:rPr lang="en-US" altLang="zh-CN" sz="2400" dirty="0"/>
              <a:t> dateTime2 = </a:t>
            </a:r>
            <a:r>
              <a:rPr lang="en-US" altLang="zh-CN" sz="2400" dirty="0" err="1"/>
              <a:t>LocalDateTime.of</a:t>
            </a:r>
            <a:r>
              <a:rPr lang="en-US" altLang="zh-CN" sz="2400" dirty="0"/>
              <a:t>(2000, 2, 4, 8, 4, 20);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使用同</a:t>
            </a:r>
            <a:r>
              <a:rPr lang="en-US" altLang="zh-CN" dirty="0" err="1"/>
              <a:t>LocaDate</a:t>
            </a:r>
            <a:r>
              <a:rPr lang="zh-CN" altLang="en-US" dirty="0"/>
              <a:t>和</a:t>
            </a:r>
            <a:r>
              <a:rPr lang="en-US" altLang="zh-CN" dirty="0" err="1"/>
              <a:t>LocalTime</a:t>
            </a:r>
            <a:r>
              <a:rPr lang="zh-CN" altLang="en-US" dirty="0"/>
              <a:t>相似，当然也可以转换为这</a:t>
            </a:r>
            <a:r>
              <a:rPr lang="en-US" altLang="zh-CN" dirty="0"/>
              <a:t>2</a:t>
            </a:r>
            <a:r>
              <a:rPr lang="zh-CN" altLang="en-US" dirty="0"/>
              <a:t>个类的对象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toLocalDate</a:t>
            </a:r>
            <a:r>
              <a:rPr lang="en-US" altLang="zh-CN" sz="24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/>
              <a:t>toLocalTime</a:t>
            </a:r>
            <a:r>
              <a:rPr lang="en-US" altLang="zh-CN" sz="2400" dirty="0"/>
              <a:t>()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0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DateTimeFormatter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DateTimeFormatter</a:t>
            </a:r>
            <a:r>
              <a:rPr lang="zh-CN" altLang="en-US" dirty="0"/>
              <a:t>是线程安全的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解析日期（字符串转换为日期）：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dateStr</a:t>
            </a:r>
            <a:r>
              <a:rPr lang="en-US" altLang="zh-CN" dirty="0"/>
              <a:t>= "2016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";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DateTimeFormatter</a:t>
            </a:r>
            <a:r>
              <a:rPr lang="en-US" altLang="zh-CN" dirty="0"/>
              <a:t> formatter=</a:t>
            </a:r>
            <a:r>
              <a:rPr lang="en-US" altLang="zh-CN" dirty="0" err="1"/>
              <a:t>DateTimeFormatter.ofPattern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 err="1"/>
              <a:t>dd</a:t>
            </a:r>
            <a:r>
              <a:rPr lang="zh-CN" altLang="en-US" dirty="0"/>
              <a:t>日</a:t>
            </a:r>
            <a:r>
              <a:rPr lang="en-US" altLang="zh-CN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date= </a:t>
            </a:r>
            <a:r>
              <a:rPr lang="en-US" altLang="zh-CN" dirty="0" err="1"/>
              <a:t>LocalDate.parse</a:t>
            </a:r>
            <a:r>
              <a:rPr lang="en-US" altLang="zh-CN" dirty="0"/>
              <a:t>(</a:t>
            </a:r>
            <a:r>
              <a:rPr lang="en-US" altLang="zh-CN" dirty="0" err="1"/>
              <a:t>dateStr</a:t>
            </a:r>
            <a:r>
              <a:rPr lang="en-US" altLang="zh-CN" dirty="0"/>
              <a:t>, formatter);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日期转换为字符串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LocalDateTime</a:t>
            </a:r>
            <a:r>
              <a:rPr lang="en-US" altLang="zh-CN" dirty="0"/>
              <a:t> now = </a:t>
            </a:r>
            <a:r>
              <a:rPr lang="en-US" altLang="zh-CN" dirty="0" err="1"/>
              <a:t>LocalDateTime.now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DateTimeFormatter</a:t>
            </a:r>
            <a:r>
              <a:rPr lang="en-US" altLang="zh-CN" dirty="0"/>
              <a:t> format = </a:t>
            </a:r>
            <a:r>
              <a:rPr lang="en-US" altLang="zh-CN" dirty="0" err="1"/>
              <a:t>DateTimeFormatter.ofPattern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zh-CN" altLang="en-US" dirty="0"/>
              <a:t>年</a:t>
            </a:r>
            <a:r>
              <a:rPr lang="en-US" altLang="zh-CN" dirty="0"/>
              <a:t>MM</a:t>
            </a:r>
            <a:r>
              <a:rPr lang="zh-CN" altLang="en-US" dirty="0"/>
              <a:t>月</a:t>
            </a:r>
            <a:r>
              <a:rPr lang="en-US" altLang="zh-CN" dirty="0" err="1"/>
              <a:t>dd</a:t>
            </a:r>
            <a:r>
              <a:rPr lang="zh-CN" altLang="en-US" dirty="0"/>
              <a:t>日 </a:t>
            </a:r>
            <a:r>
              <a:rPr lang="en-US" altLang="zh-CN" dirty="0" err="1"/>
              <a:t>hh:mm</a:t>
            </a:r>
            <a:r>
              <a:rPr lang="en-US" altLang="zh-CN" dirty="0"/>
              <a:t> a");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String </a:t>
            </a:r>
            <a:r>
              <a:rPr lang="en-US" altLang="zh-CN" dirty="0" err="1"/>
              <a:t>nowStr</a:t>
            </a:r>
            <a:r>
              <a:rPr lang="en-US" altLang="zh-CN" dirty="0"/>
              <a:t> = now .format(format);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04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日期类</a:t>
            </a:r>
            <a:endParaRPr lang="en-US" altLang="zh-CN" dirty="0"/>
          </a:p>
          <a:p>
            <a:pPr lvl="1"/>
            <a:r>
              <a:rPr lang="en-US" altLang="zh-CN" dirty="0"/>
              <a:t>Instant</a:t>
            </a:r>
          </a:p>
          <a:p>
            <a:pPr lvl="1"/>
            <a:r>
              <a:rPr lang="en-US" altLang="zh-CN" b="1" dirty="0" err="1"/>
              <a:t>LocalDate</a:t>
            </a:r>
            <a:endParaRPr lang="en-US" altLang="zh-CN" b="1" dirty="0"/>
          </a:p>
          <a:p>
            <a:pPr lvl="1"/>
            <a:r>
              <a:rPr lang="en-US" altLang="zh-CN" dirty="0" err="1"/>
              <a:t>LocalTime</a:t>
            </a:r>
            <a:endParaRPr lang="en-US" altLang="zh-CN" dirty="0"/>
          </a:p>
          <a:p>
            <a:pPr lvl="1"/>
            <a:r>
              <a:rPr lang="en-US" altLang="zh-CN" dirty="0" err="1"/>
              <a:t>LocalDateTime</a:t>
            </a:r>
            <a:endParaRPr lang="en-US" altLang="zh-CN" dirty="0"/>
          </a:p>
          <a:p>
            <a:r>
              <a:rPr lang="zh-CN" altLang="en-US" dirty="0"/>
              <a:t>日期的格式化</a:t>
            </a:r>
            <a:endParaRPr lang="en-US" altLang="zh-CN" dirty="0"/>
          </a:p>
          <a:p>
            <a:pPr lvl="1"/>
            <a:r>
              <a:rPr lang="en-US" altLang="zh-CN" b="1" dirty="0" err="1"/>
              <a:t>DateTimeFormatter</a:t>
            </a:r>
            <a:endParaRPr lang="en-US" altLang="zh-CN" b="1" dirty="0"/>
          </a:p>
          <a:p>
            <a:r>
              <a:rPr lang="en-US" altLang="zh-CN" dirty="0"/>
              <a:t>JDK8</a:t>
            </a:r>
            <a:r>
              <a:rPr lang="zh-CN" altLang="en-US" dirty="0"/>
              <a:t>提供的日期类均是不可变且线程安全的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99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212976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222704" cy="4965415"/>
          </a:xfrm>
        </p:spPr>
        <p:txBody>
          <a:bodyPr/>
          <a:lstStyle/>
          <a:p>
            <a:r>
              <a:rPr lang="zh-CN" altLang="en-US" dirty="0"/>
              <a:t>旧版本日期回顾</a:t>
            </a:r>
            <a:endParaRPr lang="en-US" altLang="zh-CN" dirty="0"/>
          </a:p>
          <a:p>
            <a:r>
              <a:rPr lang="en-US" altLang="zh-CN" dirty="0"/>
              <a:t>JDK8</a:t>
            </a:r>
            <a:r>
              <a:rPr lang="zh-CN" altLang="en-US" dirty="0"/>
              <a:t>日期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以前版本里的日期</a:t>
            </a:r>
            <a:br>
              <a:rPr lang="en-US" altLang="zh-CN" dirty="0"/>
            </a:br>
            <a:r>
              <a:rPr lang="zh-CN" altLang="en-US" dirty="0"/>
              <a:t>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中用于表示日期的类</a:t>
            </a:r>
            <a:endParaRPr lang="en-US" altLang="zh-CN" dirty="0"/>
          </a:p>
          <a:p>
            <a:pPr lvl="1"/>
            <a:r>
              <a:rPr lang="en-US" altLang="zh-CN" dirty="0"/>
              <a:t>Date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Calendar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日期的格式化和解析</a:t>
            </a:r>
            <a:endParaRPr lang="en-US" altLang="zh-CN" dirty="0"/>
          </a:p>
          <a:p>
            <a:pPr lvl="1"/>
            <a:r>
              <a:rPr lang="en-US" altLang="zh-CN" dirty="0" err="1"/>
              <a:t>DateFormate</a:t>
            </a:r>
            <a:endParaRPr lang="en-US" altLang="zh-CN" dirty="0"/>
          </a:p>
          <a:p>
            <a:pPr lvl="1"/>
            <a:r>
              <a:rPr lang="en-US" altLang="zh-CN" dirty="0" err="1"/>
              <a:t>SimpleDateFormate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6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日期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java.time</a:t>
            </a:r>
            <a:r>
              <a:rPr lang="zh-CN" altLang="en-US" dirty="0"/>
              <a:t>包中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瞬时时间（</a:t>
            </a:r>
            <a:r>
              <a:rPr lang="en-US" altLang="zh-CN" dirty="0"/>
              <a:t>Instant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年月日（</a:t>
            </a:r>
            <a:r>
              <a:rPr lang="en-US" altLang="zh-CN" dirty="0" err="1"/>
              <a:t>LocalDate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时间（</a:t>
            </a:r>
            <a:r>
              <a:rPr lang="en-US" altLang="zh-CN" dirty="0" err="1"/>
              <a:t>LocalTime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年月日时间（</a:t>
            </a:r>
            <a:r>
              <a:rPr lang="en-US" altLang="zh-CN" dirty="0" err="1"/>
              <a:t>LocalDateTime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java.time.format</a:t>
            </a:r>
            <a:r>
              <a:rPr lang="zh-CN" altLang="en-US" dirty="0"/>
              <a:t>包中</a:t>
            </a:r>
            <a:r>
              <a:rPr lang="en-US" altLang="zh-CN" dirty="0"/>
              <a:t>		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err="1"/>
              <a:t>DateTimeFormatter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8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</a:t>
            </a:r>
            <a:r>
              <a:rPr lang="zh-CN" altLang="en-US" dirty="0"/>
              <a:t>类</a:t>
            </a:r>
            <a:r>
              <a:rPr lang="en-US" altLang="zh-CN" dirty="0"/>
              <a:t>-</a:t>
            </a:r>
            <a:r>
              <a:rPr lang="zh-CN" altLang="en-US" dirty="0"/>
              <a:t>时间戳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获取当前时间，类似于</a:t>
            </a:r>
            <a:r>
              <a:rPr lang="en-US" altLang="zh-CN" dirty="0" err="1"/>
              <a:t>java.util.Date</a:t>
            </a:r>
            <a:r>
              <a:rPr lang="zh-CN" altLang="en-US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Instant now=</a:t>
            </a:r>
            <a:r>
              <a:rPr lang="en-US" altLang="zh-CN" dirty="0" err="1"/>
              <a:t>Instant.now</a:t>
            </a:r>
            <a:r>
              <a:rPr lang="en-US" altLang="zh-CN" dirty="0"/>
              <a:t>();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Instant t=</a:t>
            </a:r>
            <a:r>
              <a:rPr lang="en-US" altLang="zh-CN" dirty="0" err="1"/>
              <a:t>Instant.ofEpochSecond</a:t>
            </a:r>
            <a:r>
              <a:rPr lang="en-US" altLang="zh-CN" dirty="0"/>
              <a:t>(100);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和</a:t>
            </a:r>
            <a:r>
              <a:rPr lang="en-US" altLang="zh-CN" dirty="0"/>
              <a:t>Date</a:t>
            </a:r>
            <a:r>
              <a:rPr lang="zh-CN" altLang="en-US" dirty="0"/>
              <a:t>的转换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Date.from</a:t>
            </a:r>
            <a:r>
              <a:rPr lang="en-US" altLang="zh-CN" dirty="0"/>
              <a:t>(now)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new Date(). </a:t>
            </a:r>
            <a:r>
              <a:rPr lang="en-US" altLang="zh-CN" dirty="0" err="1"/>
              <a:t>toInstant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5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LocalDate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zh-CN" altLang="en-US" dirty="0"/>
              <a:t>类只有年月日部分，没有小时分钟秒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实例化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today = </a:t>
            </a:r>
            <a:r>
              <a:rPr lang="en-US" altLang="zh-CN" dirty="0" err="1"/>
              <a:t>LocalDate.now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christmas</a:t>
            </a:r>
            <a:r>
              <a:rPr lang="en-US" altLang="zh-CN" dirty="0"/>
              <a:t> = </a:t>
            </a:r>
            <a:r>
              <a:rPr lang="en-US" altLang="zh-CN" dirty="0" err="1"/>
              <a:t>LocalDate.of</a:t>
            </a:r>
            <a:r>
              <a:rPr lang="en-US" altLang="zh-CN" dirty="0"/>
              <a:t>(2018, 12, 25);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LocalDate</a:t>
            </a:r>
            <a:r>
              <a:rPr lang="en-US" altLang="zh-CN" dirty="0"/>
              <a:t> date = </a:t>
            </a:r>
            <a:r>
              <a:rPr lang="en-US" altLang="zh-CN" dirty="0" err="1"/>
              <a:t>LocalDate.parse</a:t>
            </a:r>
            <a:r>
              <a:rPr lang="en-US" altLang="zh-CN" dirty="0"/>
              <a:t>("2018-12-25");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52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LocalDate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取本月第</a:t>
            </a:r>
            <a:r>
              <a:rPr lang="en-US" altLang="zh-CN" dirty="0"/>
              <a:t>1</a:t>
            </a:r>
            <a:r>
              <a:rPr lang="zh-CN" altLang="en-US" dirty="0"/>
              <a:t>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firstDayOfThisMonth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TemporalAdjusters.firstDayOfMonth</a:t>
            </a:r>
            <a:r>
              <a:rPr lang="en-US" altLang="zh-CN" dirty="0"/>
              <a:t>()); // 2014-12-01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取本月第</a:t>
            </a:r>
            <a:r>
              <a:rPr lang="en-US" altLang="zh-CN" dirty="0"/>
              <a:t>2</a:t>
            </a:r>
            <a:r>
              <a:rPr lang="zh-CN" altLang="en-US" dirty="0"/>
              <a:t>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secondDayOfThisMonth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today.withDayOfMonth</a:t>
            </a:r>
            <a:r>
              <a:rPr lang="en-US" altLang="zh-CN" dirty="0"/>
              <a:t>(2); // 2014-12-02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取本月最后一天，再也不用计算是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还是</a:t>
            </a:r>
            <a:r>
              <a:rPr lang="en-US" altLang="zh-CN" dirty="0"/>
              <a:t>31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</a:t>
            </a:r>
            <a:r>
              <a:rPr lang="en-US" altLang="zh-CN" dirty="0" err="1"/>
              <a:t>lastDayOfThisMonth</a:t>
            </a:r>
            <a:r>
              <a:rPr lang="en-US" altLang="zh-CN" dirty="0"/>
              <a:t> = </a:t>
            </a:r>
            <a:r>
              <a:rPr lang="en-US" altLang="zh-CN" dirty="0" err="1"/>
              <a:t>today.with</a:t>
            </a:r>
            <a:r>
              <a:rPr lang="en-US" altLang="zh-CN" dirty="0"/>
              <a:t>(</a:t>
            </a:r>
            <a:r>
              <a:rPr lang="en-US" altLang="zh-CN" dirty="0" err="1"/>
              <a:t>TemporalAdjusters.lastDayOfMonth</a:t>
            </a:r>
            <a:r>
              <a:rPr lang="en-US" altLang="zh-CN" dirty="0"/>
              <a:t>()); // 2014-12-31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取下一天：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firstDayOf2015 = </a:t>
            </a:r>
            <a:r>
              <a:rPr lang="en-US" altLang="zh-CN" dirty="0" err="1"/>
              <a:t>lastDayOfThisMonth.plusDays</a:t>
            </a:r>
            <a:r>
              <a:rPr lang="en-US" altLang="zh-CN" dirty="0"/>
              <a:t>(1); // </a:t>
            </a:r>
            <a:r>
              <a:rPr lang="zh-CN" altLang="en-US" dirty="0"/>
              <a:t>变成了</a:t>
            </a:r>
            <a:r>
              <a:rPr lang="en-US" altLang="zh-CN" dirty="0"/>
              <a:t>2015-01-01</a:t>
            </a:r>
          </a:p>
          <a:p>
            <a:pPr lvl="1"/>
            <a:r>
              <a:rPr lang="en-US" altLang="zh-CN" dirty="0"/>
              <a:t>// </a:t>
            </a:r>
            <a:r>
              <a:rPr lang="zh-CN" altLang="en-US" dirty="0"/>
              <a:t>取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月第一个周一</a:t>
            </a:r>
          </a:p>
          <a:p>
            <a:pPr lvl="1"/>
            <a:r>
              <a:rPr lang="en-US" altLang="zh-CN" dirty="0" err="1"/>
              <a:t>LocalDate</a:t>
            </a:r>
            <a:r>
              <a:rPr lang="en-US" altLang="zh-CN" dirty="0"/>
              <a:t> firstMondayOf2015 = </a:t>
            </a:r>
            <a:r>
              <a:rPr lang="en-US" altLang="zh-CN" dirty="0" err="1"/>
              <a:t>LocalDate.parse</a:t>
            </a:r>
            <a:r>
              <a:rPr lang="en-US" altLang="zh-CN" dirty="0"/>
              <a:t>("2015-01-01").with(</a:t>
            </a:r>
            <a:r>
              <a:rPr lang="en-US" altLang="zh-CN" dirty="0" err="1"/>
              <a:t>TemporalAdjusters.firstInMonth</a:t>
            </a:r>
            <a:r>
              <a:rPr lang="en-US" altLang="zh-CN" dirty="0"/>
              <a:t>(</a:t>
            </a:r>
            <a:r>
              <a:rPr lang="en-US" altLang="zh-CN" dirty="0" err="1"/>
              <a:t>DayOfWeek.MONDAY</a:t>
            </a:r>
            <a:r>
              <a:rPr lang="en-US" altLang="zh-CN" dirty="0"/>
              <a:t>)); // 2015-01-05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1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LocalTime</a:t>
            </a:r>
            <a:r>
              <a:rPr lang="zh-CN" altLang="en-US" dirty="0"/>
              <a:t>类只有小时分钟秒，没有年月日</a:t>
            </a:r>
            <a:endParaRPr lang="en-US" altLang="zh-CN" dirty="0"/>
          </a:p>
          <a:p>
            <a:r>
              <a:rPr lang="zh-CN" altLang="en-US" dirty="0"/>
              <a:t>实例化：</a:t>
            </a:r>
            <a:endParaRPr lang="en-US" altLang="zh-CN" dirty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now = </a:t>
            </a:r>
            <a:r>
              <a:rPr lang="en-US" altLang="zh-CN" dirty="0" err="1"/>
              <a:t>LocalTime.now</a:t>
            </a:r>
            <a:r>
              <a:rPr lang="en-US" altLang="zh-CN" dirty="0"/>
              <a:t>();</a:t>
            </a:r>
            <a:endParaRPr lang="zh-CN" altLang="en-US" dirty="0"/>
          </a:p>
          <a:p>
            <a:pPr lvl="1"/>
            <a:r>
              <a:rPr lang="it-IT" altLang="zh-CN" dirty="0"/>
              <a:t>LocalTime zero = LocalTime.of(0, 0, 0); // 00:00:00</a:t>
            </a:r>
          </a:p>
          <a:p>
            <a:pPr lvl="1"/>
            <a:r>
              <a:rPr lang="it-IT" altLang="zh-CN" dirty="0"/>
              <a:t>LocalTime mid = LocalTime.parse("12:00:00"); // 12:00:00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6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now = </a:t>
            </a:r>
            <a:r>
              <a:rPr lang="en-US" altLang="zh-CN" dirty="0" err="1"/>
              <a:t>LocalTime.now</a:t>
            </a:r>
            <a:r>
              <a:rPr lang="en-US" altLang="zh-CN" dirty="0"/>
              <a:t>();				               //</a:t>
            </a:r>
            <a:r>
              <a:rPr lang="zh-CN" altLang="en-US" dirty="0"/>
              <a:t>假设当前时间为：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22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now.getHour</a:t>
            </a:r>
            <a:r>
              <a:rPr lang="en-US" altLang="zh-CN" dirty="0"/>
              <a:t>());              // 14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now.getMinute</a:t>
            </a:r>
            <a:r>
              <a:rPr lang="en-US" altLang="zh-CN" dirty="0"/>
              <a:t>());          // 15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now.getSecond</a:t>
            </a:r>
            <a:r>
              <a:rPr lang="en-US" altLang="zh-CN" dirty="0"/>
              <a:t>());         // 22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now.withNano</a:t>
            </a:r>
            <a:r>
              <a:rPr lang="en-US" altLang="zh-CN" dirty="0"/>
              <a:t>(0));            // 14:15:22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now.minusHours</a:t>
            </a:r>
            <a:r>
              <a:rPr lang="en-US" altLang="zh-CN" dirty="0"/>
              <a:t>(3));          // 11:15:22.881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now.minusMinutes</a:t>
            </a:r>
            <a:r>
              <a:rPr lang="en-US" altLang="zh-CN" dirty="0"/>
              <a:t>(15));       // 14:00:22.881</a:t>
            </a:r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now.minusSeconds</a:t>
            </a:r>
            <a:r>
              <a:rPr lang="en-US" altLang="zh-CN" dirty="0"/>
              <a:t>(20));       // 14:15:02.881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LocalTime</a:t>
            </a:r>
            <a:r>
              <a:rPr lang="en-US" altLang="zh-CN" dirty="0"/>
              <a:t> </a:t>
            </a:r>
            <a:r>
              <a:rPr lang="en-US" altLang="zh-CN" dirty="0" err="1"/>
              <a:t>halfOfDay</a:t>
            </a:r>
            <a:r>
              <a:rPr lang="en-US" altLang="zh-CN" dirty="0"/>
              <a:t> = </a:t>
            </a:r>
            <a:r>
              <a:rPr lang="en-US" altLang="zh-CN" dirty="0" err="1"/>
              <a:t>LocalTime.of</a:t>
            </a:r>
            <a:r>
              <a:rPr lang="en-US" altLang="zh-CN" dirty="0"/>
              <a:t>(12 ,0);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now.compareTo</a:t>
            </a:r>
            <a:r>
              <a:rPr lang="en-US" altLang="zh-CN" dirty="0"/>
              <a:t>(</a:t>
            </a:r>
            <a:r>
              <a:rPr lang="en-US" altLang="zh-CN" dirty="0" err="1"/>
              <a:t>halfOfDay</a:t>
            </a:r>
            <a:r>
              <a:rPr lang="en-US" altLang="zh-CN" dirty="0"/>
              <a:t>)); // 1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now.isAfter</a:t>
            </a:r>
            <a:r>
              <a:rPr lang="en-US" altLang="zh-CN" dirty="0"/>
              <a:t>(</a:t>
            </a:r>
            <a:r>
              <a:rPr lang="en-US" altLang="zh-CN" dirty="0" err="1"/>
              <a:t>halfOfDay</a:t>
            </a:r>
            <a:r>
              <a:rPr lang="en-US" altLang="zh-CN" dirty="0"/>
              <a:t>)); // true</a:t>
            </a:r>
          </a:p>
        </p:txBody>
      </p:sp>
    </p:spTree>
    <p:extLst>
      <p:ext uri="{BB962C8B-B14F-4D97-AF65-F5344CB8AC3E}">
        <p14:creationId xmlns:p14="http://schemas.microsoft.com/office/powerpoint/2010/main" val="288100830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11448</TotalTime>
  <Words>750</Words>
  <Application>Microsoft Office PowerPoint</Application>
  <PresentationFormat>宽屏</PresentationFormat>
  <Paragraphs>97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华文新魏</vt:lpstr>
      <vt:lpstr>微软雅黑</vt:lpstr>
      <vt:lpstr>Arial</vt:lpstr>
      <vt:lpstr>2_Default Design</vt:lpstr>
      <vt:lpstr>第十二章  JDK8中的日期</vt:lpstr>
      <vt:lpstr>讲授思路　　　　　　　　　</vt:lpstr>
      <vt:lpstr>JDK8以前版本里的日期 　　　　　　　　　</vt:lpstr>
      <vt:lpstr>JDK8日期</vt:lpstr>
      <vt:lpstr>Instant类-时间戳</vt:lpstr>
      <vt:lpstr>LocalDate类</vt:lpstr>
      <vt:lpstr>LocalDate类</vt:lpstr>
      <vt:lpstr>LocalTime</vt:lpstr>
      <vt:lpstr>LocalTime</vt:lpstr>
      <vt:lpstr>LocalDateTime类</vt:lpstr>
      <vt:lpstr>DateTimeFormatter类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736</cp:revision>
  <dcterms:created xsi:type="dcterms:W3CDTF">2006-10-06T15:46:57Z</dcterms:created>
  <dcterms:modified xsi:type="dcterms:W3CDTF">2019-11-29T00:06:45Z</dcterms:modified>
</cp:coreProperties>
</file>