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9"/>
  </p:notesMasterIdLst>
  <p:sldIdLst>
    <p:sldId id="256" r:id="rId2"/>
    <p:sldId id="537" r:id="rId3"/>
    <p:sldId id="666" r:id="rId4"/>
    <p:sldId id="668" r:id="rId5"/>
    <p:sldId id="669" r:id="rId6"/>
    <p:sldId id="670" r:id="rId7"/>
    <p:sldId id="681" r:id="rId8"/>
    <p:sldId id="671" r:id="rId9"/>
    <p:sldId id="682" r:id="rId10"/>
    <p:sldId id="672" r:id="rId11"/>
    <p:sldId id="674" r:id="rId12"/>
    <p:sldId id="675" r:id="rId13"/>
    <p:sldId id="676" r:id="rId14"/>
    <p:sldId id="678" r:id="rId15"/>
    <p:sldId id="679" r:id="rId16"/>
    <p:sldId id="680" r:id="rId17"/>
    <p:sldId id="618" r:id="rId1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  <a:srgbClr val="FF33CC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5847" autoAdjust="0"/>
  </p:normalViewPr>
  <p:slideViewPr>
    <p:cSldViewPr>
      <p:cViewPr varScale="1">
        <p:scale>
          <a:sx n="94" d="100"/>
          <a:sy n="94" d="100"/>
        </p:scale>
        <p:origin x="245" y="91"/>
      </p:cViewPr>
      <p:guideLst>
        <p:guide orient="horz" pos="2180"/>
        <p:guide pos="3749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065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基本数据类型：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byte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boolean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char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引用类型：类，数组，接口，枚举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引用类型变量由类的构造函数创建，可以使用它们访问所引用的对象。这些变量在声明时被指定为一个特定的类型，比如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Employee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Pubby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等。变量一旦声明后，类型就不能被改变了。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对象、数组都是引用数据类型。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所有引用类型的默认值都是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一个引用变量可以用来引用与任何与之兼容的类型。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286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Arrays.copyOf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不仅仅只是拷贝数组中的元素，在拷贝元素时，会创建一个新的数组对象。而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System.arrayCopy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只拷贝已经存在数组元素。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fill(Object[] a,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fromIndex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toIndex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   Object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将指定的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Object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引用分配给指定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Object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数组指定范围中的每个元素。填充的范围从索引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fromIndex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（包括）一直到索引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toIndex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（不包括）。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⑴.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binarySearch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(object[ ], object key);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在数组中，则返回搜索值的索引；否则返回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-1 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⑵.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binarySearch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(object[ 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fromIndex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endIndex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object key);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如果要搜索的元素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在指定的范围内，则返回搜索键的索引；否则返回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-1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即第一个大于该键的元素索引。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不存在时由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开始计数；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存在时由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开始计数。</a:t>
            </a:r>
          </a:p>
          <a:p>
            <a:br>
              <a:rPr lang="zh-CN" alt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5187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9912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8116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/>
              <a:t>第三章  数组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有了数组的声明和初始化后，就可以在程序中引用数组的元素了。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数组元素的引用是通过数组名和下标值来进行的，其一般格式如下：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 [ </a:t>
            </a:r>
            <a:r>
              <a:rPr lang="en-US" altLang="zh-CN" sz="2400" dirty="0" err="1">
                <a:sym typeface="Arial" charset="0"/>
              </a:rPr>
              <a:t>arrayIndex</a:t>
            </a:r>
            <a:r>
              <a:rPr lang="en-US" altLang="zh-CN" sz="2400" dirty="0">
                <a:sym typeface="Arial" charset="0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例如：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495600" y="3284984"/>
            <a:ext cx="5976664" cy="20162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sale[]={1,2,3,4,5};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= sale[1];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您选择的是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" +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);</a:t>
            </a:r>
            <a:endParaRPr lang="zh-CN" altLang="en-US" sz="2400" dirty="0">
              <a:solidFill>
                <a:schemeClr val="tx1"/>
              </a:solidFill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中多维数组可以看成是数组的数组，即多维数组中的每一个元素</a:t>
            </a:r>
            <a:r>
              <a:rPr lang="zh-CN" altLang="en-US" dirty="0"/>
              <a:t>都</a:t>
            </a:r>
            <a:r>
              <a:rPr lang="zh-CN" altLang="en-US" dirty="0">
                <a:sym typeface="Arial" charset="0"/>
              </a:rPr>
              <a:t>可以看成是低维数组，所以多维数组的声明、初始化、引用与一维数组非常类似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在多维数组中二维数组</a:t>
            </a:r>
            <a:r>
              <a:rPr lang="zh-CN" altLang="en-US" dirty="0"/>
              <a:t>的</a:t>
            </a:r>
            <a:r>
              <a:rPr lang="zh-CN" altLang="en-US" dirty="0">
                <a:sym typeface="Arial" charset="0"/>
              </a:rPr>
              <a:t>应用最为广泛，所以我们着重讨论二维数组的属性和</a:t>
            </a:r>
            <a:r>
              <a:rPr lang="zh-CN" altLang="en-US" dirty="0"/>
              <a:t>特征</a:t>
            </a:r>
            <a:r>
              <a:rPr lang="zh-CN" altLang="en-US" dirty="0">
                <a:sym typeface="Arial" charset="0"/>
              </a:rPr>
              <a:t>，多维数组以此类推即可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二维数组声明的一般格式：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   array_Name[ ][ ];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[ ][ ]   array_Name;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[ ]   array_Name[ 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>
                <a:sym typeface="Arial" charset="0"/>
              </a:rPr>
              <a:t>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9616" y="3717032"/>
            <a:ext cx="3600400" cy="1872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 ][ ]   arrays;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 ]    arrays[ 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   arrays[ ][ ]; 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0352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二维数组的初始化与一维数组类似，也分为静态初始化和动态初始化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静态初始化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int number[ ] [ ] = { {1,2},{3,4},{5,6}};  </a:t>
            </a:r>
            <a:r>
              <a:rPr lang="en-US" altLang="zh-CN" sz="1600" dirty="0">
                <a:sym typeface="Arial" charset="0"/>
              </a:rPr>
              <a:t> (</a:t>
            </a:r>
            <a:r>
              <a:rPr lang="zh-CN" altLang="en-US" sz="1600" dirty="0">
                <a:sym typeface="Arial" charset="0"/>
              </a:rPr>
              <a:t>三行两列</a:t>
            </a:r>
            <a:r>
              <a:rPr lang="en-US" altLang="zh-CN" sz="1600" dirty="0"/>
              <a:t>)</a:t>
            </a:r>
            <a:endParaRPr lang="en-US" altLang="zh-CN" sz="16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char </a:t>
            </a:r>
            <a:r>
              <a:rPr lang="en-US" altLang="zh-CN" dirty="0" err="1">
                <a:sym typeface="Arial" charset="0"/>
              </a:rPr>
              <a:t>ch</a:t>
            </a:r>
            <a:r>
              <a:rPr lang="en-US" altLang="zh-CN" dirty="0">
                <a:sym typeface="Arial" charset="0"/>
              </a:rPr>
              <a:t>[ ] [ ] = { {'a', 'b'},{'c', 'd'},{'e', 'f'}};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动态初始化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long[ ][ ] </a:t>
            </a:r>
            <a:r>
              <a:rPr lang="en-US" altLang="zh-CN" dirty="0" err="1">
                <a:sym typeface="Arial" charset="0"/>
              </a:rPr>
              <a:t>array_long</a:t>
            </a:r>
            <a:r>
              <a:rPr lang="en-US" altLang="zh-CN" dirty="0">
                <a:sym typeface="Arial" charset="0"/>
              </a:rPr>
              <a:t> = new long[5][5];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String[ ][ ] names = new String[3][4];    </a:t>
            </a:r>
            <a:r>
              <a:rPr lang="en-US" altLang="zh-CN" sz="1600" dirty="0">
                <a:sym typeface="Arial" charset="0"/>
              </a:rPr>
              <a:t>(</a:t>
            </a:r>
            <a:r>
              <a:rPr lang="zh-CN" altLang="en-US" sz="1600" dirty="0">
                <a:sym typeface="Arial" charset="0"/>
              </a:rPr>
              <a:t>三行四列</a:t>
            </a:r>
            <a:r>
              <a:rPr lang="en-US" altLang="zh-CN" sz="1600" dirty="0">
                <a:sym typeface="Arial" charset="0"/>
              </a:rPr>
              <a:t>)</a:t>
            </a:r>
            <a:endParaRPr lang="zh-CN" altLang="en-US" dirty="0">
              <a:sym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E956D-1CFE-452C-A8CF-D5CDE460AA27}"/>
              </a:ext>
            </a:extLst>
          </p:cNvPr>
          <p:cNvSpPr txBox="1"/>
          <p:nvPr/>
        </p:nvSpPr>
        <p:spPr>
          <a:xfrm>
            <a:off x="407368" y="5195982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int num[][] = new int[3][];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num[0] = new int[5];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num[1] = new int[3];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num[2] = new int[6];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1247B-0EF0-4C96-B414-733AADC53A5D}"/>
              </a:ext>
            </a:extLst>
          </p:cNvPr>
          <p:cNvSpPr txBox="1"/>
          <p:nvPr/>
        </p:nvSpPr>
        <p:spPr>
          <a:xfrm>
            <a:off x="3287688" y="5319092"/>
            <a:ext cx="365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三行数组，</a:t>
            </a:r>
            <a:endParaRPr lang="en-US" altLang="zh-CN" sz="1800" dirty="0"/>
          </a:p>
          <a:p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行数组包含</a:t>
            </a:r>
            <a:r>
              <a:rPr lang="en-US" altLang="zh-CN" sz="1800" dirty="0"/>
              <a:t>5</a:t>
            </a:r>
            <a:r>
              <a:rPr lang="zh-CN" altLang="en-US" sz="1800" dirty="0"/>
              <a:t>列（</a:t>
            </a:r>
            <a:r>
              <a:rPr lang="en-US" altLang="zh-CN" sz="1800" dirty="0"/>
              <a:t>5</a:t>
            </a:r>
            <a:r>
              <a:rPr lang="zh-CN" altLang="en-US" sz="1800" dirty="0"/>
              <a:t>个元素）</a:t>
            </a:r>
            <a:endParaRPr lang="en-US" altLang="zh-CN" sz="1800" dirty="0"/>
          </a:p>
          <a:p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行数组包含</a:t>
            </a:r>
            <a:r>
              <a:rPr lang="en-US" altLang="zh-CN" sz="1800" dirty="0"/>
              <a:t>5</a:t>
            </a:r>
            <a:r>
              <a:rPr lang="zh-CN" altLang="en-US" sz="1800" dirty="0"/>
              <a:t>列（</a:t>
            </a:r>
            <a:r>
              <a:rPr lang="en-US" altLang="zh-CN" sz="1800" dirty="0"/>
              <a:t>3</a:t>
            </a:r>
            <a:r>
              <a:rPr lang="zh-CN" altLang="en-US" sz="1800" dirty="0"/>
              <a:t>个元素）</a:t>
            </a:r>
            <a:endParaRPr lang="en-US" altLang="zh-CN" sz="1800" dirty="0"/>
          </a:p>
          <a:p>
            <a:r>
              <a:rPr lang="zh-CN" altLang="en-US" sz="1800" dirty="0"/>
              <a:t>第</a:t>
            </a:r>
            <a:r>
              <a:rPr lang="en-US" altLang="zh-CN" sz="1800" dirty="0"/>
              <a:t>3</a:t>
            </a:r>
            <a:r>
              <a:rPr lang="zh-CN" altLang="en-US" sz="1800" dirty="0"/>
              <a:t>行数组包含</a:t>
            </a:r>
            <a:r>
              <a:rPr lang="en-US" altLang="zh-CN" sz="1800" dirty="0"/>
              <a:t>5</a:t>
            </a:r>
            <a:r>
              <a:rPr lang="zh-CN" altLang="en-US" sz="1800" dirty="0"/>
              <a:t>列（</a:t>
            </a:r>
            <a:r>
              <a:rPr lang="en-US" altLang="zh-CN" sz="1800" dirty="0"/>
              <a:t>6</a:t>
            </a:r>
            <a:r>
              <a:rPr lang="zh-CN" altLang="en-US" sz="1800" dirty="0"/>
              <a:t>个元素）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类的引入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ym typeface="Arial" charset="0"/>
              </a:rPr>
              <a:t>数组是一种非常常用的存储数据的数据结构，并且</a:t>
            </a:r>
            <a:r>
              <a:rPr lang="zh-CN" altLang="en-US" dirty="0">
                <a:sym typeface="Arial" charset="0"/>
              </a:rPr>
              <a:t>在程序中</a:t>
            </a:r>
            <a:r>
              <a:rPr lang="zh-CN" altLang="zh-CN" dirty="0">
                <a:sym typeface="Arial" charset="0"/>
              </a:rPr>
              <a:t>会大量对数组中的元素进行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查找</a:t>
            </a:r>
            <a:r>
              <a:rPr lang="zh-CN" altLang="zh-CN" dirty="0">
                <a:sym typeface="Arial" charset="0"/>
              </a:rPr>
              <a:t>、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排序</a:t>
            </a:r>
            <a:r>
              <a:rPr lang="zh-CN" altLang="zh-CN" dirty="0">
                <a:sym typeface="Arial" charset="0"/>
              </a:rPr>
              <a:t>等操作</a:t>
            </a:r>
            <a:r>
              <a:rPr lang="zh-CN" altLang="en-US" dirty="0">
                <a:sym typeface="Arial" charset="0"/>
              </a:rPr>
              <a:t>，虽然使用循环，条件分支等流程控制可以满足需求，但程序会显得比较凌乱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Java</a:t>
            </a:r>
            <a:r>
              <a:rPr lang="zh-CN" altLang="zh-CN" dirty="0">
                <a:sym typeface="Arial" charset="0"/>
              </a:rPr>
              <a:t>中提供了实用的工具类</a:t>
            </a:r>
            <a:r>
              <a:rPr lang="en-US" altLang="zh-CN" dirty="0">
                <a:sym typeface="Arial" charset="0"/>
              </a:rPr>
              <a:t>Arrays</a:t>
            </a:r>
            <a:r>
              <a:rPr lang="zh-CN" altLang="en-US" dirty="0">
                <a:sym typeface="Arial" charset="0"/>
              </a:rPr>
              <a:t>，</a:t>
            </a:r>
            <a:r>
              <a:rPr lang="zh-CN" altLang="zh-CN" dirty="0">
                <a:sym typeface="Arial" charset="0"/>
              </a:rPr>
              <a:t>辅助编程人员</a:t>
            </a:r>
            <a:r>
              <a:rPr lang="zh-CN" altLang="en-US" dirty="0">
                <a:sym typeface="Arial" charset="0"/>
              </a:rPr>
              <a:t>简化数组的常用操作</a:t>
            </a:r>
            <a:r>
              <a:rPr lang="zh-CN" altLang="en-US" dirty="0"/>
              <a:t>。</a:t>
            </a:r>
            <a:endParaRPr lang="zh-CN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java.util.Arrays</a:t>
            </a:r>
            <a:r>
              <a:rPr lang="zh-CN" altLang="en-US" dirty="0"/>
              <a:t>类能方便地操作数组，它提供的所有方法都是静态的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常用方法：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copyOf</a:t>
            </a:r>
            <a:r>
              <a:rPr lang="en-US" altLang="zh-CN" sz="2400" dirty="0">
                <a:latin typeface="+mn-lt"/>
                <a:sym typeface="Arial" charset="0"/>
              </a:rPr>
              <a:t>		</a:t>
            </a:r>
            <a:r>
              <a:rPr lang="en-US" altLang="zh-CN" dirty="0"/>
              <a:t>            </a:t>
            </a:r>
            <a:r>
              <a:rPr lang="zh-CN" altLang="en-US" dirty="0">
                <a:sym typeface="Arial" charset="0"/>
              </a:rPr>
              <a:t>实现数组的复制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fill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                   </a:t>
            </a:r>
            <a:r>
              <a:rPr lang="zh-CN" altLang="en-US" dirty="0">
                <a:sym typeface="Arial" charset="0"/>
              </a:rPr>
              <a:t>实现数组元素的初始化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                 </a:t>
            </a:r>
            <a:r>
              <a:rPr lang="zh-CN" altLang="en-US" dirty="0">
                <a:sym typeface="Arial" charset="0"/>
              </a:rPr>
              <a:t>实现数组的排序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</a:rPr>
              <a:t>binarySearch</a:t>
            </a:r>
            <a:r>
              <a:rPr lang="en-US" altLang="zh-CN" dirty="0"/>
              <a:t>    </a:t>
            </a:r>
            <a:r>
              <a:rPr lang="zh-CN" altLang="en-US" dirty="0"/>
              <a:t>实现排序后的数组元素查找</a:t>
            </a:r>
            <a:endParaRPr lang="en-US" altLang="zh-CN" dirty="0">
              <a:sym typeface="Arial" charset="0"/>
            </a:endParaRPr>
          </a:p>
          <a:p>
            <a:pPr lvl="1"/>
            <a:endParaRPr lang="zh-CN" altLang="en-US" dirty="0" err="1">
              <a:sym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185680" y="2482592"/>
            <a:ext cx="4310920" cy="245857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copyOf(int[] a,int newlength);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fill(int[] a,int val);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sort(int[] a)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binarySearch(int[] a,int key)</a:t>
            </a: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数组的概念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一维数组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二维数组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工具类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67609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160749"/>
            <a:ext cx="7200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数组的概念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一维数组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二维数组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类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ym typeface="Arial" charset="0"/>
              </a:rPr>
              <a:t>数组是</a:t>
            </a:r>
            <a:r>
              <a:rPr lang="zh-CN" altLang="en-US" sz="1600" dirty="0">
                <a:sym typeface="Arial" charset="0"/>
              </a:rPr>
              <a:t>在内存中</a:t>
            </a:r>
            <a:r>
              <a:rPr lang="zh-CN" altLang="en-US" sz="1600" dirty="0">
                <a:solidFill>
                  <a:srgbClr val="FF0000"/>
                </a:solidFill>
                <a:sym typeface="Arial" charset="0"/>
              </a:rPr>
              <a:t>连续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存储</a:t>
            </a:r>
            <a:r>
              <a:rPr lang="zh-CN" altLang="zh-CN" dirty="0">
                <a:sym typeface="Arial" charset="0"/>
              </a:rPr>
              <a:t>一组具有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相同数据类型</a:t>
            </a:r>
            <a:r>
              <a:rPr lang="zh-CN" altLang="zh-CN" dirty="0">
                <a:sym typeface="Arial" charset="0"/>
              </a:rPr>
              <a:t>的数据元素的</a:t>
            </a:r>
            <a:r>
              <a:rPr lang="zh-CN" altLang="zh-CN" dirty="0">
                <a:solidFill>
                  <a:srgbClr val="00B0F0"/>
                </a:solidFill>
                <a:sym typeface="Arial" charset="0"/>
              </a:rPr>
              <a:t>有序集合</a:t>
            </a:r>
            <a:r>
              <a:rPr lang="zh-CN" altLang="en-US" dirty="0">
                <a:sym typeface="Arial" charset="0"/>
              </a:rPr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数组的特点：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在整个生命周期中长度固定不可变。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数组可以存储基</a:t>
            </a:r>
            <a:r>
              <a:rPr lang="zh-CN" altLang="en-US" sz="2400" dirty="0"/>
              <a:t>本类型元素和</a:t>
            </a:r>
            <a:r>
              <a:rPr lang="zh-CN" altLang="en-US" sz="2400" dirty="0">
                <a:sym typeface="Arial" charset="0"/>
              </a:rPr>
              <a:t>引用类型元素。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同一个数组中必须存储相同类型的元素。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数组中的元素有先后顺序，其顺序位置由数组下标决定。</a:t>
            </a:r>
            <a:endParaRPr lang="en-US" altLang="zh-CN" sz="2400" dirty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数组声明的基本语法：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  </a:t>
            </a: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[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[ ]  </a:t>
            </a: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67608" y="3573016"/>
            <a:ext cx="3312368" cy="1872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int ids[];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8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80688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数组只是声明的话，</a:t>
            </a:r>
            <a:r>
              <a:rPr lang="en-US" altLang="zh-CN" dirty="0">
                <a:sym typeface="Arial" charset="0"/>
              </a:rPr>
              <a:t>JVM</a:t>
            </a:r>
            <a:r>
              <a:rPr lang="zh-CN" altLang="en-US" dirty="0">
                <a:sym typeface="Arial" charset="0"/>
              </a:rPr>
              <a:t>并没有给数组分配内存空间。在使用数组前还必须对其进行初始化</a:t>
            </a:r>
            <a:r>
              <a:rPr lang="en-US" altLang="zh-CN" dirty="0">
                <a:sym typeface="Arial" charset="0"/>
              </a:rPr>
              <a:t>(</a:t>
            </a:r>
            <a:r>
              <a:rPr lang="zh-CN" altLang="en-US" dirty="0">
                <a:sym typeface="Arial" charset="0"/>
              </a:rPr>
              <a:t>即为其分配内存空间</a:t>
            </a:r>
            <a:r>
              <a:rPr lang="en-US" altLang="zh-CN" dirty="0">
                <a:sym typeface="Arial" charset="0"/>
              </a:rPr>
              <a:t>)</a:t>
            </a:r>
            <a:r>
              <a:rPr lang="zh-CN" altLang="en-US" dirty="0">
                <a:sym typeface="Arial" charset="0"/>
              </a:rPr>
              <a:t>。给数组元素分配内存并为数组元素赋初值的过程称为数组初始化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数组的</a:t>
            </a:r>
            <a:r>
              <a:rPr lang="zh-CN" altLang="en-US" dirty="0">
                <a:sym typeface="Arial" charset="0"/>
              </a:rPr>
              <a:t>初始化方式可分为以下两种：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静态初始化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动态初始化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当数组元素的初始化值直接由大括号“</a:t>
            </a:r>
            <a:r>
              <a:rPr lang="en-US" altLang="zh-CN" dirty="0">
                <a:sym typeface="Arial" charset="0"/>
              </a:rPr>
              <a:t>{ }”</a:t>
            </a:r>
            <a:r>
              <a:rPr lang="zh-CN" altLang="en-US" dirty="0"/>
              <a:t>中</a:t>
            </a:r>
            <a:r>
              <a:rPr lang="zh-CN" altLang="en-US" dirty="0">
                <a:sym typeface="Arial" charset="0"/>
              </a:rPr>
              <a:t>的数据给出时，就称为静态初始化。该方法适用于数组的元素</a:t>
            </a:r>
            <a:r>
              <a:rPr lang="zh-CN" altLang="en-US">
                <a:sym typeface="Arial" charset="0"/>
              </a:rPr>
              <a:t>不多、初始元素有限、元素</a:t>
            </a:r>
            <a:r>
              <a:rPr lang="zh-CN" altLang="en-US" dirty="0">
                <a:sym typeface="Arial" charset="0"/>
              </a:rPr>
              <a:t>已知时。静态初始化往往和声明结合在一起使用，其格式如下：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ym typeface="Arial" charset="0"/>
              </a:rPr>
              <a:t>array_type[] array_Name={element1, element2…};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例如：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91544" y="3645024"/>
            <a:ext cx="8712968" cy="20631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ids[]={ 1,2,3,4,5,6,7,8};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={"2011010345", "2011010346", "2011010347"};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double scores[]={62,45.5,88.1,76.4};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静态初始化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43472" y="1268760"/>
            <a:ext cx="9431208" cy="481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[] num1 = {1,2,3};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Arial" charset="0"/>
              </a:rPr>
              <a:t>int num2[3] = {1,2,3};	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编译错误，不能在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[ ]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中指定数组长度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[] num3;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k;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(num1.length);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(num3.length);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(k);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动态初始化先用</a:t>
            </a:r>
            <a:r>
              <a:rPr lang="en-US" altLang="zh-CN" b="1" dirty="0">
                <a:solidFill>
                  <a:srgbClr val="FF0000"/>
                </a:solidFill>
                <a:sym typeface="Arial" charset="0"/>
              </a:rPr>
              <a:t>new</a:t>
            </a:r>
            <a:r>
              <a:rPr lang="zh-CN" altLang="en-US" dirty="0">
                <a:sym typeface="Arial" charset="0"/>
              </a:rPr>
              <a:t>操作符为数组分配内存，然后才为每一个元素赋初值。其一般格式如下：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 = new </a:t>
            </a: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 [ </a:t>
            </a:r>
            <a:r>
              <a:rPr lang="en-US" altLang="zh-CN" sz="2400" dirty="0" err="1">
                <a:sym typeface="Arial" charset="0"/>
              </a:rPr>
              <a:t>arraySize</a:t>
            </a:r>
            <a:r>
              <a:rPr lang="en-US" altLang="zh-CN" sz="2400" dirty="0">
                <a:sym typeface="Arial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>
                <a:sym typeface="Arial" charset="0"/>
              </a:rPr>
              <a:t>：</a:t>
            </a:r>
            <a:endParaRPr lang="en-US" altLang="zh-CN" dirty="0">
              <a:sym typeface="Arial" charset="0"/>
            </a:endParaRPr>
          </a:p>
          <a:p>
            <a:endParaRPr lang="en-US" altLang="zh-CN" dirty="0">
              <a:sym typeface="Arial" charset="0"/>
            </a:endParaRPr>
          </a:p>
          <a:p>
            <a:endParaRPr lang="zh-CN" altLang="en-US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351584" y="3068960"/>
            <a:ext cx="5256584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int series[ ]= new int[4];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for (int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=0;i&lt;4;i++){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      series[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]=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*3;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3839634" y="1612901"/>
            <a:ext cx="4214284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589618" y="2944813"/>
            <a:ext cx="3257549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1226761" y="2618380"/>
            <a:ext cx="1130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976034" y="2584450"/>
            <a:ext cx="211243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</a:p>
        </p:txBody>
      </p:sp>
      <p:sp>
        <p:nvSpPr>
          <p:cNvPr id="388102" name="Freeform 6"/>
          <p:cNvSpPr/>
          <p:nvPr/>
        </p:nvSpPr>
        <p:spPr bwMode="auto">
          <a:xfrm>
            <a:off x="3024717" y="2317750"/>
            <a:ext cx="1775883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3894667" y="2117725"/>
            <a:ext cx="4675717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927351" y="4421189"/>
            <a:ext cx="2099733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3456517" y="5013326"/>
            <a:ext cx="91228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3215218" y="3197225"/>
            <a:ext cx="2271183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246717" y="3387726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3865033" y="3757613"/>
            <a:ext cx="6917267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6631518" y="3287713"/>
            <a:ext cx="647700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7183967" y="2587625"/>
            <a:ext cx="21844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9582152" y="3052763"/>
            <a:ext cx="1698425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338114" y="260649"/>
            <a:ext cx="7715804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4222751" y="1059543"/>
            <a:ext cx="3503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2590800" y="2584451"/>
            <a:ext cx="28786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871133" y="4708526"/>
            <a:ext cx="5270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2205567" y="4924425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1151</Words>
  <Application>Microsoft Office PowerPoint</Application>
  <PresentationFormat>宽屏</PresentationFormat>
  <Paragraphs>150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华文新魏</vt:lpstr>
      <vt:lpstr>微软雅黑</vt:lpstr>
      <vt:lpstr>Arial</vt:lpstr>
      <vt:lpstr>Times New Roman</vt:lpstr>
      <vt:lpstr>3_Default Design</vt:lpstr>
      <vt:lpstr>第三章  数组 </vt:lpstr>
      <vt:lpstr>讲授思路　　　　　　　</vt:lpstr>
      <vt:lpstr>数组的概念</vt:lpstr>
      <vt:lpstr>数组的声明</vt:lpstr>
      <vt:lpstr>数组的初始化</vt:lpstr>
      <vt:lpstr>静态初始化</vt:lpstr>
      <vt:lpstr>静态初始化</vt:lpstr>
      <vt:lpstr>动态初始化</vt:lpstr>
      <vt:lpstr>PowerPoint 演示文稿</vt:lpstr>
      <vt:lpstr>数组的使用</vt:lpstr>
      <vt:lpstr>二维数组</vt:lpstr>
      <vt:lpstr>二维数组的声明</vt:lpstr>
      <vt:lpstr>二维数组的初始化</vt:lpstr>
      <vt:lpstr>Arrays类的引入</vt:lpstr>
      <vt:lpstr>Arrays类的常用方法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 </cp:lastModifiedBy>
  <cp:revision>143</cp:revision>
  <dcterms:modified xsi:type="dcterms:W3CDTF">2019-09-17T01:18:14Z</dcterms:modified>
</cp:coreProperties>
</file>