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7" r:id="rId6"/>
    <p:sldId id="268" r:id="rId7"/>
    <p:sldId id="265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3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l\Desktop\831up_dow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/>
              <a:t>831genes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E8-496F-A186-ED748E6909A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E8-496F-A186-ED748E6909A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E8-496F-A186-ED748E690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stat!$B$3:$B$5</c:f>
              <c:strCache>
                <c:ptCount val="3"/>
                <c:pt idx="0">
                  <c:v>up</c:v>
                </c:pt>
                <c:pt idx="1">
                  <c:v>down</c:v>
                </c:pt>
                <c:pt idx="2">
                  <c:v>other</c:v>
                </c:pt>
              </c:strCache>
            </c:strRef>
          </c:cat>
          <c:val>
            <c:numRef>
              <c:f>stat!$C$3:$C$5</c:f>
              <c:numCache>
                <c:formatCode>General</c:formatCode>
                <c:ptCount val="3"/>
                <c:pt idx="0">
                  <c:v>456</c:v>
                </c:pt>
                <c:pt idx="1">
                  <c:v>303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E8-496F-A186-ED748E6909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0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9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3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4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E90A-2C64-47D7-8675-67C163938DD0}" type="datetimeFigureOut">
              <a:rPr lang="zh-CN" altLang="en-US" smtClean="0"/>
              <a:t>2016-01-29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073-3F57-4DB2-B1B2-7CC56552A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91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831genes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1" y="1517731"/>
            <a:ext cx="9617584" cy="53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1770genes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82" y="1593237"/>
            <a:ext cx="9420836" cy="526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977" y="59740"/>
            <a:ext cx="10252046" cy="863862"/>
          </a:xfrm>
        </p:spPr>
        <p:txBody>
          <a:bodyPr/>
          <a:lstStyle/>
          <a:p>
            <a:pPr algn="ctr"/>
            <a:r>
              <a:rPr lang="en-US" altLang="zh-CN" dirty="0" smtClean="0"/>
              <a:t>914genes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1" y="827636"/>
            <a:ext cx="10725237" cy="60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DEG filter condition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Qvalue</a:t>
            </a:r>
            <a:r>
              <a:rPr lang="en-US" altLang="zh-CN" dirty="0" smtClean="0"/>
              <a:t>&lt;0.05</a:t>
            </a:r>
          </a:p>
          <a:p>
            <a:r>
              <a:rPr lang="en-US" altLang="zh-CN" dirty="0" err="1" smtClean="0"/>
              <a:t>Foldchange</a:t>
            </a:r>
            <a:r>
              <a:rPr lang="en-US" altLang="zh-CN" dirty="0" smtClean="0"/>
              <a:t>&gt;=2 or </a:t>
            </a:r>
            <a:r>
              <a:rPr lang="en-US" altLang="zh-CN" dirty="0" err="1" smtClean="0"/>
              <a:t>foldchange</a:t>
            </a:r>
            <a:r>
              <a:rPr lang="en-US" altLang="zh-CN" dirty="0" smtClean="0"/>
              <a:t>&lt;=0.5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DEG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02" y="1213962"/>
            <a:ext cx="4260996" cy="55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72" y="1825625"/>
            <a:ext cx="1165655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16" y="1825625"/>
            <a:ext cx="993456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4" y="1191773"/>
            <a:ext cx="1776137" cy="997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29490" y="2189603"/>
            <a:ext cx="126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l</a:t>
            </a:r>
            <a:r>
              <a:rPr lang="en-US" altLang="zh-CN" sz="1000" b="1" dirty="0" smtClean="0"/>
              <a:t>og2(</a:t>
            </a:r>
            <a:r>
              <a:rPr lang="en-US" altLang="zh-CN" sz="1000" b="1" dirty="0" err="1" smtClean="0"/>
              <a:t>foldchange</a:t>
            </a:r>
            <a:r>
              <a:rPr lang="en-US" altLang="zh-CN" sz="1000" b="1" dirty="0" smtClean="0"/>
              <a:t>)</a:t>
            </a:r>
            <a:endParaRPr lang="zh-CN" altLang="en-US" sz="1000" b="1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32514" y="104326"/>
            <a:ext cx="9961228" cy="728945"/>
          </a:xfrm>
        </p:spPr>
        <p:txBody>
          <a:bodyPr/>
          <a:lstStyle/>
          <a:p>
            <a:pPr algn="ctr"/>
            <a:r>
              <a:rPr lang="en-US" altLang="zh-CN" dirty="0" smtClean="0"/>
              <a:t>Both 831genes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1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95" y="863524"/>
            <a:ext cx="5872009" cy="5994476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38200" y="0"/>
            <a:ext cx="10515600" cy="72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mtClean="0"/>
              <a:t>Merge 3515genes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0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20" y="909492"/>
            <a:ext cx="5977559" cy="593280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132514" y="104326"/>
            <a:ext cx="9961228" cy="728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mtClean="0"/>
              <a:t>Both 831genes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21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709277"/>
              </p:ext>
            </p:extLst>
          </p:nvPr>
        </p:nvGraphicFramePr>
        <p:xfrm>
          <a:off x="2850159" y="1864452"/>
          <a:ext cx="6491681" cy="4402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18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756" y="6800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Both 831genes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0" y="1537590"/>
            <a:ext cx="4956320" cy="53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7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Merge 3515genes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59" y="1323578"/>
            <a:ext cx="5205282" cy="55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</Words>
  <Application>Microsoft Office PowerPoint</Application>
  <PresentationFormat>宽屏</PresentationFormat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DEG filter condition</vt:lpstr>
      <vt:lpstr>DEG</vt:lpstr>
      <vt:lpstr>Both 831genes</vt:lpstr>
      <vt:lpstr>PowerPoint 演示文稿</vt:lpstr>
      <vt:lpstr>PowerPoint 演示文稿</vt:lpstr>
      <vt:lpstr>PowerPoint 演示文稿</vt:lpstr>
      <vt:lpstr>Both 831genes</vt:lpstr>
      <vt:lpstr>Merge 3515genes</vt:lpstr>
      <vt:lpstr>831genes</vt:lpstr>
      <vt:lpstr>1770genes</vt:lpstr>
      <vt:lpstr>914genes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 liu</dc:creator>
  <cp:lastModifiedBy>sc liu</cp:lastModifiedBy>
  <cp:revision>12</cp:revision>
  <dcterms:created xsi:type="dcterms:W3CDTF">2016-01-26T07:22:18Z</dcterms:created>
  <dcterms:modified xsi:type="dcterms:W3CDTF">2016-01-29T09:21:32Z</dcterms:modified>
</cp:coreProperties>
</file>