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58" r:id="rId7"/>
    <p:sldId id="262" r:id="rId8"/>
    <p:sldId id="261" r:id="rId9"/>
    <p:sldId id="260" r:id="rId10"/>
    <p:sldId id="257" r:id="rId11"/>
    <p:sldId id="264" r:id="rId12"/>
    <p:sldId id="263" r:id="rId13"/>
    <p:sldId id="25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3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Regulation</a:t>
            </a:r>
            <a:r>
              <a:rPr lang="en-US" altLang="zh-CN" b="1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 col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rgbClr val="FF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5E2-40BE-948B-044BF9C2FA5A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5E2-40BE-948B-044BF9C2FA5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5E2-40BE-948B-044BF9C2FA5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stata!$A$1:$A$3</c:f>
              <c:strCache>
                <c:ptCount val="3"/>
                <c:pt idx="0">
                  <c:v>up</c:v>
                </c:pt>
                <c:pt idx="1">
                  <c:v>down</c:v>
                </c:pt>
                <c:pt idx="2">
                  <c:v>other</c:v>
                </c:pt>
              </c:strCache>
            </c:strRef>
          </c:cat>
          <c:val>
            <c:numRef>
              <c:f>stata!$B$1:$B$3</c:f>
              <c:numCache>
                <c:formatCode>General</c:formatCode>
                <c:ptCount val="3"/>
                <c:pt idx="0">
                  <c:v>1289</c:v>
                </c:pt>
                <c:pt idx="1">
                  <c:v>1123</c:v>
                </c:pt>
                <c:pt idx="2">
                  <c:v>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5E2-40BE-948B-044BF9C2FA5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D45-25AC-48DD-8FC9-3732BE0B67FA}" type="datetimeFigureOut">
              <a:rPr lang="zh-CN" altLang="en-US" smtClean="0"/>
              <a:t>2016-04-18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9C28-7A2B-490B-A025-471508FD4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D45-25AC-48DD-8FC9-3732BE0B67FA}" type="datetimeFigureOut">
              <a:rPr lang="zh-CN" altLang="en-US" smtClean="0"/>
              <a:t>2016-04-18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9C28-7A2B-490B-A025-471508FD4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43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D45-25AC-48DD-8FC9-3732BE0B67FA}" type="datetimeFigureOut">
              <a:rPr lang="zh-CN" altLang="en-US" smtClean="0"/>
              <a:t>2016-04-18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9C28-7A2B-490B-A025-471508FD4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5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D45-25AC-48DD-8FC9-3732BE0B67FA}" type="datetimeFigureOut">
              <a:rPr lang="zh-CN" altLang="en-US" smtClean="0"/>
              <a:t>2016-04-18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9C28-7A2B-490B-A025-471508FD4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D45-25AC-48DD-8FC9-3732BE0B67FA}" type="datetimeFigureOut">
              <a:rPr lang="zh-CN" altLang="en-US" smtClean="0"/>
              <a:t>2016-04-18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9C28-7A2B-490B-A025-471508FD4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32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D45-25AC-48DD-8FC9-3732BE0B67FA}" type="datetimeFigureOut">
              <a:rPr lang="zh-CN" altLang="en-US" smtClean="0"/>
              <a:t>2016-04-18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9C28-7A2B-490B-A025-471508FD4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87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D45-25AC-48DD-8FC9-3732BE0B67FA}" type="datetimeFigureOut">
              <a:rPr lang="zh-CN" altLang="en-US" smtClean="0"/>
              <a:t>2016-04-18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9C28-7A2B-490B-A025-471508FD4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30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D45-25AC-48DD-8FC9-3732BE0B67FA}" type="datetimeFigureOut">
              <a:rPr lang="zh-CN" altLang="en-US" smtClean="0"/>
              <a:t>2016-04-18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9C28-7A2B-490B-A025-471508FD4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88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D45-25AC-48DD-8FC9-3732BE0B67FA}" type="datetimeFigureOut">
              <a:rPr lang="zh-CN" altLang="en-US" smtClean="0"/>
              <a:t>2016-04-18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9C28-7A2B-490B-A025-471508FD4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9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D45-25AC-48DD-8FC9-3732BE0B67FA}" type="datetimeFigureOut">
              <a:rPr lang="zh-CN" altLang="en-US" smtClean="0"/>
              <a:t>2016-04-18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9C28-7A2B-490B-A025-471508FD4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0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D45-25AC-48DD-8FC9-3732BE0B67FA}" type="datetimeFigureOut">
              <a:rPr lang="zh-CN" altLang="en-US" smtClean="0"/>
              <a:t>2016-04-18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9C28-7A2B-490B-A025-471508FD4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15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23D45-25AC-48DD-8FC9-3732BE0B67FA}" type="datetimeFigureOut">
              <a:rPr lang="zh-CN" altLang="en-US" smtClean="0"/>
              <a:t>2016-04-18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D9C28-7A2B-490B-A025-471508FD4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17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.xlsx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031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4187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Down 1123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541" y="1479750"/>
            <a:ext cx="5284917" cy="53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5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717474"/>
              </p:ext>
            </p:extLst>
          </p:nvPr>
        </p:nvGraphicFramePr>
        <p:xfrm>
          <a:off x="2273300" y="3620294"/>
          <a:ext cx="7645399" cy="762000"/>
        </p:xfrm>
        <a:graphic>
          <a:graphicData uri="http://schemas.openxmlformats.org/drawingml/2006/table">
            <a:tbl>
              <a:tblPr/>
              <a:tblGrid>
                <a:gridCol w="2081935">
                  <a:extLst>
                    <a:ext uri="{9D8B030D-6E8A-4147-A177-3AD203B41FA5}">
                      <a16:colId xmlns:a16="http://schemas.microsoft.com/office/drawing/2014/main" val="1351900656"/>
                    </a:ext>
                  </a:extLst>
                </a:gridCol>
                <a:gridCol w="609347">
                  <a:extLst>
                    <a:ext uri="{9D8B030D-6E8A-4147-A177-3AD203B41FA5}">
                      <a16:colId xmlns:a16="http://schemas.microsoft.com/office/drawing/2014/main" val="3445583192"/>
                    </a:ext>
                  </a:extLst>
                </a:gridCol>
                <a:gridCol w="1167915">
                  <a:extLst>
                    <a:ext uri="{9D8B030D-6E8A-4147-A177-3AD203B41FA5}">
                      <a16:colId xmlns:a16="http://schemas.microsoft.com/office/drawing/2014/main" val="3159227322"/>
                    </a:ext>
                  </a:extLst>
                </a:gridCol>
                <a:gridCol w="1345641">
                  <a:extLst>
                    <a:ext uri="{9D8B030D-6E8A-4147-A177-3AD203B41FA5}">
                      <a16:colId xmlns:a16="http://schemas.microsoft.com/office/drawing/2014/main" val="373945927"/>
                    </a:ext>
                  </a:extLst>
                </a:gridCol>
                <a:gridCol w="675994">
                  <a:extLst>
                    <a:ext uri="{9D8B030D-6E8A-4147-A177-3AD203B41FA5}">
                      <a16:colId xmlns:a16="http://schemas.microsoft.com/office/drawing/2014/main" val="2759691543"/>
                    </a:ext>
                  </a:extLst>
                </a:gridCol>
                <a:gridCol w="1764567">
                  <a:extLst>
                    <a:ext uri="{9D8B030D-6E8A-4147-A177-3AD203B41FA5}">
                      <a16:colId xmlns:a16="http://schemas.microsoft.com/office/drawing/2014/main" val="360523762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#Term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Input 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Background 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Corrected P-Value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9562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Phenylalanine metabolism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ath00360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9.65E-07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8.20E-05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739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Phenylpropanoid biosynthesis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ath00940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3.73E-06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0.000158504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240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Plant hormone signal transduction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ath04075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271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8.00E-06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0.000226566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502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81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718" y="102769"/>
            <a:ext cx="5025886" cy="6825569"/>
          </a:xfrm>
        </p:spPr>
      </p:pic>
    </p:spTree>
    <p:extLst>
      <p:ext uri="{BB962C8B-B14F-4D97-AF65-F5344CB8AC3E}">
        <p14:creationId xmlns:p14="http://schemas.microsoft.com/office/powerpoint/2010/main" val="166248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307" y="1825625"/>
            <a:ext cx="4914464" cy="500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8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881" y="289890"/>
            <a:ext cx="4770237" cy="560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9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489144"/>
            <a:ext cx="5674254" cy="58797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9144"/>
            <a:ext cx="5876905" cy="593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3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/>
          </p:nvPr>
        </p:nvGraphicFramePr>
        <p:xfrm>
          <a:off x="3810000" y="10279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967037" y="4078816"/>
          <a:ext cx="625792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工作表" r:id="rId4" imgW="6257947" imgH="1457325" progId="Excel.Sheet.12">
                  <p:embed/>
                </p:oleObj>
              </mc:Choice>
              <mc:Fallback>
                <p:oleObj name="工作表" r:id="rId4" imgW="6257947" imgH="1457325" progId="Excel.Shee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67037" y="4078816"/>
                        <a:ext cx="6257925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958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832" y="3521581"/>
            <a:ext cx="1742118" cy="17082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031" y="1576132"/>
            <a:ext cx="1780547" cy="17585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2347" y="1584731"/>
            <a:ext cx="1749519" cy="17008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6309" y="3486168"/>
            <a:ext cx="1701593" cy="16980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4689" y="3429000"/>
            <a:ext cx="1851232" cy="18245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2377" y="1640367"/>
            <a:ext cx="1800067" cy="17453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9186" y="3416594"/>
            <a:ext cx="1788999" cy="178158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9176" y="1654485"/>
            <a:ext cx="1730957" cy="16867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255" y="1654485"/>
            <a:ext cx="1619124" cy="163106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3472225"/>
            <a:ext cx="1713432" cy="17259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43333" y="1579546"/>
            <a:ext cx="1745013" cy="174320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43332" y="3416594"/>
            <a:ext cx="1819597" cy="181959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4413" y="5410200"/>
            <a:ext cx="1204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en-US" altLang="zh-CN" dirty="0" err="1"/>
              <a:t>Only_pifq</a:t>
            </a:r>
            <a:r>
              <a:rPr lang="en-US" altLang="zh-CN" dirty="0"/>
              <a:t>                     </a:t>
            </a:r>
            <a:r>
              <a:rPr lang="en-US" altLang="zh-CN" dirty="0" err="1"/>
              <a:t>only_pee</a:t>
            </a:r>
            <a:r>
              <a:rPr lang="en-US" altLang="zh-CN" dirty="0"/>
              <a:t>                     only_hy5                       pee_hy5                          </a:t>
            </a:r>
            <a:r>
              <a:rPr lang="en-US" altLang="zh-CN" dirty="0" err="1"/>
              <a:t>pifq_pee</a:t>
            </a:r>
            <a:r>
              <a:rPr lang="en-US" altLang="zh-CN" dirty="0"/>
              <a:t>                          pifq_pee_hy5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5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Up 1289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785" y="2162175"/>
            <a:ext cx="4392429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3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896146"/>
              </p:ext>
            </p:extLst>
          </p:nvPr>
        </p:nvGraphicFramePr>
        <p:xfrm>
          <a:off x="1866900" y="3334544"/>
          <a:ext cx="8458200" cy="1333500"/>
        </p:xfrm>
        <a:graphic>
          <a:graphicData uri="http://schemas.openxmlformats.org/drawingml/2006/table">
            <a:tbl>
              <a:tblPr/>
              <a:tblGrid>
                <a:gridCol w="2983380">
                  <a:extLst>
                    <a:ext uri="{9D8B030D-6E8A-4147-A177-3AD203B41FA5}">
                      <a16:colId xmlns:a16="http://schemas.microsoft.com/office/drawing/2014/main" val="4082136739"/>
                    </a:ext>
                  </a:extLst>
                </a:gridCol>
                <a:gridCol w="609371">
                  <a:extLst>
                    <a:ext uri="{9D8B030D-6E8A-4147-A177-3AD203B41FA5}">
                      <a16:colId xmlns:a16="http://schemas.microsoft.com/office/drawing/2014/main" val="3007710522"/>
                    </a:ext>
                  </a:extLst>
                </a:gridCol>
                <a:gridCol w="952143">
                  <a:extLst>
                    <a:ext uri="{9D8B030D-6E8A-4147-A177-3AD203B41FA5}">
                      <a16:colId xmlns:a16="http://schemas.microsoft.com/office/drawing/2014/main" val="1416934190"/>
                    </a:ext>
                  </a:extLst>
                </a:gridCol>
                <a:gridCol w="1790028">
                  <a:extLst>
                    <a:ext uri="{9D8B030D-6E8A-4147-A177-3AD203B41FA5}">
                      <a16:colId xmlns:a16="http://schemas.microsoft.com/office/drawing/2014/main" val="1055949927"/>
                    </a:ext>
                  </a:extLst>
                </a:gridCol>
                <a:gridCol w="799800">
                  <a:extLst>
                    <a:ext uri="{9D8B030D-6E8A-4147-A177-3AD203B41FA5}">
                      <a16:colId xmlns:a16="http://schemas.microsoft.com/office/drawing/2014/main" val="4235173291"/>
                    </a:ext>
                  </a:extLst>
                </a:gridCol>
                <a:gridCol w="1323478">
                  <a:extLst>
                    <a:ext uri="{9D8B030D-6E8A-4147-A177-3AD203B41FA5}">
                      <a16:colId xmlns:a16="http://schemas.microsoft.com/office/drawing/2014/main" val="4487342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#Term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Input 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Background 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Corrected P-Value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5457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Photosynthesis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ath00195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6.33E-17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1.92E-14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816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Photosynthesis - antenna proteins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ath00196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1.48E-11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2.25E-09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339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Metabolic pathways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ath01100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2.00E-05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0.001462783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616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Porphyrin and chlorophyll metabolism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ath00860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2.41E-05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0.001462783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4500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Starch and sucrose metabolism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ath00500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0.000733992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0.022166219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Biosynthesis of secondary metabolites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ath01110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0.00203173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0.043972434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087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64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951" y="1825625"/>
            <a:ext cx="6008097" cy="4351338"/>
          </a:xfrm>
        </p:spPr>
      </p:pic>
    </p:spTree>
    <p:extLst>
      <p:ext uri="{BB962C8B-B14F-4D97-AF65-F5344CB8AC3E}">
        <p14:creationId xmlns:p14="http://schemas.microsoft.com/office/powerpoint/2010/main" val="424490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17" y="1825625"/>
            <a:ext cx="8043165" cy="4351338"/>
          </a:xfrm>
        </p:spPr>
      </p:pic>
    </p:spTree>
    <p:extLst>
      <p:ext uri="{BB962C8B-B14F-4D97-AF65-F5344CB8AC3E}">
        <p14:creationId xmlns:p14="http://schemas.microsoft.com/office/powerpoint/2010/main" val="6801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106</Words>
  <Application>Microsoft Office PowerPoint</Application>
  <PresentationFormat>宽屏</PresentationFormat>
  <Paragraphs>70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Times New Roman</vt:lpstr>
      <vt:lpstr>Office 主题​​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Up 1289</vt:lpstr>
      <vt:lpstr>PowerPoint 演示文稿</vt:lpstr>
      <vt:lpstr>PowerPoint 演示文稿</vt:lpstr>
      <vt:lpstr>PowerPoint 演示文稿</vt:lpstr>
      <vt:lpstr>Down 1123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 liu</dc:creator>
  <cp:lastModifiedBy>sc liu</cp:lastModifiedBy>
  <cp:revision>6</cp:revision>
  <dcterms:created xsi:type="dcterms:W3CDTF">2016-04-11T08:47:14Z</dcterms:created>
  <dcterms:modified xsi:type="dcterms:W3CDTF">2016-04-18T01:11:18Z</dcterms:modified>
</cp:coreProperties>
</file>