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/>
    <p:restoredTop sz="99694" autoAdjust="0"/>
  </p:normalViewPr>
  <p:slideViewPr>
    <p:cSldViewPr snapToGrid="0" snapToObjects="1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7/6/23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7/6/23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7/6/23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7/6/23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7/6/23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7/6/23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7/6/23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7/6/23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246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9142" y="1432494"/>
            <a:ext cx="7758578" cy="1470025"/>
          </a:xfrm>
        </p:spPr>
        <p:txBody>
          <a:bodyPr/>
          <a:lstStyle/>
          <a:p>
            <a:pPr algn="l"/>
            <a:r>
              <a:rPr lang="en-US" dirty="0"/>
              <a:t>Weekly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8900" y="2902519"/>
            <a:ext cx="7074749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0</a:t>
            </a:r>
            <a:r>
              <a:rPr lang="en-US" altLang="zh-CN" dirty="0"/>
              <a:t>7</a:t>
            </a:r>
            <a:r>
              <a:rPr lang="en-US" dirty="0"/>
              <a:t>/</a:t>
            </a:r>
            <a:r>
              <a:rPr lang="en-US" altLang="zh-CN" dirty="0"/>
              <a:t>06</a:t>
            </a:r>
            <a:r>
              <a:rPr lang="en-US" dirty="0"/>
              <a:t>/2023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Shangke</a:t>
            </a:r>
            <a:r>
              <a:rPr lang="en-US" dirty="0"/>
              <a:t> Liu</a:t>
            </a:r>
          </a:p>
          <a:p>
            <a:pPr algn="l"/>
            <a:r>
              <a:rPr lang="en-US" dirty="0" err="1">
                <a:latin typeface="+mn-lt"/>
              </a:rPr>
              <a:t>刘尚柯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Progress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3671058" y="1346550"/>
            <a:ext cx="5265683" cy="269554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Good performance with sampling from 10 strata (5 time bins and event 1 or 0) </a:t>
            </a:r>
          </a:p>
          <a:p>
            <a:r>
              <a:rPr lang="en-US" sz="2000" dirty="0"/>
              <a:t>Skipping invalid batches in training using </a:t>
            </a:r>
            <a:r>
              <a:rPr lang="en-US" sz="2000" dirty="0" err="1"/>
              <a:t>batch_size</a:t>
            </a:r>
            <a:r>
              <a:rPr lang="en-US" sz="2000" dirty="0"/>
              <a:t> 64 (all “0” event)</a:t>
            </a:r>
            <a:endParaRPr lang="en-US" sz="1600" dirty="0"/>
          </a:p>
          <a:p>
            <a:pPr marL="685800" lvl="1">
              <a:buFontTx/>
              <a:buChar char="-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6" name="Picture 15" descr="A picture containing plot, line, diagram, screenshot&#10;&#10;Description automatically generated">
            <a:extLst>
              <a:ext uri="{FF2B5EF4-FFF2-40B4-BE49-F238E27FC236}">
                <a16:creationId xmlns:a16="http://schemas.microsoft.com/office/drawing/2014/main" id="{9899FB76-2E8D-8A57-CA56-7820A9B8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57" y="3429000"/>
            <a:ext cx="3725508" cy="1465087"/>
          </a:xfrm>
          <a:prstGeom prst="rect">
            <a:avLst/>
          </a:prstGeom>
        </p:spPr>
      </p:pic>
      <p:pic>
        <p:nvPicPr>
          <p:cNvPr id="6" name="Picture 5" descr="A group of graphs showing different types of training&#10;&#10;Description automatically generated">
            <a:extLst>
              <a:ext uri="{FF2B5EF4-FFF2-40B4-BE49-F238E27FC236}">
                <a16:creationId xmlns:a16="http://schemas.microsoft.com/office/drawing/2014/main" id="{1A36B4C5-8DFD-7B4D-BCCA-CA1A05B9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05" y="1065125"/>
            <a:ext cx="2372912" cy="39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Progress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595760" y="3127114"/>
            <a:ext cx="3218914" cy="1698001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Concat</a:t>
            </a:r>
            <a:r>
              <a:rPr lang="en-US" sz="2000" dirty="0"/>
              <a:t> global features with </a:t>
            </a:r>
            <a:r>
              <a:rPr lang="en-US" sz="2000" dirty="0" err="1"/>
              <a:t>poolded</a:t>
            </a:r>
            <a:r>
              <a:rPr lang="en-US" sz="2000" dirty="0"/>
              <a:t> vector</a:t>
            </a:r>
          </a:p>
          <a:p>
            <a:r>
              <a:rPr lang="en-US" sz="2000" dirty="0" err="1"/>
              <a:t>Explainability</a:t>
            </a:r>
            <a:r>
              <a:rPr lang="en-US" sz="2000" dirty="0"/>
              <a:t> by deriving a NAM-attention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" name="Picture 9" descr="A diagram of a pooling system&#10;&#10;Description automatically generated with low confidence">
            <a:extLst>
              <a:ext uri="{FF2B5EF4-FFF2-40B4-BE49-F238E27FC236}">
                <a16:creationId xmlns:a16="http://schemas.microsoft.com/office/drawing/2014/main" id="{AB56CFB5-2373-2BD1-D77B-5E6FC9BC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2" y="1108529"/>
            <a:ext cx="4955831" cy="1404152"/>
          </a:xfrm>
          <a:prstGeom prst="rect">
            <a:avLst/>
          </a:prstGeom>
        </p:spPr>
      </p:pic>
      <p:pic>
        <p:nvPicPr>
          <p:cNvPr id="6" name="Picture 5" descr="A group of white rectangular objects with blue and orange lines&#10;&#10;Description automatically generated">
            <a:extLst>
              <a:ext uri="{FF2B5EF4-FFF2-40B4-BE49-F238E27FC236}">
                <a16:creationId xmlns:a16="http://schemas.microsoft.com/office/drawing/2014/main" id="{FF621BEC-5CFD-0C53-92D8-3E3454DB5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27" y="1318903"/>
            <a:ext cx="2522686" cy="42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1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332105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/>
              <a:t>Next 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552700"/>
            <a:ext cx="7284720" cy="1752600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Get relative score for interpretability in NAM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Fix problems with NAM especially in data type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Keep experimenting with different NAM application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3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</TotalTime>
  <Words>80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Weekly update</vt:lpstr>
      <vt:lpstr>Progress</vt:lpstr>
      <vt:lpstr>Progress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Shangke Liu</cp:lastModifiedBy>
  <cp:revision>30</cp:revision>
  <dcterms:created xsi:type="dcterms:W3CDTF">2015-07-21T16:44:10Z</dcterms:created>
  <dcterms:modified xsi:type="dcterms:W3CDTF">2023-07-07T14:45:08Z</dcterms:modified>
</cp:coreProperties>
</file>