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commentAuthors+xml" PartName="/ppt/commentAuthors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core.xml" Type="http://schemas.openxmlformats.org/package/2006/relationships/metadata/core-properties"/><Relationship Id="rId3" Target="docProps/app.xml" Type="http://schemas.openxmlformats.org/officeDocument/2006/relationships/extended-properties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BEBE"/>
    <a:srgbClr val="9ADBE9"/>
    <a:srgbClr val="2D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-324" y="-108"/>
      </p:cViewPr>
      <p:guideLst>
        <p:guide orient="horz" pos="2350"/>
        <p:guide pos="3762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0" d="100"/>
        <a:sy n="50" d="100"/>
      </p:scale>
      <p:origin x="0" y="0"/>
    </p:cViewPr>
  </p:sorterViewPr>
  <p:gridSpacing cx="72005" cy="72005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notesMasters/notesMaster1.xml" Type="http://schemas.openxmlformats.org/officeDocument/2006/relationships/notesMaster"/><Relationship Id="rId4" Target="commentAuthors.xml" Type="http://schemas.openxmlformats.org/officeDocument/2006/relationships/commentAuthors"/><Relationship Id="rId5" Target="presProps.xml" Type="http://schemas.openxmlformats.org/officeDocument/2006/relationships/presProps"/><Relationship Id="rId6" Target="viewProps.xml" Type="http://schemas.openxmlformats.org/officeDocument/2006/relationships/viewProps"/><Relationship Id="rId7" Target="theme/theme1.xml" Type="http://schemas.openxmlformats.org/officeDocument/2006/relationships/theme"/><Relationship Id="rId8" Target="tableStyles.xml" Type="http://schemas.openxmlformats.org/officeDocument/2006/relationships/tableStyles"/><Relationship Id="rId9" Target="slides/slide2.xml" Type="http://schemas.openxmlformats.org/officeDocument/2006/relationships/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30C9DA0-FAA0-45FC-8C58-96F870DFE9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C82BBD-9598-4E4A-B1B8-0C305D377AF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5B050518-4E6B-4822-8DA8-B35C5D62DB77}" type="datetimeFigureOut">
              <a:rPr lang="zh-CN" altLang="en-US"/>
              <a:pPr>
                <a:defRPr/>
              </a:pPr>
              <a:t>2021/1/18</a:t>
            </a:fld>
            <a:endParaRPr lang="zh-CN" altLang="en-US"/>
          </a:p>
        </p:txBody>
      </p:sp>
      <p:sp>
        <p:nvSpPr>
          <p:cNvPr id="6148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>
            <a:extLst>
              <a:ext uri="{FF2B5EF4-FFF2-40B4-BE49-F238E27FC236}">
                <a16:creationId xmlns:a16="http://schemas.microsoft.com/office/drawing/2014/main" id="{E2153DB1-ECBF-4E4B-8575-FAF642E07F5D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D10630-CF3B-4036-AC86-8A96194D86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3DB726-A68F-4447-AFD6-08FA728124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/>
            </a:lvl1pPr>
          </a:lstStyle>
          <a:p>
            <a:fld id="{FB858E3B-5000-4C46-9BC4-48DF6C2C10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47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819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37334977-B53D-4F07-AB5E-6097D3A6CB0C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789970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 userDrawn="1"/>
        </p:nvGrpSpPr>
        <p:grpSpPr bwMode="auto">
          <a:xfrm>
            <a:off x="347663" y="130175"/>
            <a:ext cx="9815512" cy="963613"/>
            <a:chOff x="364" y="205"/>
            <a:chExt cx="15457" cy="1516"/>
          </a:xfrm>
        </p:grpSpPr>
        <p:grpSp>
          <p:nvGrpSpPr>
            <p:cNvPr id="4" name="组合 10"/>
            <p:cNvGrpSpPr>
              <a:grpSpLocks/>
            </p:cNvGrpSpPr>
            <p:nvPr/>
          </p:nvGrpSpPr>
          <p:grpSpPr bwMode="auto">
            <a:xfrm>
              <a:off x="364" y="205"/>
              <a:ext cx="13736" cy="1517"/>
              <a:chOff x="230895" y="130347"/>
              <a:chExt cx="8722605" cy="963251"/>
            </a:xfrm>
          </p:grpSpPr>
          <p:sp>
            <p:nvSpPr>
              <p:cNvPr id="6" name="任意多边形: 形状 10">
                <a:extLst>
                  <a:ext uri="{FF2B5EF4-FFF2-40B4-BE49-F238E27FC236}">
                    <a16:creationId xmlns:a16="http://schemas.microsoft.com/office/drawing/2014/main" id="{89777735-2215-4C9C-8AA2-E64F64508A77}"/>
                  </a:ext>
                </a:extLst>
              </p:cNvPr>
              <p:cNvSpPr/>
              <p:nvPr/>
            </p:nvSpPr>
            <p:spPr>
              <a:xfrm>
                <a:off x="1497715" y="457034"/>
                <a:ext cx="7456455" cy="372677"/>
              </a:xfrm>
              <a:custGeom>
                <a:avLst/>
                <a:gdLst>
                  <a:gd name="connsiteX0" fmla="*/ 0 w 9877777"/>
                  <a:gd name="connsiteY0" fmla="*/ 284617 h 420929"/>
                  <a:gd name="connsiteX1" fmla="*/ 620889 w 9877777"/>
                  <a:gd name="connsiteY1" fmla="*/ 115284 h 420929"/>
                  <a:gd name="connsiteX2" fmla="*/ 2302933 w 9877777"/>
                  <a:gd name="connsiteY2" fmla="*/ 420084 h 420929"/>
                  <a:gd name="connsiteX3" fmla="*/ 4696177 w 9877777"/>
                  <a:gd name="connsiteY3" fmla="*/ 2395 h 420929"/>
                  <a:gd name="connsiteX4" fmla="*/ 6886222 w 9877777"/>
                  <a:gd name="connsiteY4" fmla="*/ 250751 h 420929"/>
                  <a:gd name="connsiteX5" fmla="*/ 9098844 w 9877777"/>
                  <a:gd name="connsiteY5" fmla="*/ 284617 h 420929"/>
                  <a:gd name="connsiteX6" fmla="*/ 9877777 w 9877777"/>
                  <a:gd name="connsiteY6" fmla="*/ 149151 h 420929"/>
                  <a:gd name="connsiteX0-1" fmla="*/ 0 w 9877777"/>
                  <a:gd name="connsiteY0-2" fmla="*/ 284617 h 431037"/>
                  <a:gd name="connsiteX1-3" fmla="*/ 595855 w 9877777"/>
                  <a:gd name="connsiteY1-4" fmla="*/ 307195 h 431037"/>
                  <a:gd name="connsiteX2-5" fmla="*/ 2302933 w 9877777"/>
                  <a:gd name="connsiteY2-6" fmla="*/ 420084 h 431037"/>
                  <a:gd name="connsiteX3-7" fmla="*/ 4696177 w 9877777"/>
                  <a:gd name="connsiteY3-8" fmla="*/ 2395 h 431037"/>
                  <a:gd name="connsiteX4-9" fmla="*/ 6886222 w 9877777"/>
                  <a:gd name="connsiteY4-10" fmla="*/ 250751 h 431037"/>
                  <a:gd name="connsiteX5-11" fmla="*/ 9098844 w 9877777"/>
                  <a:gd name="connsiteY5-12" fmla="*/ 284617 h 431037"/>
                  <a:gd name="connsiteX6-13" fmla="*/ 9877777 w 9877777"/>
                  <a:gd name="connsiteY6-14" fmla="*/ 149151 h 431037"/>
                  <a:gd name="connsiteX0-15" fmla="*/ 0 w 9915328"/>
                  <a:gd name="connsiteY0-16" fmla="*/ 194306 h 431977"/>
                  <a:gd name="connsiteX1-17" fmla="*/ 633406 w 9915328"/>
                  <a:gd name="connsiteY1-18" fmla="*/ 307195 h 431977"/>
                  <a:gd name="connsiteX2-19" fmla="*/ 2340484 w 9915328"/>
                  <a:gd name="connsiteY2-20" fmla="*/ 420084 h 431977"/>
                  <a:gd name="connsiteX3-21" fmla="*/ 4733728 w 9915328"/>
                  <a:gd name="connsiteY3-22" fmla="*/ 2395 h 431977"/>
                  <a:gd name="connsiteX4-23" fmla="*/ 6923773 w 9915328"/>
                  <a:gd name="connsiteY4-24" fmla="*/ 250751 h 431977"/>
                  <a:gd name="connsiteX5-25" fmla="*/ 9136395 w 9915328"/>
                  <a:gd name="connsiteY5-26" fmla="*/ 284617 h 431977"/>
                  <a:gd name="connsiteX6-27" fmla="*/ 9915328 w 9915328"/>
                  <a:gd name="connsiteY6-28" fmla="*/ 149151 h 431977"/>
                  <a:gd name="connsiteX0-29" fmla="*/ 0 w 9915328"/>
                  <a:gd name="connsiteY0-30" fmla="*/ 194306 h 431977"/>
                  <a:gd name="connsiteX1-31" fmla="*/ 633406 w 9915328"/>
                  <a:gd name="connsiteY1-32" fmla="*/ 307195 h 431977"/>
                  <a:gd name="connsiteX2-33" fmla="*/ 2340484 w 9915328"/>
                  <a:gd name="connsiteY2-34" fmla="*/ 420084 h 431977"/>
                  <a:gd name="connsiteX3-35" fmla="*/ 4733728 w 9915328"/>
                  <a:gd name="connsiteY3-36" fmla="*/ 2395 h 431977"/>
                  <a:gd name="connsiteX4-37" fmla="*/ 6923773 w 9915328"/>
                  <a:gd name="connsiteY4-38" fmla="*/ 250751 h 431977"/>
                  <a:gd name="connsiteX5-39" fmla="*/ 9136395 w 9915328"/>
                  <a:gd name="connsiteY5-40" fmla="*/ 284617 h 431977"/>
                  <a:gd name="connsiteX6-41" fmla="*/ 9915328 w 9915328"/>
                  <a:gd name="connsiteY6-42" fmla="*/ 149151 h 431977"/>
                  <a:gd name="connsiteX0-43" fmla="*/ 0 w 9915328"/>
                  <a:gd name="connsiteY0-44" fmla="*/ 60818 h 291409"/>
                  <a:gd name="connsiteX1-45" fmla="*/ 633406 w 9915328"/>
                  <a:gd name="connsiteY1-46" fmla="*/ 173707 h 291409"/>
                  <a:gd name="connsiteX2-47" fmla="*/ 2340484 w 9915328"/>
                  <a:gd name="connsiteY2-48" fmla="*/ 286596 h 291409"/>
                  <a:gd name="connsiteX3-49" fmla="*/ 5071684 w 9915328"/>
                  <a:gd name="connsiteY3-50" fmla="*/ 4374 h 291409"/>
                  <a:gd name="connsiteX4-51" fmla="*/ 6923773 w 9915328"/>
                  <a:gd name="connsiteY4-52" fmla="*/ 117263 h 291409"/>
                  <a:gd name="connsiteX5-53" fmla="*/ 9136395 w 9915328"/>
                  <a:gd name="connsiteY5-54" fmla="*/ 151129 h 291409"/>
                  <a:gd name="connsiteX6-55" fmla="*/ 9915328 w 9915328"/>
                  <a:gd name="connsiteY6-56" fmla="*/ 15663 h 291409"/>
                  <a:gd name="connsiteX0-57" fmla="*/ 0 w 9915328"/>
                  <a:gd name="connsiteY0-58" fmla="*/ 163495 h 394086"/>
                  <a:gd name="connsiteX1-59" fmla="*/ 633406 w 9915328"/>
                  <a:gd name="connsiteY1-60" fmla="*/ 276384 h 394086"/>
                  <a:gd name="connsiteX2-61" fmla="*/ 2340484 w 9915328"/>
                  <a:gd name="connsiteY2-62" fmla="*/ 389273 h 394086"/>
                  <a:gd name="connsiteX3-63" fmla="*/ 5071684 w 9915328"/>
                  <a:gd name="connsiteY3-64" fmla="*/ 107051 h 394086"/>
                  <a:gd name="connsiteX4-65" fmla="*/ 6986358 w 9915328"/>
                  <a:gd name="connsiteY4-66" fmla="*/ 5451 h 394086"/>
                  <a:gd name="connsiteX5-67" fmla="*/ 9136395 w 9915328"/>
                  <a:gd name="connsiteY5-68" fmla="*/ 253806 h 394086"/>
                  <a:gd name="connsiteX6-69" fmla="*/ 9915328 w 9915328"/>
                  <a:gd name="connsiteY6-70" fmla="*/ 118340 h 394086"/>
                  <a:gd name="connsiteX0-71" fmla="*/ 0 w 9915328"/>
                  <a:gd name="connsiteY0-72" fmla="*/ 179002 h 409593"/>
                  <a:gd name="connsiteX1-73" fmla="*/ 633406 w 9915328"/>
                  <a:gd name="connsiteY1-74" fmla="*/ 291891 h 409593"/>
                  <a:gd name="connsiteX2-75" fmla="*/ 2340484 w 9915328"/>
                  <a:gd name="connsiteY2-76" fmla="*/ 404780 h 409593"/>
                  <a:gd name="connsiteX3-77" fmla="*/ 5071684 w 9915328"/>
                  <a:gd name="connsiteY3-78" fmla="*/ 122558 h 409593"/>
                  <a:gd name="connsiteX4-79" fmla="*/ 6986358 w 9915328"/>
                  <a:gd name="connsiteY4-80" fmla="*/ 20958 h 409593"/>
                  <a:gd name="connsiteX5-81" fmla="*/ 9136395 w 9915328"/>
                  <a:gd name="connsiteY5-82" fmla="*/ 9669 h 409593"/>
                  <a:gd name="connsiteX6-83" fmla="*/ 9915328 w 9915328"/>
                  <a:gd name="connsiteY6-84" fmla="*/ 133847 h 409593"/>
                  <a:gd name="connsiteX0-85" fmla="*/ 0 w 9915328"/>
                  <a:gd name="connsiteY0-86" fmla="*/ 198509 h 429100"/>
                  <a:gd name="connsiteX1-87" fmla="*/ 633406 w 9915328"/>
                  <a:gd name="connsiteY1-88" fmla="*/ 311398 h 429100"/>
                  <a:gd name="connsiteX2-89" fmla="*/ 2340484 w 9915328"/>
                  <a:gd name="connsiteY2-90" fmla="*/ 424287 h 429100"/>
                  <a:gd name="connsiteX3-91" fmla="*/ 5071684 w 9915328"/>
                  <a:gd name="connsiteY3-92" fmla="*/ 142065 h 429100"/>
                  <a:gd name="connsiteX4-93" fmla="*/ 6986358 w 9915328"/>
                  <a:gd name="connsiteY4-94" fmla="*/ 40465 h 429100"/>
                  <a:gd name="connsiteX5-95" fmla="*/ 9136395 w 9915328"/>
                  <a:gd name="connsiteY5-96" fmla="*/ 29176 h 429100"/>
                  <a:gd name="connsiteX6-97" fmla="*/ 9915328 w 9915328"/>
                  <a:gd name="connsiteY6-98" fmla="*/ 153354 h 429100"/>
                  <a:gd name="connsiteX0-99" fmla="*/ 0 w 9915328"/>
                  <a:gd name="connsiteY0-100" fmla="*/ 158109 h 388700"/>
                  <a:gd name="connsiteX1-101" fmla="*/ 633406 w 9915328"/>
                  <a:gd name="connsiteY1-102" fmla="*/ 270998 h 388700"/>
                  <a:gd name="connsiteX2-103" fmla="*/ 2340484 w 9915328"/>
                  <a:gd name="connsiteY2-104" fmla="*/ 383887 h 388700"/>
                  <a:gd name="connsiteX3-105" fmla="*/ 5071684 w 9915328"/>
                  <a:gd name="connsiteY3-106" fmla="*/ 101665 h 388700"/>
                  <a:gd name="connsiteX4-107" fmla="*/ 6986358 w 9915328"/>
                  <a:gd name="connsiteY4-108" fmla="*/ 65 h 388700"/>
                  <a:gd name="connsiteX5-109" fmla="*/ 8835990 w 9915328"/>
                  <a:gd name="connsiteY5-110" fmla="*/ 112954 h 388700"/>
                  <a:gd name="connsiteX6-111" fmla="*/ 9915328 w 9915328"/>
                  <a:gd name="connsiteY6-112" fmla="*/ 112954 h 388700"/>
                  <a:gd name="connsiteX0-113" fmla="*/ 0 w 9915328"/>
                  <a:gd name="connsiteY0-114" fmla="*/ 158569 h 385714"/>
                  <a:gd name="connsiteX1-115" fmla="*/ 633406 w 9915328"/>
                  <a:gd name="connsiteY1-116" fmla="*/ 271458 h 385714"/>
                  <a:gd name="connsiteX2-117" fmla="*/ 2340484 w 9915328"/>
                  <a:gd name="connsiteY2-118" fmla="*/ 384347 h 385714"/>
                  <a:gd name="connsiteX3-119" fmla="*/ 5270277 w 9915328"/>
                  <a:gd name="connsiteY3-120" fmla="*/ 191025 h 385714"/>
                  <a:gd name="connsiteX4-121" fmla="*/ 6986358 w 9915328"/>
                  <a:gd name="connsiteY4-122" fmla="*/ 525 h 385714"/>
                  <a:gd name="connsiteX5-123" fmla="*/ 8835990 w 9915328"/>
                  <a:gd name="connsiteY5-124" fmla="*/ 113414 h 385714"/>
                  <a:gd name="connsiteX6-125" fmla="*/ 9915328 w 9915328"/>
                  <a:gd name="connsiteY6-126" fmla="*/ 113414 h 385714"/>
                  <a:gd name="connsiteX0-127" fmla="*/ 0 w 9915328"/>
                  <a:gd name="connsiteY0-128" fmla="*/ 158569 h 323756"/>
                  <a:gd name="connsiteX1-129" fmla="*/ 633406 w 9915328"/>
                  <a:gd name="connsiteY1-130" fmla="*/ 271458 h 323756"/>
                  <a:gd name="connsiteX2-131" fmla="*/ 2340484 w 9915328"/>
                  <a:gd name="connsiteY2-132" fmla="*/ 320847 h 323756"/>
                  <a:gd name="connsiteX3-133" fmla="*/ 5270277 w 9915328"/>
                  <a:gd name="connsiteY3-134" fmla="*/ 191025 h 323756"/>
                  <a:gd name="connsiteX4-135" fmla="*/ 6986358 w 9915328"/>
                  <a:gd name="connsiteY4-136" fmla="*/ 525 h 323756"/>
                  <a:gd name="connsiteX5-137" fmla="*/ 8835990 w 9915328"/>
                  <a:gd name="connsiteY5-138" fmla="*/ 113414 h 323756"/>
                  <a:gd name="connsiteX6-139" fmla="*/ 9915328 w 9915328"/>
                  <a:gd name="connsiteY6-140" fmla="*/ 113414 h 323756"/>
                  <a:gd name="connsiteX0-141" fmla="*/ 0 w 9915328"/>
                  <a:gd name="connsiteY0-142" fmla="*/ 95979 h 261166"/>
                  <a:gd name="connsiteX1-143" fmla="*/ 633406 w 9915328"/>
                  <a:gd name="connsiteY1-144" fmla="*/ 208868 h 261166"/>
                  <a:gd name="connsiteX2-145" fmla="*/ 2340484 w 9915328"/>
                  <a:gd name="connsiteY2-146" fmla="*/ 258257 h 261166"/>
                  <a:gd name="connsiteX3-147" fmla="*/ 5270277 w 9915328"/>
                  <a:gd name="connsiteY3-148" fmla="*/ 128435 h 261166"/>
                  <a:gd name="connsiteX4-149" fmla="*/ 8835990 w 9915328"/>
                  <a:gd name="connsiteY4-150" fmla="*/ 50824 h 261166"/>
                  <a:gd name="connsiteX5-151" fmla="*/ 9915328 w 9915328"/>
                  <a:gd name="connsiteY5-152" fmla="*/ 50824 h 261166"/>
                  <a:gd name="connsiteX0-153" fmla="*/ 0 w 9915328"/>
                  <a:gd name="connsiteY0-154" fmla="*/ 201048 h 366235"/>
                  <a:gd name="connsiteX1-155" fmla="*/ 633406 w 9915328"/>
                  <a:gd name="connsiteY1-156" fmla="*/ 313937 h 366235"/>
                  <a:gd name="connsiteX2-157" fmla="*/ 2340484 w 9915328"/>
                  <a:gd name="connsiteY2-158" fmla="*/ 363326 h 366235"/>
                  <a:gd name="connsiteX3-159" fmla="*/ 5270277 w 9915328"/>
                  <a:gd name="connsiteY3-160" fmla="*/ 233504 h 366235"/>
                  <a:gd name="connsiteX4-161" fmla="*/ 7659714 w 9915328"/>
                  <a:gd name="connsiteY4-162" fmla="*/ 28893 h 366235"/>
                  <a:gd name="connsiteX5-163" fmla="*/ 9915328 w 9915328"/>
                  <a:gd name="connsiteY5-164" fmla="*/ 155893 h 366235"/>
                  <a:gd name="connsiteX0-165" fmla="*/ 0 w 9915328"/>
                  <a:gd name="connsiteY0-166" fmla="*/ 173629 h 338816"/>
                  <a:gd name="connsiteX1-167" fmla="*/ 633406 w 9915328"/>
                  <a:gd name="connsiteY1-168" fmla="*/ 286518 h 338816"/>
                  <a:gd name="connsiteX2-169" fmla="*/ 2340484 w 9915328"/>
                  <a:gd name="connsiteY2-170" fmla="*/ 335907 h 338816"/>
                  <a:gd name="connsiteX3-171" fmla="*/ 5270277 w 9915328"/>
                  <a:gd name="connsiteY3-172" fmla="*/ 206085 h 338816"/>
                  <a:gd name="connsiteX4-173" fmla="*/ 7659714 w 9915328"/>
                  <a:gd name="connsiteY4-174" fmla="*/ 1474 h 338816"/>
                  <a:gd name="connsiteX5-175" fmla="*/ 9915328 w 9915328"/>
                  <a:gd name="connsiteY5-176" fmla="*/ 128474 h 338816"/>
                  <a:gd name="connsiteX0-177" fmla="*/ 0 w 10190302"/>
                  <a:gd name="connsiteY0-178" fmla="*/ 174097 h 339284"/>
                  <a:gd name="connsiteX1-179" fmla="*/ 633406 w 10190302"/>
                  <a:gd name="connsiteY1-180" fmla="*/ 286986 h 339284"/>
                  <a:gd name="connsiteX2-181" fmla="*/ 2340484 w 10190302"/>
                  <a:gd name="connsiteY2-182" fmla="*/ 336375 h 339284"/>
                  <a:gd name="connsiteX3-183" fmla="*/ 5270277 w 10190302"/>
                  <a:gd name="connsiteY3-184" fmla="*/ 206553 h 339284"/>
                  <a:gd name="connsiteX4-185" fmla="*/ 7659714 w 10190302"/>
                  <a:gd name="connsiteY4-186" fmla="*/ 1942 h 339284"/>
                  <a:gd name="connsiteX5-187" fmla="*/ 10190302 w 10190302"/>
                  <a:gd name="connsiteY5-188" fmla="*/ 103542 h 339284"/>
                  <a:gd name="connsiteX0-189" fmla="*/ 0 w 10129197"/>
                  <a:gd name="connsiteY0-190" fmla="*/ 85197 h 340405"/>
                  <a:gd name="connsiteX1-191" fmla="*/ 572301 w 10129197"/>
                  <a:gd name="connsiteY1-192" fmla="*/ 286986 h 340405"/>
                  <a:gd name="connsiteX2-193" fmla="*/ 2279379 w 10129197"/>
                  <a:gd name="connsiteY2-194" fmla="*/ 336375 h 340405"/>
                  <a:gd name="connsiteX3-195" fmla="*/ 5209172 w 10129197"/>
                  <a:gd name="connsiteY3-196" fmla="*/ 206553 h 340405"/>
                  <a:gd name="connsiteX4-197" fmla="*/ 7598609 w 10129197"/>
                  <a:gd name="connsiteY4-198" fmla="*/ 1942 h 340405"/>
                  <a:gd name="connsiteX5-199" fmla="*/ 10129197 w 10129197"/>
                  <a:gd name="connsiteY5-200" fmla="*/ 103542 h 340405"/>
                  <a:gd name="connsiteX0-201" fmla="*/ 0 w 10129197"/>
                  <a:gd name="connsiteY0-202" fmla="*/ 85197 h 340405"/>
                  <a:gd name="connsiteX1-203" fmla="*/ 572301 w 10129197"/>
                  <a:gd name="connsiteY1-204" fmla="*/ 286986 h 340405"/>
                  <a:gd name="connsiteX2-205" fmla="*/ 2279379 w 10129197"/>
                  <a:gd name="connsiteY2-206" fmla="*/ 336375 h 340405"/>
                  <a:gd name="connsiteX3-207" fmla="*/ 5209172 w 10129197"/>
                  <a:gd name="connsiteY3-208" fmla="*/ 206553 h 340405"/>
                  <a:gd name="connsiteX4-209" fmla="*/ 7598609 w 10129197"/>
                  <a:gd name="connsiteY4-210" fmla="*/ 1942 h 340405"/>
                  <a:gd name="connsiteX5-211" fmla="*/ 10129197 w 10129197"/>
                  <a:gd name="connsiteY5-212" fmla="*/ 103542 h 340405"/>
                  <a:gd name="connsiteX0-213" fmla="*/ 0 w 10129197"/>
                  <a:gd name="connsiteY0-214" fmla="*/ 85197 h 339169"/>
                  <a:gd name="connsiteX1-215" fmla="*/ 2279379 w 10129197"/>
                  <a:gd name="connsiteY1-216" fmla="*/ 336375 h 339169"/>
                  <a:gd name="connsiteX2-217" fmla="*/ 5209172 w 10129197"/>
                  <a:gd name="connsiteY2-218" fmla="*/ 206553 h 339169"/>
                  <a:gd name="connsiteX3-219" fmla="*/ 7598609 w 10129197"/>
                  <a:gd name="connsiteY3-220" fmla="*/ 1942 h 339169"/>
                  <a:gd name="connsiteX4-221" fmla="*/ 10129197 w 10129197"/>
                  <a:gd name="connsiteY4-222" fmla="*/ 103542 h 339169"/>
                  <a:gd name="connsiteX0-223" fmla="*/ 0 w 10129197"/>
                  <a:gd name="connsiteY0-224" fmla="*/ 85197 h 339169"/>
                  <a:gd name="connsiteX1-225" fmla="*/ 2279379 w 10129197"/>
                  <a:gd name="connsiteY1-226" fmla="*/ 336375 h 339169"/>
                  <a:gd name="connsiteX2-227" fmla="*/ 5209172 w 10129197"/>
                  <a:gd name="connsiteY2-228" fmla="*/ 206553 h 339169"/>
                  <a:gd name="connsiteX3-229" fmla="*/ 7598609 w 10129197"/>
                  <a:gd name="connsiteY3-230" fmla="*/ 1942 h 339169"/>
                  <a:gd name="connsiteX4-231" fmla="*/ 10129197 w 10129197"/>
                  <a:gd name="connsiteY4-232" fmla="*/ 103542 h 339169"/>
                  <a:gd name="connsiteX0-233" fmla="*/ 0 w 10129197"/>
                  <a:gd name="connsiteY0-234" fmla="*/ 118179 h 372151"/>
                  <a:gd name="connsiteX1-235" fmla="*/ 2279379 w 10129197"/>
                  <a:gd name="connsiteY1-236" fmla="*/ 369357 h 372151"/>
                  <a:gd name="connsiteX2-237" fmla="*/ 5209172 w 10129197"/>
                  <a:gd name="connsiteY2-238" fmla="*/ 239535 h 372151"/>
                  <a:gd name="connsiteX3-239" fmla="*/ 7598609 w 10129197"/>
                  <a:gd name="connsiteY3-240" fmla="*/ 34924 h 372151"/>
                  <a:gd name="connsiteX4-241" fmla="*/ 10129197 w 10129197"/>
                  <a:gd name="connsiteY4-242" fmla="*/ 9524 h 37215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129197" h="372151">
                    <a:moveTo>
                      <a:pt x="0" y="118179"/>
                    </a:moveTo>
                    <a:cubicBezTo>
                      <a:pt x="245726" y="411808"/>
                      <a:pt x="1411184" y="349131"/>
                      <a:pt x="2279379" y="369357"/>
                    </a:cubicBezTo>
                    <a:cubicBezTo>
                      <a:pt x="3147574" y="389583"/>
                      <a:pt x="4322634" y="295274"/>
                      <a:pt x="5209172" y="239535"/>
                    </a:cubicBezTo>
                    <a:cubicBezTo>
                      <a:pt x="6095710" y="183796"/>
                      <a:pt x="6778605" y="73259"/>
                      <a:pt x="7598609" y="34924"/>
                    </a:cubicBezTo>
                    <a:cubicBezTo>
                      <a:pt x="8418613" y="-3411"/>
                      <a:pt x="10029478" y="-7409"/>
                      <a:pt x="10129197" y="9524"/>
                    </a:cubicBezTo>
                  </a:path>
                </a:pathLst>
              </a:cu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buFont typeface="Arial" panose="020B0604020202020204" pitchFamily="34" charset="0"/>
                  <a:buNone/>
                  <a:defRPr/>
                </a:pPr>
                <a:endParaRPr lang="zh-CN" altLang="en-US" noProof="1"/>
              </a:p>
            </p:txBody>
          </p:sp>
          <p:pic>
            <p:nvPicPr>
              <p:cNvPr id="7" name="图片 1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895" y="130347"/>
                <a:ext cx="1335140" cy="963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" name="图片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5" y="205"/>
              <a:ext cx="1527" cy="1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EC4C2D47-D13F-47FB-BD7C-2FF3D39DC46E}"/>
              </a:ext>
            </a:extLst>
          </p:cNvPr>
          <p:cNvSpPr/>
          <p:nvPr userDrawn="1"/>
        </p:nvSpPr>
        <p:spPr>
          <a:xfrm>
            <a:off x="0" y="6137275"/>
            <a:ext cx="12190413" cy="4540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pic>
        <p:nvPicPr>
          <p:cNvPr id="9" name="图片 13" descr="出版社社标集logo-03"/>
          <p:cNvPicPr>
            <a:picLocks noChangeAspect="1" noChangeArrowheads="1"/>
          </p:cNvPicPr>
          <p:nvPr userDrawn="1"/>
        </p:nvPicPr>
        <p:blipFill>
          <a:blip r:embed="rId4" cstate="print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6169025"/>
            <a:ext cx="11176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14">
            <a:extLst>
              <a:ext uri="{FF2B5EF4-FFF2-40B4-BE49-F238E27FC236}">
                <a16:creationId xmlns:a16="http://schemas.microsoft.com/office/drawing/2014/main" id="{6159DFA7-95EF-4E02-B5F0-1932A555F8A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405938" y="6188075"/>
            <a:ext cx="2262187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2021  · 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趣 味 语 文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234950" y="1157288"/>
            <a:ext cx="11722100" cy="4946650"/>
          </a:xfrm>
        </p:spPr>
        <p:txBody>
          <a:bodyPr/>
          <a:lstStyle>
            <a:lvl1pPr marL="0" indent="0" eaLnBrk="1">
              <a:lnSpc>
                <a:spcPct val="100000"/>
              </a:lnSpc>
              <a:spcBef>
                <a:spcPts val="600"/>
              </a:spcBef>
              <a:buNone/>
              <a:defRPr sz="28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lvl="0"/>
            <a:endParaRPr lang="en-US" altLang="x-none" dirty="0"/>
          </a:p>
          <a:p>
            <a:pPr lvl="0"/>
            <a:endParaRPr lang="en-US" altLang="x-none" dirty="0"/>
          </a:p>
          <a:p>
            <a:pPr lvl="0"/>
            <a:endParaRPr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1840057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theme/theme1.xml" Type="http://schemas.openxmlformats.org/officeDocument/2006/relationships/theme"/><Relationship Id="rId4" Target="../media/image1.png" Type="http://schemas.openxmlformats.org/officeDocument/2006/relationships/imag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A0994D-2D8C-4B48-B536-1C62EFC8B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2F9F299-6F54-4F70-9FE9-F62A75926D23}" type="datetimeFigureOut">
              <a:rPr lang="zh-CN" altLang="en-US"/>
              <a:pPr>
                <a:defRPr/>
              </a:pPr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B6CA8B-6B28-4291-8F8F-95D1C2210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50C38-6FB6-4681-AEEE-1725A1D30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A00BDFBE-FD92-4EE1-BC31-0E0E7D705A8B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31" name="图片 7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1" r:id="rId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png" Type="http://schemas.openxmlformats.org/officeDocument/2006/relationships/image"/><Relationship Id="rId12" Target="../media/image14.png" Type="http://schemas.openxmlformats.org/officeDocument/2006/relationships/image"/><Relationship Id="rId13" Target="../media/image15.png" Type="http://schemas.openxmlformats.org/officeDocument/2006/relationships/image"/><Relationship Id="rId14" Target="../media/image16.png" Type="http://schemas.openxmlformats.org/officeDocument/2006/relationships/image"/><Relationship Id="rId15" Target="../media/image17.png" Type="http://schemas.openxmlformats.org/officeDocument/2006/relationships/image"/><Relationship Id="rId16" Target="../media/image18.png" Type="http://schemas.openxmlformats.org/officeDocument/2006/relationships/image"/><Relationship Id="rId17" Target="../media/image19.png" Type="http://schemas.openxmlformats.org/officeDocument/2006/relationships/image"/><Relationship Id="rId18" Target="../media/image20.png" Type="http://schemas.openxmlformats.org/officeDocument/2006/relationships/image"/><Relationship Id="rId19" Target="../media/image21.png" Type="http://schemas.openxmlformats.org/officeDocument/2006/relationships/image"/><Relationship Id="rId2" Target="../notesSlides/notesSlide1.xml" Type="http://schemas.openxmlformats.org/officeDocument/2006/relationships/notesSlide"/><Relationship Id="rId20" Target="../media/image22.png" Type="http://schemas.openxmlformats.org/officeDocument/2006/relationships/image"/><Relationship Id="rId21" Target="../media/image23.png" Type="http://schemas.openxmlformats.org/officeDocument/2006/relationships/image"/><Relationship Id="rId22" Target="../media/image24.png" Type="http://schemas.openxmlformats.org/officeDocument/2006/relationships/image"/><Relationship Id="rId23" Target="../media/image25.png" Type="http://schemas.openxmlformats.org/officeDocument/2006/relationships/image"/><Relationship Id="rId24" Target="../media/image26.png" Type="http://schemas.openxmlformats.org/officeDocument/2006/relationships/image"/><Relationship Id="rId25" Target="../media/image27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图片 132"/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1350963"/>
            <a:ext cx="8242300" cy="35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7" name="组合 146"/>
          <p:cNvGrpSpPr>
            <a:grpSpLocks/>
          </p:cNvGrpSpPr>
          <p:nvPr/>
        </p:nvGrpSpPr>
        <p:grpSpPr bwMode="auto">
          <a:xfrm>
            <a:off x="2916238" y="4316413"/>
            <a:ext cx="1000125" cy="708025"/>
            <a:chOff x="2916484" y="4316938"/>
            <a:chExt cx="1000050" cy="707197"/>
          </a:xfrm>
        </p:grpSpPr>
        <p:pic>
          <p:nvPicPr>
            <p:cNvPr id="7194" name="图片 133"/>
            <p:cNvPicPr>
              <a:picLocks noChangeArrowheads="1"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3985" y="4316938"/>
              <a:ext cx="792549" cy="707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5" name="图片 134"/>
            <p:cNvPicPr>
              <a:picLocks noChangeArrowheads="1"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6484" y="4500183"/>
              <a:ext cx="432854" cy="457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6" name="图片 135"/>
          <p:cNvPicPr>
            <a:picLocks noChangeArrowheads="1"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388" y="3895725"/>
            <a:ext cx="67627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6" name="组合 145"/>
          <p:cNvGrpSpPr>
            <a:grpSpLocks/>
          </p:cNvGrpSpPr>
          <p:nvPr/>
        </p:nvGrpSpPr>
        <p:grpSpPr bwMode="auto">
          <a:xfrm>
            <a:off x="5986463" y="4695825"/>
            <a:ext cx="860425" cy="650875"/>
            <a:chOff x="5986871" y="4695632"/>
            <a:chExt cx="859611" cy="650622"/>
          </a:xfrm>
        </p:grpSpPr>
        <p:pic>
          <p:nvPicPr>
            <p:cNvPr id="7192" name="图片 136"/>
            <p:cNvPicPr>
              <a:picLocks noChangeArrowheads="1"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6871" y="4695632"/>
              <a:ext cx="859611" cy="542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3" name="图片 137"/>
            <p:cNvPicPr>
              <a:picLocks noChangeArrowheads="1"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5353" y="5151165"/>
              <a:ext cx="170703" cy="195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9" name="图片 138"/>
          <p:cNvPicPr>
            <a:picLocks noChangeArrowheads="1"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2046288"/>
            <a:ext cx="384175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图片 139"/>
          <p:cNvPicPr>
            <a:picLocks noChangeArrowheads="1"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425" y="1323975"/>
            <a:ext cx="5969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图片 120"/>
          <p:cNvPicPr>
            <a:picLocks noChangeArrowheads="1"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736600"/>
            <a:ext cx="1519237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图片 121"/>
          <p:cNvPicPr>
            <a:picLocks noChangeArrowheads="1"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288" y="4179888"/>
            <a:ext cx="2932112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图片 122"/>
          <p:cNvPicPr>
            <a:picLocks noChangeArrowheads="1"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1524000"/>
            <a:ext cx="1646238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图片 123"/>
          <p:cNvPicPr>
            <a:picLocks noChangeArrowheads="1"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088" y="504825"/>
            <a:ext cx="144621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图片 124"/>
          <p:cNvPicPr>
            <a:picLocks noChangeArrowheads="1"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024313"/>
            <a:ext cx="1141412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图片 125"/>
          <p:cNvPicPr>
            <a:picLocks noChangeArrowheads="1"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800" y="5810250"/>
            <a:ext cx="573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图片 126"/>
          <p:cNvPicPr>
            <a:picLocks noChangeArrowheads="1"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0" y="5792788"/>
            <a:ext cx="13779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4" name="组合 143"/>
          <p:cNvGrpSpPr>
            <a:grpSpLocks/>
          </p:cNvGrpSpPr>
          <p:nvPr/>
        </p:nvGrpSpPr>
        <p:grpSpPr bwMode="auto">
          <a:xfrm>
            <a:off x="2781300" y="709613"/>
            <a:ext cx="1716088" cy="1049337"/>
            <a:chOff x="2780534" y="709981"/>
            <a:chExt cx="1716575" cy="1048603"/>
          </a:xfrm>
        </p:grpSpPr>
        <p:pic>
          <p:nvPicPr>
            <p:cNvPr id="7188" name="图片 127"/>
            <p:cNvPicPr>
              <a:picLocks noChangeArrowheads="1"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0534" y="709981"/>
              <a:ext cx="1566808" cy="1048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9" name="图片 128"/>
            <p:cNvPicPr>
              <a:picLocks noChangeArrowheads="1"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408" y="1103620"/>
              <a:ext cx="243861" cy="243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0" name="图片 129"/>
            <p:cNvPicPr>
              <a:picLocks noChangeArrowheads="1"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6441" y="1075779"/>
              <a:ext cx="140220" cy="164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1" name="图片 130"/>
            <p:cNvPicPr>
              <a:picLocks noChangeArrowheads="1"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082" y="1304753"/>
              <a:ext cx="128027" cy="335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2" name="图片 131"/>
          <p:cNvPicPr>
            <a:picLocks noChangeArrowheads="1"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5" y="630238"/>
            <a:ext cx="4032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5" name="图片 140"/>
          <p:cNvPicPr>
            <a:picLocks noChangeArrowheads="1"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3" y="5675313"/>
            <a:ext cx="2144712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descr="出版社社标集logo-02" id="7186" name="图片 1"/>
          <p:cNvPicPr>
            <a:picLocks noChangeArrowheads="1" noChangeAspect="1"/>
          </p:cNvPicPr>
          <p:nvPr/>
        </p:nvPicPr>
        <p:blipFill>
          <a:blip cstate="print" r:embed="rId2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55600"/>
            <a:ext cx="969962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descr="趣味语文1-6封面-25" id="7187" name="图片 2"/>
          <p:cNvPicPr>
            <a:picLocks noChangeArrowheads="1" noChangeAspect="1"/>
          </p:cNvPicPr>
          <p:nvPr/>
        </p:nvPicPr>
        <p:blipFill>
          <a:blip cstate="print"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2046288"/>
            <a:ext cx="8745537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9" nodeType="withEffect" presetClass="entr" presetID="2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1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2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5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6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2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9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21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3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4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25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7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8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29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2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33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5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6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7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fill="hold" id="38" nodeType="afterEffect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>
                                        <p:cTn dur="750" id="4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1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fill="hold" id="42" nodeType="after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id="44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>
                                        <p:cTn dur="500" id="4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6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fill="hold" id="47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9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51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2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54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5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56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7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59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61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2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64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5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66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7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69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7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71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2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fill="hold" id="73" nodeType="afterEffect" presetClass="emph" presetID="26" presetSubtype="0" repeatCount="indefinite">
                                  <p:stCondLst>
                                    <p:cond delay="0"/>
                                  </p:stCondLst>
                                  <p:endCondLst>
                                    <p:cond delay="0" evt="onNext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filter="fade" transition="out">
                                      <p:cBhvr>
                                        <p:cTn dur="500" id="74" tmFilter="0, 0; .2, .5; .8, .5; 1, 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75"/>
                                        <p:tgtEl>
                                          <p:spTgt spid="1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fill="hold" id="76" nodeType="withEffect" presetClass="emph" presetID="26" presetSubtype="0" repeatCount="indefinite">
                                  <p:stCondLst>
                                    <p:cond delay="0"/>
                                  </p:stCondLst>
                                  <p:endCondLst>
                                    <p:cond delay="0" evt="onNext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filter="fade" transition="out">
                                      <p:cBhvr>
                                        <p:cTn dur="500" id="77" tmFilter="0, 0; .2, .5; .8, .5; 1, 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78"/>
                                        <p:tgtEl>
                                          <p:spTgt spid="1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fill="hold" id="79" nodeType="withEffect" presetClass="emph" presetID="26" presetSubtype="0" repeatCount="indefinite">
                                  <p:stCondLst>
                                    <p:cond delay="0"/>
                                  </p:stCondLst>
                                  <p:endCondLst>
                                    <p:cond delay="0" evt="onNext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filter="fade" transition="out">
                                      <p:cBhvr>
                                        <p:cTn dur="500" id="80" tmFilter="0, 0; .2, .5; .8, .5; 1, 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81"/>
                                        <p:tgtEl>
                                          <p:spTgt spid="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fill="hold" id="82" nodeType="withEffect" presetClass="emph" presetID="26" presetSubtype="0" repeatCount="indefinite">
                                  <p:stCondLst>
                                    <p:cond delay="0"/>
                                  </p:stCondLst>
                                  <p:endCondLst>
                                    <p:cond delay="0" evt="onNext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filter="fade" transition="out">
                                      <p:cBhvr>
                                        <p:cTn dur="500" id="83" tmFilter="0, 0; .2, .5; .8, .5; 1, 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84"/>
                                        <p:tgtEl>
                                          <p:spTgt spid="1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fill="hold" id="85" nodeType="withEffect" presetClass="emph" presetID="26" presetSubtype="0" repeatCount="indefinite">
                                  <p:stCondLst>
                                    <p:cond delay="0"/>
                                  </p:stCondLst>
                                  <p:endCondLst>
                                    <p:cond delay="0" evt="onNext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filter="fade" transition="out">
                                      <p:cBhvr>
                                        <p:cTn dur="500" id="86" tmFilter="0, 0; .2, .5; .8, .5; 1, 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87"/>
                                        <p:tgtEl>
                                          <p:spTgt spid="1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234950" y="1157288"/>
            <a:ext cx="11722100" cy="4946650"/>
          </a:xfrm>
        </p:spPr>
        <p:txBody>
          <a:bodyPr/>
          <a:lstStyle>
            <a:lvl1pPr marL="0" indent="0" eaLnBrk="1">
              <a:lnSpc>
                <a:spcPct val="100000"/>
              </a:lnSpc>
              <a:spcBef>
                <a:spcPts val="600"/>
              </a:spcBef>
              <a:buNone/>
              <a:defRPr sz="28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lvl="0"/>
            <a:endParaRPr lang="en-US" altLang="x-none" dirty="0"/>
          </a:p>
          <a:p>
            <a:pPr lvl="0"/>
            <a:endParaRPr lang="en-US" altLang="x-none" dirty="0"/>
          </a:p>
          <a:p>
            <a:pPr lvl="0"/>
            <a:endParaRPr lang="x-none" altLang="en-US" dirty="0"/>
          </a:p>
        </p:txBody>
      </p:sp>
      <p:sp>
        <p:nvSpPr>
          <p:cNvPr name="TextBox 2" id="2"/>
          <p:cNvSpPr txBox="true"/>
          <p:nvPr/>
        </p:nvSpPr>
        <p:spPr>
          <a:xfrm>
            <a:off x="127000" y="1016000"/>
            <a:ext cx="11938000" cy="4826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zh-CN"/>
              <a:t/>
            </a:r>
            <a:endParaRPr lang="en-US" sz="1100"/>
          </a:p>
          <a:p>
            <a:r>
              <a:rPr lang="en-US" sz="3200">
                <a:ea typeface="黑体"/>
              </a:rPr>
              <a:t>第一部分积累与运用（共30分）</a:t>
            </a:r>
            <a:br>
              <a:rPr lang="en-US" sz="3200">
                <a:ea typeface="黑体"/>
              </a:rPr>
            </a:br>
            <a:r>
              <a:rPr lang="en-US" sz="3200">
                <a:ea typeface="黑体"/>
              </a:rPr>
              <a:t>一、联系语境，在横线上规范地写出词语。（每空1分，共6分）</a:t>
            </a:r>
            <a:br>
              <a:rPr lang="en-US" sz="3200">
                <a:ea typeface="黑体"/>
              </a:rPr>
            </a:br>
            <a:r>
              <a:rPr lang="en-US" sz="3200">
                <a:ea typeface="楷体"/>
              </a:rPr>
              <a:t>除夕之夜，家家户户［dēng huǒ tōng xiāo］〖ZZ(Z〗 〖=C1〗灯火通宵〖=C1F〗〖HTK〗 〖ZZ)〗、喜气洋洋。我们一家人各自忙碌着：大门外，爸爸负责贴［duì lián］〖ZZ(Z〗 〖=C1〗对联〖=C1F〗〖HTK〗 〖ZZ)〗；厨房里，奶奶忙着包［jiǎo zi］〖ZZ(Z〗 〖=C1〗饺子〖=C1F〗〖HTK〗 〖ZZ)〗，妈妈忙着炒菜，汤在锅里［fèi ténɡ］〖ZZ(Z〗 〖=C1〗沸腾〖=C1F〗〖HTK〗 〖ZZ)〗着；我和爷爷在餐厅准备碗筷；9岁的弟弟在院子里［rán fàng］〖ZZ(Z〗 〖=C1〗燃放〖=C1F〗〖HTK〗 〖ZZ)〗鞭炮，听到不［jiàn duàn］〖ZZ(Z〗 〖=C1〗间断〖=C1F〗〖HTK〗 〖ZZ)〗的鞭炮声，他开心地欢呼起来……处处充满了幸福和快乐。〖HT〗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</Words>
  <Application>Microsoft Office PowerPoint</Application>
  <PresentationFormat>自定义</PresentationFormat>
  <Paragraphs>1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2017-07-27T08:46:00Z</dcterms:created>
  <dc:creator>lenovo</dc:creator>
  <cp:lastModifiedBy>admin</cp:lastModifiedBy>
  <dcterms:modified xsi:type="dcterms:W3CDTF">2021-01-18T06:11:32Z</dcterms:modified>
  <cp:revision>399</cp:revision>
  <dc:title>创意手绘风ｐｐｔ模板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