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commentAuthors+xml" PartName="/ppt/commentAuthors.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1pPr>
    <a:lvl2pPr marL="4572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2pPr>
    <a:lvl3pPr marL="9144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3pPr>
    <a:lvl4pPr marL="13716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4pPr>
    <a:lvl5pPr marL="18288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5pPr>
    <a:lvl6pPr marL="2286000" algn="l" defTabSz="914400" rtl="0" eaLnBrk="1" latinLnBrk="0" hangingPunct="1">
      <a:defRPr kern="1200">
        <a:solidFill>
          <a:schemeClr val="tx1"/>
        </a:solidFill>
        <a:latin typeface="等线" pitchFamily="2" charset="-122"/>
        <a:ea typeface="等线" pitchFamily="2" charset="-122"/>
        <a:cs typeface="+mn-cs"/>
      </a:defRPr>
    </a:lvl6pPr>
    <a:lvl7pPr marL="2743200" algn="l" defTabSz="914400" rtl="0" eaLnBrk="1" latinLnBrk="0" hangingPunct="1">
      <a:defRPr kern="1200">
        <a:solidFill>
          <a:schemeClr val="tx1"/>
        </a:solidFill>
        <a:latin typeface="等线" pitchFamily="2" charset="-122"/>
        <a:ea typeface="等线" pitchFamily="2" charset="-122"/>
        <a:cs typeface="+mn-cs"/>
      </a:defRPr>
    </a:lvl7pPr>
    <a:lvl8pPr marL="3200400" algn="l" defTabSz="914400" rtl="0" eaLnBrk="1" latinLnBrk="0" hangingPunct="1">
      <a:defRPr kern="1200">
        <a:solidFill>
          <a:schemeClr val="tx1"/>
        </a:solidFill>
        <a:latin typeface="等线" pitchFamily="2" charset="-122"/>
        <a:ea typeface="等线" pitchFamily="2" charset="-122"/>
        <a:cs typeface="+mn-cs"/>
      </a:defRPr>
    </a:lvl8pPr>
    <a:lvl9pPr marL="3657600" algn="l" defTabSz="914400" rtl="0" eaLnBrk="1" latinLnBrk="0" hangingPunct="1">
      <a:defRPr kern="1200">
        <a:solidFill>
          <a:schemeClr val="tx1"/>
        </a:solidFill>
        <a:latin typeface="等线" pitchFamily="2" charset="-122"/>
        <a:ea typeface="等线"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CBEBE"/>
    <a:srgbClr val="9ADBE9"/>
    <a:srgbClr val="2D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94660" autoAdjust="0"/>
  </p:normalViewPr>
  <p:slideViewPr>
    <p:cSldViewPr>
      <p:cViewPr varScale="1">
        <p:scale>
          <a:sx n="114" d="100"/>
          <a:sy n="114" d="100"/>
        </p:scale>
        <p:origin x="-276" y="-108"/>
      </p:cViewPr>
      <p:guideLst>
        <p:guide orient="horz" pos="2350"/>
        <p:guide pos="3762"/>
      </p:guideLst>
    </p:cSldViewPr>
  </p:slideViewPr>
  <p:notesTextViewPr>
    <p:cViewPr>
      <p:scale>
        <a:sx n="1" d="1"/>
        <a:sy n="1" d="1"/>
      </p:scale>
      <p:origin x="0" y="0"/>
    </p:cViewPr>
  </p:notesTextViewPr>
  <p:sorterViewPr showFormatting="0">
    <p:cViewPr>
      <p:scale>
        <a:sx n="50" d="100"/>
        <a:sy n="50" d="100"/>
      </p:scale>
      <p:origin x="0" y="0"/>
    </p:cViewPr>
  </p:sorterViewPr>
  <p:gridSpacing cx="72005" cy="72005"/>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 Target="slides/slide1.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 Target="slides/slide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4" Target="notesMasters/notesMaster1.xml" Type="http://schemas.openxmlformats.org/officeDocument/2006/relationships/notesMaster"/><Relationship Id="rId5" Target="commentAuthors.xml" Type="http://schemas.openxmlformats.org/officeDocument/2006/relationships/commentAuthors"/><Relationship Id="rId6" Target="presProps.xml" Type="http://schemas.openxmlformats.org/officeDocument/2006/relationships/presProps"/><Relationship Id="rId7" Target="viewProps.xml" Type="http://schemas.openxmlformats.org/officeDocument/2006/relationships/viewProps"/><Relationship Id="rId8" Target="theme/theme1.xml" Type="http://schemas.openxmlformats.org/officeDocument/2006/relationships/theme"/><Relationship Id="rId9" Target="tableStyles.xml" Type="http://schemas.openxmlformats.org/officeDocument/2006/relationships/tableStyles"/></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30C9DA0-FAA0-45FC-8C58-96F870DFE9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a:defRPr/>
            </a:pPr>
            <a:endParaRPr lang="zh-CN" altLang="en-US"/>
          </a:p>
        </p:txBody>
      </p:sp>
      <p:sp>
        <p:nvSpPr>
          <p:cNvPr id="3" name="日期占位符 2">
            <a:extLst>
              <a:ext uri="{FF2B5EF4-FFF2-40B4-BE49-F238E27FC236}">
                <a16:creationId xmlns:a16="http://schemas.microsoft.com/office/drawing/2014/main" id="{52C82BBD-9598-4E4A-B1B8-0C305D377AF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mn-lt"/>
                <a:ea typeface="+mn-ea"/>
              </a:defRPr>
            </a:lvl1pPr>
          </a:lstStyle>
          <a:p>
            <a:pPr>
              <a:defRPr/>
            </a:pPr>
            <a:fld id="{5B050518-4E6B-4822-8DA8-B35C5D62DB77}" type="datetimeFigureOut">
              <a:rPr lang="zh-CN" altLang="en-US"/>
              <a:pPr>
                <a:defRPr/>
              </a:pPr>
              <a:t>2021/1/19</a:t>
            </a:fld>
            <a:endParaRPr lang="zh-CN" altLang="en-US"/>
          </a:p>
        </p:txBody>
      </p:sp>
      <p:sp>
        <p:nvSpPr>
          <p:cNvPr id="614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a:extLst>
              <a:ext uri="{FF2B5EF4-FFF2-40B4-BE49-F238E27FC236}">
                <a16:creationId xmlns:a16="http://schemas.microsoft.com/office/drawing/2014/main" id="{E2153DB1-ECBF-4E4B-8575-FAF642E07F5D}"/>
              </a:ext>
            </a:extLst>
          </p:cNvPr>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66D10630-CF3B-4036-AC86-8A96194D862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a:defRPr/>
            </a:pPr>
            <a:endParaRPr lang="zh-CN" altLang="en-US"/>
          </a:p>
        </p:txBody>
      </p:sp>
      <p:sp>
        <p:nvSpPr>
          <p:cNvPr id="7" name="灯片编号占位符 6">
            <a:extLst>
              <a:ext uri="{FF2B5EF4-FFF2-40B4-BE49-F238E27FC236}">
                <a16:creationId xmlns:a16="http://schemas.microsoft.com/office/drawing/2014/main" id="{483DB726-A68F-4447-AFD6-08FA7281243E}"/>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vl1pPr>
          </a:lstStyle>
          <a:p>
            <a:fld id="{FB858E3B-5000-4C46-9BC4-48DF6C2C101B}" type="slidenum">
              <a:rPr lang="zh-CN" altLang="en-US"/>
              <a:pPr/>
              <a:t>‹#›</a:t>
            </a:fld>
            <a:endParaRPr lang="zh-CN" altLang="en-US"/>
          </a:p>
        </p:txBody>
      </p:sp>
    </p:spTree>
    <p:extLst>
      <p:ext uri="{BB962C8B-B14F-4D97-AF65-F5344CB8AC3E}">
        <p14:creationId xmlns:p14="http://schemas.microsoft.com/office/powerpoint/2010/main" val="233514766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idx="4294967295"/>
          </p:nvPr>
        </p:nvSpPr>
        <p:spPr>
          <a:ln>
            <a:miter lim="800000"/>
          </a:ln>
        </p:spPr>
      </p:sp>
      <p:sp>
        <p:nvSpPr>
          <p:cNvPr id="8195" name="备注占位符 2"/>
          <p:cNvSpPr>
            <a:spLocks noGrp="1" noChangeArrowheads="1"/>
          </p:cNvSpPr>
          <p:nvPr>
            <p:ph type="body" idx="4294967295"/>
          </p:nvPr>
        </p:nvSpPr>
        <p:spPr/>
        <p:txBody>
          <a:bodyPr/>
          <a:lstStyle/>
          <a:p>
            <a:pPr eaLnBrk="1" hangingPunct="1"/>
            <a:endParaRPr lang="zh-CN" altLang="en-US" smtClean="0"/>
          </a:p>
        </p:txBody>
      </p:sp>
      <p:sp>
        <p:nvSpPr>
          <p:cNvPr id="81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fld id="{37334977-B53D-4F07-AB5E-6097D3A6CB0C}" type="slidenum">
              <a:rPr lang="zh-CN" altLang="en-US"/>
              <a:pPr/>
              <a:t>1</a:t>
            </a:fld>
            <a:endParaRPr lang="zh-CN" altLang="en-US"/>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89970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p:spTree>
      <p:nvGrpSpPr>
        <p:cNvPr id="1" name=""/>
        <p:cNvGrpSpPr/>
        <p:nvPr/>
      </p:nvGrpSpPr>
      <p:grpSpPr>
        <a:xfrm>
          <a:off x="0" y="0"/>
          <a:ext cx="0" cy="0"/>
          <a:chOff x="0" y="0"/>
          <a:chExt cx="0" cy="0"/>
        </a:xfrm>
      </p:grpSpPr>
      <p:grpSp>
        <p:nvGrpSpPr>
          <p:cNvPr id="3" name="组合 2"/>
          <p:cNvGrpSpPr>
            <a:grpSpLocks/>
          </p:cNvGrpSpPr>
          <p:nvPr userDrawn="1"/>
        </p:nvGrpSpPr>
        <p:grpSpPr bwMode="auto">
          <a:xfrm>
            <a:off x="347663" y="130175"/>
            <a:ext cx="9815512" cy="963613"/>
            <a:chOff x="364" y="205"/>
            <a:chExt cx="15457" cy="1516"/>
          </a:xfrm>
        </p:grpSpPr>
        <p:grpSp>
          <p:nvGrpSpPr>
            <p:cNvPr id="4" name="组合 10"/>
            <p:cNvGrpSpPr>
              <a:grpSpLocks/>
            </p:cNvGrpSpPr>
            <p:nvPr/>
          </p:nvGrpSpPr>
          <p:grpSpPr bwMode="auto">
            <a:xfrm>
              <a:off x="364" y="205"/>
              <a:ext cx="13736" cy="1517"/>
              <a:chOff x="230895" y="130347"/>
              <a:chExt cx="8722605" cy="963251"/>
            </a:xfrm>
          </p:grpSpPr>
          <p:sp>
            <p:nvSpPr>
              <p:cNvPr id="6" name="任意多边形: 形状 10">
                <a:extLst>
                  <a:ext uri="{FF2B5EF4-FFF2-40B4-BE49-F238E27FC236}">
                    <a16:creationId xmlns:a16="http://schemas.microsoft.com/office/drawing/2014/main" id="{89777735-2215-4C9C-8AA2-E64F64508A77}"/>
                  </a:ext>
                </a:extLst>
              </p:cNvPr>
              <p:cNvSpPr/>
              <p:nvPr/>
            </p:nvSpPr>
            <p:spPr>
              <a:xfrm>
                <a:off x="1497715" y="457034"/>
                <a:ext cx="7456455" cy="372677"/>
              </a:xfrm>
              <a:custGeom>
                <a:avLst/>
                <a:gdLst>
                  <a:gd name="connsiteX0" fmla="*/ 0 w 9877777"/>
                  <a:gd name="connsiteY0" fmla="*/ 284617 h 420929"/>
                  <a:gd name="connsiteX1" fmla="*/ 620889 w 9877777"/>
                  <a:gd name="connsiteY1" fmla="*/ 115284 h 420929"/>
                  <a:gd name="connsiteX2" fmla="*/ 2302933 w 9877777"/>
                  <a:gd name="connsiteY2" fmla="*/ 420084 h 420929"/>
                  <a:gd name="connsiteX3" fmla="*/ 4696177 w 9877777"/>
                  <a:gd name="connsiteY3" fmla="*/ 2395 h 420929"/>
                  <a:gd name="connsiteX4" fmla="*/ 6886222 w 9877777"/>
                  <a:gd name="connsiteY4" fmla="*/ 250751 h 420929"/>
                  <a:gd name="connsiteX5" fmla="*/ 9098844 w 9877777"/>
                  <a:gd name="connsiteY5" fmla="*/ 284617 h 420929"/>
                  <a:gd name="connsiteX6" fmla="*/ 9877777 w 9877777"/>
                  <a:gd name="connsiteY6" fmla="*/ 149151 h 420929"/>
                  <a:gd name="connsiteX0-1" fmla="*/ 0 w 9877777"/>
                  <a:gd name="connsiteY0-2" fmla="*/ 284617 h 431037"/>
                  <a:gd name="connsiteX1-3" fmla="*/ 595855 w 9877777"/>
                  <a:gd name="connsiteY1-4" fmla="*/ 307195 h 431037"/>
                  <a:gd name="connsiteX2-5" fmla="*/ 2302933 w 9877777"/>
                  <a:gd name="connsiteY2-6" fmla="*/ 420084 h 431037"/>
                  <a:gd name="connsiteX3-7" fmla="*/ 4696177 w 9877777"/>
                  <a:gd name="connsiteY3-8" fmla="*/ 2395 h 431037"/>
                  <a:gd name="connsiteX4-9" fmla="*/ 6886222 w 9877777"/>
                  <a:gd name="connsiteY4-10" fmla="*/ 250751 h 431037"/>
                  <a:gd name="connsiteX5-11" fmla="*/ 9098844 w 9877777"/>
                  <a:gd name="connsiteY5-12" fmla="*/ 284617 h 431037"/>
                  <a:gd name="connsiteX6-13" fmla="*/ 9877777 w 9877777"/>
                  <a:gd name="connsiteY6-14" fmla="*/ 149151 h 431037"/>
                  <a:gd name="connsiteX0-15" fmla="*/ 0 w 9915328"/>
                  <a:gd name="connsiteY0-16" fmla="*/ 194306 h 431977"/>
                  <a:gd name="connsiteX1-17" fmla="*/ 633406 w 9915328"/>
                  <a:gd name="connsiteY1-18" fmla="*/ 307195 h 431977"/>
                  <a:gd name="connsiteX2-19" fmla="*/ 2340484 w 9915328"/>
                  <a:gd name="connsiteY2-20" fmla="*/ 420084 h 431977"/>
                  <a:gd name="connsiteX3-21" fmla="*/ 4733728 w 9915328"/>
                  <a:gd name="connsiteY3-22" fmla="*/ 2395 h 431977"/>
                  <a:gd name="connsiteX4-23" fmla="*/ 6923773 w 9915328"/>
                  <a:gd name="connsiteY4-24" fmla="*/ 250751 h 431977"/>
                  <a:gd name="connsiteX5-25" fmla="*/ 9136395 w 9915328"/>
                  <a:gd name="connsiteY5-26" fmla="*/ 284617 h 431977"/>
                  <a:gd name="connsiteX6-27" fmla="*/ 9915328 w 9915328"/>
                  <a:gd name="connsiteY6-28" fmla="*/ 149151 h 431977"/>
                  <a:gd name="connsiteX0-29" fmla="*/ 0 w 9915328"/>
                  <a:gd name="connsiteY0-30" fmla="*/ 194306 h 431977"/>
                  <a:gd name="connsiteX1-31" fmla="*/ 633406 w 9915328"/>
                  <a:gd name="connsiteY1-32" fmla="*/ 307195 h 431977"/>
                  <a:gd name="connsiteX2-33" fmla="*/ 2340484 w 9915328"/>
                  <a:gd name="connsiteY2-34" fmla="*/ 420084 h 431977"/>
                  <a:gd name="connsiteX3-35" fmla="*/ 4733728 w 9915328"/>
                  <a:gd name="connsiteY3-36" fmla="*/ 2395 h 431977"/>
                  <a:gd name="connsiteX4-37" fmla="*/ 6923773 w 9915328"/>
                  <a:gd name="connsiteY4-38" fmla="*/ 250751 h 431977"/>
                  <a:gd name="connsiteX5-39" fmla="*/ 9136395 w 9915328"/>
                  <a:gd name="connsiteY5-40" fmla="*/ 284617 h 431977"/>
                  <a:gd name="connsiteX6-41" fmla="*/ 9915328 w 9915328"/>
                  <a:gd name="connsiteY6-42" fmla="*/ 149151 h 431977"/>
                  <a:gd name="connsiteX0-43" fmla="*/ 0 w 9915328"/>
                  <a:gd name="connsiteY0-44" fmla="*/ 60818 h 291409"/>
                  <a:gd name="connsiteX1-45" fmla="*/ 633406 w 9915328"/>
                  <a:gd name="connsiteY1-46" fmla="*/ 173707 h 291409"/>
                  <a:gd name="connsiteX2-47" fmla="*/ 2340484 w 9915328"/>
                  <a:gd name="connsiteY2-48" fmla="*/ 286596 h 291409"/>
                  <a:gd name="connsiteX3-49" fmla="*/ 5071684 w 9915328"/>
                  <a:gd name="connsiteY3-50" fmla="*/ 4374 h 291409"/>
                  <a:gd name="connsiteX4-51" fmla="*/ 6923773 w 9915328"/>
                  <a:gd name="connsiteY4-52" fmla="*/ 117263 h 291409"/>
                  <a:gd name="connsiteX5-53" fmla="*/ 9136395 w 9915328"/>
                  <a:gd name="connsiteY5-54" fmla="*/ 151129 h 291409"/>
                  <a:gd name="connsiteX6-55" fmla="*/ 9915328 w 9915328"/>
                  <a:gd name="connsiteY6-56" fmla="*/ 15663 h 291409"/>
                  <a:gd name="connsiteX0-57" fmla="*/ 0 w 9915328"/>
                  <a:gd name="connsiteY0-58" fmla="*/ 163495 h 394086"/>
                  <a:gd name="connsiteX1-59" fmla="*/ 633406 w 9915328"/>
                  <a:gd name="connsiteY1-60" fmla="*/ 276384 h 394086"/>
                  <a:gd name="connsiteX2-61" fmla="*/ 2340484 w 9915328"/>
                  <a:gd name="connsiteY2-62" fmla="*/ 389273 h 394086"/>
                  <a:gd name="connsiteX3-63" fmla="*/ 5071684 w 9915328"/>
                  <a:gd name="connsiteY3-64" fmla="*/ 107051 h 394086"/>
                  <a:gd name="connsiteX4-65" fmla="*/ 6986358 w 9915328"/>
                  <a:gd name="connsiteY4-66" fmla="*/ 5451 h 394086"/>
                  <a:gd name="connsiteX5-67" fmla="*/ 9136395 w 9915328"/>
                  <a:gd name="connsiteY5-68" fmla="*/ 253806 h 394086"/>
                  <a:gd name="connsiteX6-69" fmla="*/ 9915328 w 9915328"/>
                  <a:gd name="connsiteY6-70" fmla="*/ 118340 h 394086"/>
                  <a:gd name="connsiteX0-71" fmla="*/ 0 w 9915328"/>
                  <a:gd name="connsiteY0-72" fmla="*/ 179002 h 409593"/>
                  <a:gd name="connsiteX1-73" fmla="*/ 633406 w 9915328"/>
                  <a:gd name="connsiteY1-74" fmla="*/ 291891 h 409593"/>
                  <a:gd name="connsiteX2-75" fmla="*/ 2340484 w 9915328"/>
                  <a:gd name="connsiteY2-76" fmla="*/ 404780 h 409593"/>
                  <a:gd name="connsiteX3-77" fmla="*/ 5071684 w 9915328"/>
                  <a:gd name="connsiteY3-78" fmla="*/ 122558 h 409593"/>
                  <a:gd name="connsiteX4-79" fmla="*/ 6986358 w 9915328"/>
                  <a:gd name="connsiteY4-80" fmla="*/ 20958 h 409593"/>
                  <a:gd name="connsiteX5-81" fmla="*/ 9136395 w 9915328"/>
                  <a:gd name="connsiteY5-82" fmla="*/ 9669 h 409593"/>
                  <a:gd name="connsiteX6-83" fmla="*/ 9915328 w 9915328"/>
                  <a:gd name="connsiteY6-84" fmla="*/ 133847 h 409593"/>
                  <a:gd name="connsiteX0-85" fmla="*/ 0 w 9915328"/>
                  <a:gd name="connsiteY0-86" fmla="*/ 198509 h 429100"/>
                  <a:gd name="connsiteX1-87" fmla="*/ 633406 w 9915328"/>
                  <a:gd name="connsiteY1-88" fmla="*/ 311398 h 429100"/>
                  <a:gd name="connsiteX2-89" fmla="*/ 2340484 w 9915328"/>
                  <a:gd name="connsiteY2-90" fmla="*/ 424287 h 429100"/>
                  <a:gd name="connsiteX3-91" fmla="*/ 5071684 w 9915328"/>
                  <a:gd name="connsiteY3-92" fmla="*/ 142065 h 429100"/>
                  <a:gd name="connsiteX4-93" fmla="*/ 6986358 w 9915328"/>
                  <a:gd name="connsiteY4-94" fmla="*/ 40465 h 429100"/>
                  <a:gd name="connsiteX5-95" fmla="*/ 9136395 w 9915328"/>
                  <a:gd name="connsiteY5-96" fmla="*/ 29176 h 429100"/>
                  <a:gd name="connsiteX6-97" fmla="*/ 9915328 w 9915328"/>
                  <a:gd name="connsiteY6-98" fmla="*/ 153354 h 429100"/>
                  <a:gd name="connsiteX0-99" fmla="*/ 0 w 9915328"/>
                  <a:gd name="connsiteY0-100" fmla="*/ 158109 h 388700"/>
                  <a:gd name="connsiteX1-101" fmla="*/ 633406 w 9915328"/>
                  <a:gd name="connsiteY1-102" fmla="*/ 270998 h 388700"/>
                  <a:gd name="connsiteX2-103" fmla="*/ 2340484 w 9915328"/>
                  <a:gd name="connsiteY2-104" fmla="*/ 383887 h 388700"/>
                  <a:gd name="connsiteX3-105" fmla="*/ 5071684 w 9915328"/>
                  <a:gd name="connsiteY3-106" fmla="*/ 101665 h 388700"/>
                  <a:gd name="connsiteX4-107" fmla="*/ 6986358 w 9915328"/>
                  <a:gd name="connsiteY4-108" fmla="*/ 65 h 388700"/>
                  <a:gd name="connsiteX5-109" fmla="*/ 8835990 w 9915328"/>
                  <a:gd name="connsiteY5-110" fmla="*/ 112954 h 388700"/>
                  <a:gd name="connsiteX6-111" fmla="*/ 9915328 w 9915328"/>
                  <a:gd name="connsiteY6-112" fmla="*/ 112954 h 388700"/>
                  <a:gd name="connsiteX0-113" fmla="*/ 0 w 9915328"/>
                  <a:gd name="connsiteY0-114" fmla="*/ 158569 h 385714"/>
                  <a:gd name="connsiteX1-115" fmla="*/ 633406 w 9915328"/>
                  <a:gd name="connsiteY1-116" fmla="*/ 271458 h 385714"/>
                  <a:gd name="connsiteX2-117" fmla="*/ 2340484 w 9915328"/>
                  <a:gd name="connsiteY2-118" fmla="*/ 384347 h 385714"/>
                  <a:gd name="connsiteX3-119" fmla="*/ 5270277 w 9915328"/>
                  <a:gd name="connsiteY3-120" fmla="*/ 191025 h 385714"/>
                  <a:gd name="connsiteX4-121" fmla="*/ 6986358 w 9915328"/>
                  <a:gd name="connsiteY4-122" fmla="*/ 525 h 385714"/>
                  <a:gd name="connsiteX5-123" fmla="*/ 8835990 w 9915328"/>
                  <a:gd name="connsiteY5-124" fmla="*/ 113414 h 385714"/>
                  <a:gd name="connsiteX6-125" fmla="*/ 9915328 w 9915328"/>
                  <a:gd name="connsiteY6-126" fmla="*/ 113414 h 385714"/>
                  <a:gd name="connsiteX0-127" fmla="*/ 0 w 9915328"/>
                  <a:gd name="connsiteY0-128" fmla="*/ 158569 h 323756"/>
                  <a:gd name="connsiteX1-129" fmla="*/ 633406 w 9915328"/>
                  <a:gd name="connsiteY1-130" fmla="*/ 271458 h 323756"/>
                  <a:gd name="connsiteX2-131" fmla="*/ 2340484 w 9915328"/>
                  <a:gd name="connsiteY2-132" fmla="*/ 320847 h 323756"/>
                  <a:gd name="connsiteX3-133" fmla="*/ 5270277 w 9915328"/>
                  <a:gd name="connsiteY3-134" fmla="*/ 191025 h 323756"/>
                  <a:gd name="connsiteX4-135" fmla="*/ 6986358 w 9915328"/>
                  <a:gd name="connsiteY4-136" fmla="*/ 525 h 323756"/>
                  <a:gd name="connsiteX5-137" fmla="*/ 8835990 w 9915328"/>
                  <a:gd name="connsiteY5-138" fmla="*/ 113414 h 323756"/>
                  <a:gd name="connsiteX6-139" fmla="*/ 9915328 w 9915328"/>
                  <a:gd name="connsiteY6-140" fmla="*/ 113414 h 323756"/>
                  <a:gd name="connsiteX0-141" fmla="*/ 0 w 9915328"/>
                  <a:gd name="connsiteY0-142" fmla="*/ 95979 h 261166"/>
                  <a:gd name="connsiteX1-143" fmla="*/ 633406 w 9915328"/>
                  <a:gd name="connsiteY1-144" fmla="*/ 208868 h 261166"/>
                  <a:gd name="connsiteX2-145" fmla="*/ 2340484 w 9915328"/>
                  <a:gd name="connsiteY2-146" fmla="*/ 258257 h 261166"/>
                  <a:gd name="connsiteX3-147" fmla="*/ 5270277 w 9915328"/>
                  <a:gd name="connsiteY3-148" fmla="*/ 128435 h 261166"/>
                  <a:gd name="connsiteX4-149" fmla="*/ 8835990 w 9915328"/>
                  <a:gd name="connsiteY4-150" fmla="*/ 50824 h 261166"/>
                  <a:gd name="connsiteX5-151" fmla="*/ 9915328 w 9915328"/>
                  <a:gd name="connsiteY5-152" fmla="*/ 50824 h 261166"/>
                  <a:gd name="connsiteX0-153" fmla="*/ 0 w 9915328"/>
                  <a:gd name="connsiteY0-154" fmla="*/ 201048 h 366235"/>
                  <a:gd name="connsiteX1-155" fmla="*/ 633406 w 9915328"/>
                  <a:gd name="connsiteY1-156" fmla="*/ 313937 h 366235"/>
                  <a:gd name="connsiteX2-157" fmla="*/ 2340484 w 9915328"/>
                  <a:gd name="connsiteY2-158" fmla="*/ 363326 h 366235"/>
                  <a:gd name="connsiteX3-159" fmla="*/ 5270277 w 9915328"/>
                  <a:gd name="connsiteY3-160" fmla="*/ 233504 h 366235"/>
                  <a:gd name="connsiteX4-161" fmla="*/ 7659714 w 9915328"/>
                  <a:gd name="connsiteY4-162" fmla="*/ 28893 h 366235"/>
                  <a:gd name="connsiteX5-163" fmla="*/ 9915328 w 9915328"/>
                  <a:gd name="connsiteY5-164" fmla="*/ 155893 h 366235"/>
                  <a:gd name="connsiteX0-165" fmla="*/ 0 w 9915328"/>
                  <a:gd name="connsiteY0-166" fmla="*/ 173629 h 338816"/>
                  <a:gd name="connsiteX1-167" fmla="*/ 633406 w 9915328"/>
                  <a:gd name="connsiteY1-168" fmla="*/ 286518 h 338816"/>
                  <a:gd name="connsiteX2-169" fmla="*/ 2340484 w 9915328"/>
                  <a:gd name="connsiteY2-170" fmla="*/ 335907 h 338816"/>
                  <a:gd name="connsiteX3-171" fmla="*/ 5270277 w 9915328"/>
                  <a:gd name="connsiteY3-172" fmla="*/ 206085 h 338816"/>
                  <a:gd name="connsiteX4-173" fmla="*/ 7659714 w 9915328"/>
                  <a:gd name="connsiteY4-174" fmla="*/ 1474 h 338816"/>
                  <a:gd name="connsiteX5-175" fmla="*/ 9915328 w 9915328"/>
                  <a:gd name="connsiteY5-176" fmla="*/ 128474 h 338816"/>
                  <a:gd name="connsiteX0-177" fmla="*/ 0 w 10190302"/>
                  <a:gd name="connsiteY0-178" fmla="*/ 174097 h 339284"/>
                  <a:gd name="connsiteX1-179" fmla="*/ 633406 w 10190302"/>
                  <a:gd name="connsiteY1-180" fmla="*/ 286986 h 339284"/>
                  <a:gd name="connsiteX2-181" fmla="*/ 2340484 w 10190302"/>
                  <a:gd name="connsiteY2-182" fmla="*/ 336375 h 339284"/>
                  <a:gd name="connsiteX3-183" fmla="*/ 5270277 w 10190302"/>
                  <a:gd name="connsiteY3-184" fmla="*/ 206553 h 339284"/>
                  <a:gd name="connsiteX4-185" fmla="*/ 7659714 w 10190302"/>
                  <a:gd name="connsiteY4-186" fmla="*/ 1942 h 339284"/>
                  <a:gd name="connsiteX5-187" fmla="*/ 10190302 w 10190302"/>
                  <a:gd name="connsiteY5-188" fmla="*/ 103542 h 339284"/>
                  <a:gd name="connsiteX0-189" fmla="*/ 0 w 10129197"/>
                  <a:gd name="connsiteY0-190" fmla="*/ 85197 h 340405"/>
                  <a:gd name="connsiteX1-191" fmla="*/ 572301 w 10129197"/>
                  <a:gd name="connsiteY1-192" fmla="*/ 286986 h 340405"/>
                  <a:gd name="connsiteX2-193" fmla="*/ 2279379 w 10129197"/>
                  <a:gd name="connsiteY2-194" fmla="*/ 336375 h 340405"/>
                  <a:gd name="connsiteX3-195" fmla="*/ 5209172 w 10129197"/>
                  <a:gd name="connsiteY3-196" fmla="*/ 206553 h 340405"/>
                  <a:gd name="connsiteX4-197" fmla="*/ 7598609 w 10129197"/>
                  <a:gd name="connsiteY4-198" fmla="*/ 1942 h 340405"/>
                  <a:gd name="connsiteX5-199" fmla="*/ 10129197 w 10129197"/>
                  <a:gd name="connsiteY5-200" fmla="*/ 103542 h 340405"/>
                  <a:gd name="connsiteX0-201" fmla="*/ 0 w 10129197"/>
                  <a:gd name="connsiteY0-202" fmla="*/ 85197 h 340405"/>
                  <a:gd name="connsiteX1-203" fmla="*/ 572301 w 10129197"/>
                  <a:gd name="connsiteY1-204" fmla="*/ 286986 h 340405"/>
                  <a:gd name="connsiteX2-205" fmla="*/ 2279379 w 10129197"/>
                  <a:gd name="connsiteY2-206" fmla="*/ 336375 h 340405"/>
                  <a:gd name="connsiteX3-207" fmla="*/ 5209172 w 10129197"/>
                  <a:gd name="connsiteY3-208" fmla="*/ 206553 h 340405"/>
                  <a:gd name="connsiteX4-209" fmla="*/ 7598609 w 10129197"/>
                  <a:gd name="connsiteY4-210" fmla="*/ 1942 h 340405"/>
                  <a:gd name="connsiteX5-211" fmla="*/ 10129197 w 10129197"/>
                  <a:gd name="connsiteY5-212" fmla="*/ 103542 h 340405"/>
                  <a:gd name="connsiteX0-213" fmla="*/ 0 w 10129197"/>
                  <a:gd name="connsiteY0-214" fmla="*/ 85197 h 339169"/>
                  <a:gd name="connsiteX1-215" fmla="*/ 2279379 w 10129197"/>
                  <a:gd name="connsiteY1-216" fmla="*/ 336375 h 339169"/>
                  <a:gd name="connsiteX2-217" fmla="*/ 5209172 w 10129197"/>
                  <a:gd name="connsiteY2-218" fmla="*/ 206553 h 339169"/>
                  <a:gd name="connsiteX3-219" fmla="*/ 7598609 w 10129197"/>
                  <a:gd name="connsiteY3-220" fmla="*/ 1942 h 339169"/>
                  <a:gd name="connsiteX4-221" fmla="*/ 10129197 w 10129197"/>
                  <a:gd name="connsiteY4-222" fmla="*/ 103542 h 339169"/>
                  <a:gd name="connsiteX0-223" fmla="*/ 0 w 10129197"/>
                  <a:gd name="connsiteY0-224" fmla="*/ 85197 h 339169"/>
                  <a:gd name="connsiteX1-225" fmla="*/ 2279379 w 10129197"/>
                  <a:gd name="connsiteY1-226" fmla="*/ 336375 h 339169"/>
                  <a:gd name="connsiteX2-227" fmla="*/ 5209172 w 10129197"/>
                  <a:gd name="connsiteY2-228" fmla="*/ 206553 h 339169"/>
                  <a:gd name="connsiteX3-229" fmla="*/ 7598609 w 10129197"/>
                  <a:gd name="connsiteY3-230" fmla="*/ 1942 h 339169"/>
                  <a:gd name="connsiteX4-231" fmla="*/ 10129197 w 10129197"/>
                  <a:gd name="connsiteY4-232" fmla="*/ 103542 h 339169"/>
                  <a:gd name="connsiteX0-233" fmla="*/ 0 w 10129197"/>
                  <a:gd name="connsiteY0-234" fmla="*/ 118179 h 372151"/>
                  <a:gd name="connsiteX1-235" fmla="*/ 2279379 w 10129197"/>
                  <a:gd name="connsiteY1-236" fmla="*/ 369357 h 372151"/>
                  <a:gd name="connsiteX2-237" fmla="*/ 5209172 w 10129197"/>
                  <a:gd name="connsiteY2-238" fmla="*/ 239535 h 372151"/>
                  <a:gd name="connsiteX3-239" fmla="*/ 7598609 w 10129197"/>
                  <a:gd name="connsiteY3-240" fmla="*/ 34924 h 372151"/>
                  <a:gd name="connsiteX4-241" fmla="*/ 10129197 w 10129197"/>
                  <a:gd name="connsiteY4-242" fmla="*/ 9524 h 3721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29197" h="372151">
                    <a:moveTo>
                      <a:pt x="0" y="118179"/>
                    </a:moveTo>
                    <a:cubicBezTo>
                      <a:pt x="245726" y="411808"/>
                      <a:pt x="1411184" y="349131"/>
                      <a:pt x="2279379" y="369357"/>
                    </a:cubicBezTo>
                    <a:cubicBezTo>
                      <a:pt x="3147574" y="389583"/>
                      <a:pt x="4322634" y="295274"/>
                      <a:pt x="5209172" y="239535"/>
                    </a:cubicBezTo>
                    <a:cubicBezTo>
                      <a:pt x="6095710" y="183796"/>
                      <a:pt x="6778605" y="73259"/>
                      <a:pt x="7598609" y="34924"/>
                    </a:cubicBezTo>
                    <a:cubicBezTo>
                      <a:pt x="8418613" y="-3411"/>
                      <a:pt x="10029478" y="-7409"/>
                      <a:pt x="10129197" y="9524"/>
                    </a:cubicBezTo>
                  </a:path>
                </a:pathLst>
              </a:cu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7"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95" y="130347"/>
                <a:ext cx="1335140" cy="96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5" y="205"/>
              <a:ext cx="1527" cy="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矩形 7">
            <a:extLst>
              <a:ext uri="{FF2B5EF4-FFF2-40B4-BE49-F238E27FC236}">
                <a16:creationId xmlns:a16="http://schemas.microsoft.com/office/drawing/2014/main" id="{EC4C2D47-D13F-47FB-BD7C-2FF3D39DC46E}"/>
              </a:ext>
            </a:extLst>
          </p:cNvPr>
          <p:cNvSpPr/>
          <p:nvPr userDrawn="1"/>
        </p:nvSpPr>
        <p:spPr>
          <a:xfrm>
            <a:off x="0" y="6137275"/>
            <a:ext cx="12190413" cy="454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9" name="图片 13" descr="出版社社标集logo-03"/>
          <p:cNvPicPr>
            <a:picLocks noChangeAspect="1" noChangeArrowheads="1"/>
          </p:cNvPicPr>
          <p:nvPr userDrawn="1"/>
        </p:nvPicPr>
        <p:blipFill>
          <a:blip r:embed="rId4" cstate="print">
            <a:grayscl/>
            <a:biLevel thresh="50000"/>
            <a:extLst>
              <a:ext uri="{28A0092B-C50C-407E-A947-70E740481C1C}">
                <a14:useLocalDpi xmlns:a14="http://schemas.microsoft.com/office/drawing/2010/main" val="0"/>
              </a:ext>
            </a:extLst>
          </a:blip>
          <a:srcRect/>
          <a:stretch>
            <a:fillRect/>
          </a:stretch>
        </p:blipFill>
        <p:spPr bwMode="auto">
          <a:xfrm>
            <a:off x="720725" y="6169025"/>
            <a:ext cx="11176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14">
            <a:extLst>
              <a:ext uri="{FF2B5EF4-FFF2-40B4-BE49-F238E27FC236}">
                <a16:creationId xmlns:a16="http://schemas.microsoft.com/office/drawing/2014/main" id="{6159DFA7-95EF-4E02-B5F0-1932A555F8AE}"/>
              </a:ext>
            </a:extLst>
          </p:cNvPr>
          <p:cNvSpPr txBox="1">
            <a:spLocks noChangeArrowheads="1"/>
          </p:cNvSpPr>
          <p:nvPr userDrawn="1"/>
        </p:nvSpPr>
        <p:spPr bwMode="auto">
          <a:xfrm>
            <a:off x="9405938" y="6188075"/>
            <a:ext cx="2262187" cy="369888"/>
          </a:xfrm>
          <a:prstGeom prst="rect">
            <a:avLst/>
          </a:prstGeom>
          <a:noFill/>
          <a:ln>
            <a:noFill/>
          </a:ln>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defRPr/>
            </a:pPr>
            <a:r>
              <a:rPr lang="en-US" altLang="zh-CN" b="1">
                <a:latin typeface="微软雅黑" panose="020B0503020204020204" pitchFamily="34" charset="-122"/>
                <a:ea typeface="微软雅黑" panose="020B0503020204020204" pitchFamily="34" charset="-122"/>
              </a:rPr>
              <a:t>2021  ·  </a:t>
            </a:r>
            <a:r>
              <a:rPr lang="zh-CN" altLang="en-US" b="1">
                <a:latin typeface="微软雅黑" panose="020B0503020204020204" pitchFamily="34" charset="-122"/>
                <a:ea typeface="微软雅黑" panose="020B0503020204020204" pitchFamily="34" charset="-122"/>
              </a:rPr>
              <a:t>趣 味 语 文</a:t>
            </a:r>
          </a:p>
        </p:txBody>
      </p:sp>
      <p:sp>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Tree>
    <p:extLst>
      <p:ext uri="{BB962C8B-B14F-4D97-AF65-F5344CB8AC3E}">
        <p14:creationId xmlns:p14="http://schemas.microsoft.com/office/powerpoint/2010/main" val="11840057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grpSp>
        <p:nvGrpSpPr>
          <p:cNvPr id="3" name="组合 2"/>
          <p:cNvGrpSpPr>
            <a:grpSpLocks/>
          </p:cNvGrpSpPr>
          <p:nvPr userDrawn="1"/>
        </p:nvGrpSpPr>
        <p:grpSpPr bwMode="auto">
          <a:xfrm>
            <a:off x="347663" y="130175"/>
            <a:ext cx="9815512" cy="963613"/>
            <a:chOff x="364" y="205"/>
            <a:chExt cx="15457" cy="1516"/>
          </a:xfrm>
        </p:grpSpPr>
        <p:grpSp>
          <p:nvGrpSpPr>
            <p:cNvPr id="4" name="组合 10"/>
            <p:cNvGrpSpPr>
              <a:grpSpLocks/>
            </p:cNvGrpSpPr>
            <p:nvPr/>
          </p:nvGrpSpPr>
          <p:grpSpPr bwMode="auto">
            <a:xfrm>
              <a:off x="364" y="205"/>
              <a:ext cx="13736" cy="1517"/>
              <a:chOff x="230895" y="130347"/>
              <a:chExt cx="8722605" cy="963251"/>
            </a:xfrm>
          </p:grpSpPr>
          <p:sp>
            <p:nvSpPr>
              <p:cNvPr id="6" name="任意多边形: 形状 10">
                <a:extLst>
                  <a:ext uri="{FF2B5EF4-FFF2-40B4-BE49-F238E27FC236}">
                    <a16:creationId xmlns:a16="http://schemas.microsoft.com/office/drawing/2014/main" id="{89777735-2215-4C9C-8AA2-E64F64508A77}"/>
                  </a:ext>
                </a:extLst>
              </p:cNvPr>
              <p:cNvSpPr/>
              <p:nvPr/>
            </p:nvSpPr>
            <p:spPr>
              <a:xfrm>
                <a:off x="1497715" y="457034"/>
                <a:ext cx="7456455" cy="372677"/>
              </a:xfrm>
              <a:custGeom>
                <a:avLst/>
                <a:gdLst>
                  <a:gd name="connsiteX0" fmla="*/ 0 w 9877777"/>
                  <a:gd name="connsiteY0" fmla="*/ 284617 h 420929"/>
                  <a:gd name="connsiteX1" fmla="*/ 620889 w 9877777"/>
                  <a:gd name="connsiteY1" fmla="*/ 115284 h 420929"/>
                  <a:gd name="connsiteX2" fmla="*/ 2302933 w 9877777"/>
                  <a:gd name="connsiteY2" fmla="*/ 420084 h 420929"/>
                  <a:gd name="connsiteX3" fmla="*/ 4696177 w 9877777"/>
                  <a:gd name="connsiteY3" fmla="*/ 2395 h 420929"/>
                  <a:gd name="connsiteX4" fmla="*/ 6886222 w 9877777"/>
                  <a:gd name="connsiteY4" fmla="*/ 250751 h 420929"/>
                  <a:gd name="connsiteX5" fmla="*/ 9098844 w 9877777"/>
                  <a:gd name="connsiteY5" fmla="*/ 284617 h 420929"/>
                  <a:gd name="connsiteX6" fmla="*/ 9877777 w 9877777"/>
                  <a:gd name="connsiteY6" fmla="*/ 149151 h 420929"/>
                  <a:gd name="connsiteX0-1" fmla="*/ 0 w 9877777"/>
                  <a:gd name="connsiteY0-2" fmla="*/ 284617 h 431037"/>
                  <a:gd name="connsiteX1-3" fmla="*/ 595855 w 9877777"/>
                  <a:gd name="connsiteY1-4" fmla="*/ 307195 h 431037"/>
                  <a:gd name="connsiteX2-5" fmla="*/ 2302933 w 9877777"/>
                  <a:gd name="connsiteY2-6" fmla="*/ 420084 h 431037"/>
                  <a:gd name="connsiteX3-7" fmla="*/ 4696177 w 9877777"/>
                  <a:gd name="connsiteY3-8" fmla="*/ 2395 h 431037"/>
                  <a:gd name="connsiteX4-9" fmla="*/ 6886222 w 9877777"/>
                  <a:gd name="connsiteY4-10" fmla="*/ 250751 h 431037"/>
                  <a:gd name="connsiteX5-11" fmla="*/ 9098844 w 9877777"/>
                  <a:gd name="connsiteY5-12" fmla="*/ 284617 h 431037"/>
                  <a:gd name="connsiteX6-13" fmla="*/ 9877777 w 9877777"/>
                  <a:gd name="connsiteY6-14" fmla="*/ 149151 h 431037"/>
                  <a:gd name="connsiteX0-15" fmla="*/ 0 w 9915328"/>
                  <a:gd name="connsiteY0-16" fmla="*/ 194306 h 431977"/>
                  <a:gd name="connsiteX1-17" fmla="*/ 633406 w 9915328"/>
                  <a:gd name="connsiteY1-18" fmla="*/ 307195 h 431977"/>
                  <a:gd name="connsiteX2-19" fmla="*/ 2340484 w 9915328"/>
                  <a:gd name="connsiteY2-20" fmla="*/ 420084 h 431977"/>
                  <a:gd name="connsiteX3-21" fmla="*/ 4733728 w 9915328"/>
                  <a:gd name="connsiteY3-22" fmla="*/ 2395 h 431977"/>
                  <a:gd name="connsiteX4-23" fmla="*/ 6923773 w 9915328"/>
                  <a:gd name="connsiteY4-24" fmla="*/ 250751 h 431977"/>
                  <a:gd name="connsiteX5-25" fmla="*/ 9136395 w 9915328"/>
                  <a:gd name="connsiteY5-26" fmla="*/ 284617 h 431977"/>
                  <a:gd name="connsiteX6-27" fmla="*/ 9915328 w 9915328"/>
                  <a:gd name="connsiteY6-28" fmla="*/ 149151 h 431977"/>
                  <a:gd name="connsiteX0-29" fmla="*/ 0 w 9915328"/>
                  <a:gd name="connsiteY0-30" fmla="*/ 194306 h 431977"/>
                  <a:gd name="connsiteX1-31" fmla="*/ 633406 w 9915328"/>
                  <a:gd name="connsiteY1-32" fmla="*/ 307195 h 431977"/>
                  <a:gd name="connsiteX2-33" fmla="*/ 2340484 w 9915328"/>
                  <a:gd name="connsiteY2-34" fmla="*/ 420084 h 431977"/>
                  <a:gd name="connsiteX3-35" fmla="*/ 4733728 w 9915328"/>
                  <a:gd name="connsiteY3-36" fmla="*/ 2395 h 431977"/>
                  <a:gd name="connsiteX4-37" fmla="*/ 6923773 w 9915328"/>
                  <a:gd name="connsiteY4-38" fmla="*/ 250751 h 431977"/>
                  <a:gd name="connsiteX5-39" fmla="*/ 9136395 w 9915328"/>
                  <a:gd name="connsiteY5-40" fmla="*/ 284617 h 431977"/>
                  <a:gd name="connsiteX6-41" fmla="*/ 9915328 w 9915328"/>
                  <a:gd name="connsiteY6-42" fmla="*/ 149151 h 431977"/>
                  <a:gd name="connsiteX0-43" fmla="*/ 0 w 9915328"/>
                  <a:gd name="connsiteY0-44" fmla="*/ 60818 h 291409"/>
                  <a:gd name="connsiteX1-45" fmla="*/ 633406 w 9915328"/>
                  <a:gd name="connsiteY1-46" fmla="*/ 173707 h 291409"/>
                  <a:gd name="connsiteX2-47" fmla="*/ 2340484 w 9915328"/>
                  <a:gd name="connsiteY2-48" fmla="*/ 286596 h 291409"/>
                  <a:gd name="connsiteX3-49" fmla="*/ 5071684 w 9915328"/>
                  <a:gd name="connsiteY3-50" fmla="*/ 4374 h 291409"/>
                  <a:gd name="connsiteX4-51" fmla="*/ 6923773 w 9915328"/>
                  <a:gd name="connsiteY4-52" fmla="*/ 117263 h 291409"/>
                  <a:gd name="connsiteX5-53" fmla="*/ 9136395 w 9915328"/>
                  <a:gd name="connsiteY5-54" fmla="*/ 151129 h 291409"/>
                  <a:gd name="connsiteX6-55" fmla="*/ 9915328 w 9915328"/>
                  <a:gd name="connsiteY6-56" fmla="*/ 15663 h 291409"/>
                  <a:gd name="connsiteX0-57" fmla="*/ 0 w 9915328"/>
                  <a:gd name="connsiteY0-58" fmla="*/ 163495 h 394086"/>
                  <a:gd name="connsiteX1-59" fmla="*/ 633406 w 9915328"/>
                  <a:gd name="connsiteY1-60" fmla="*/ 276384 h 394086"/>
                  <a:gd name="connsiteX2-61" fmla="*/ 2340484 w 9915328"/>
                  <a:gd name="connsiteY2-62" fmla="*/ 389273 h 394086"/>
                  <a:gd name="connsiteX3-63" fmla="*/ 5071684 w 9915328"/>
                  <a:gd name="connsiteY3-64" fmla="*/ 107051 h 394086"/>
                  <a:gd name="connsiteX4-65" fmla="*/ 6986358 w 9915328"/>
                  <a:gd name="connsiteY4-66" fmla="*/ 5451 h 394086"/>
                  <a:gd name="connsiteX5-67" fmla="*/ 9136395 w 9915328"/>
                  <a:gd name="connsiteY5-68" fmla="*/ 253806 h 394086"/>
                  <a:gd name="connsiteX6-69" fmla="*/ 9915328 w 9915328"/>
                  <a:gd name="connsiteY6-70" fmla="*/ 118340 h 394086"/>
                  <a:gd name="connsiteX0-71" fmla="*/ 0 w 9915328"/>
                  <a:gd name="connsiteY0-72" fmla="*/ 179002 h 409593"/>
                  <a:gd name="connsiteX1-73" fmla="*/ 633406 w 9915328"/>
                  <a:gd name="connsiteY1-74" fmla="*/ 291891 h 409593"/>
                  <a:gd name="connsiteX2-75" fmla="*/ 2340484 w 9915328"/>
                  <a:gd name="connsiteY2-76" fmla="*/ 404780 h 409593"/>
                  <a:gd name="connsiteX3-77" fmla="*/ 5071684 w 9915328"/>
                  <a:gd name="connsiteY3-78" fmla="*/ 122558 h 409593"/>
                  <a:gd name="connsiteX4-79" fmla="*/ 6986358 w 9915328"/>
                  <a:gd name="connsiteY4-80" fmla="*/ 20958 h 409593"/>
                  <a:gd name="connsiteX5-81" fmla="*/ 9136395 w 9915328"/>
                  <a:gd name="connsiteY5-82" fmla="*/ 9669 h 409593"/>
                  <a:gd name="connsiteX6-83" fmla="*/ 9915328 w 9915328"/>
                  <a:gd name="connsiteY6-84" fmla="*/ 133847 h 409593"/>
                  <a:gd name="connsiteX0-85" fmla="*/ 0 w 9915328"/>
                  <a:gd name="connsiteY0-86" fmla="*/ 198509 h 429100"/>
                  <a:gd name="connsiteX1-87" fmla="*/ 633406 w 9915328"/>
                  <a:gd name="connsiteY1-88" fmla="*/ 311398 h 429100"/>
                  <a:gd name="connsiteX2-89" fmla="*/ 2340484 w 9915328"/>
                  <a:gd name="connsiteY2-90" fmla="*/ 424287 h 429100"/>
                  <a:gd name="connsiteX3-91" fmla="*/ 5071684 w 9915328"/>
                  <a:gd name="connsiteY3-92" fmla="*/ 142065 h 429100"/>
                  <a:gd name="connsiteX4-93" fmla="*/ 6986358 w 9915328"/>
                  <a:gd name="connsiteY4-94" fmla="*/ 40465 h 429100"/>
                  <a:gd name="connsiteX5-95" fmla="*/ 9136395 w 9915328"/>
                  <a:gd name="connsiteY5-96" fmla="*/ 29176 h 429100"/>
                  <a:gd name="connsiteX6-97" fmla="*/ 9915328 w 9915328"/>
                  <a:gd name="connsiteY6-98" fmla="*/ 153354 h 429100"/>
                  <a:gd name="connsiteX0-99" fmla="*/ 0 w 9915328"/>
                  <a:gd name="connsiteY0-100" fmla="*/ 158109 h 388700"/>
                  <a:gd name="connsiteX1-101" fmla="*/ 633406 w 9915328"/>
                  <a:gd name="connsiteY1-102" fmla="*/ 270998 h 388700"/>
                  <a:gd name="connsiteX2-103" fmla="*/ 2340484 w 9915328"/>
                  <a:gd name="connsiteY2-104" fmla="*/ 383887 h 388700"/>
                  <a:gd name="connsiteX3-105" fmla="*/ 5071684 w 9915328"/>
                  <a:gd name="connsiteY3-106" fmla="*/ 101665 h 388700"/>
                  <a:gd name="connsiteX4-107" fmla="*/ 6986358 w 9915328"/>
                  <a:gd name="connsiteY4-108" fmla="*/ 65 h 388700"/>
                  <a:gd name="connsiteX5-109" fmla="*/ 8835990 w 9915328"/>
                  <a:gd name="connsiteY5-110" fmla="*/ 112954 h 388700"/>
                  <a:gd name="connsiteX6-111" fmla="*/ 9915328 w 9915328"/>
                  <a:gd name="connsiteY6-112" fmla="*/ 112954 h 388700"/>
                  <a:gd name="connsiteX0-113" fmla="*/ 0 w 9915328"/>
                  <a:gd name="connsiteY0-114" fmla="*/ 158569 h 385714"/>
                  <a:gd name="connsiteX1-115" fmla="*/ 633406 w 9915328"/>
                  <a:gd name="connsiteY1-116" fmla="*/ 271458 h 385714"/>
                  <a:gd name="connsiteX2-117" fmla="*/ 2340484 w 9915328"/>
                  <a:gd name="connsiteY2-118" fmla="*/ 384347 h 385714"/>
                  <a:gd name="connsiteX3-119" fmla="*/ 5270277 w 9915328"/>
                  <a:gd name="connsiteY3-120" fmla="*/ 191025 h 385714"/>
                  <a:gd name="connsiteX4-121" fmla="*/ 6986358 w 9915328"/>
                  <a:gd name="connsiteY4-122" fmla="*/ 525 h 385714"/>
                  <a:gd name="connsiteX5-123" fmla="*/ 8835990 w 9915328"/>
                  <a:gd name="connsiteY5-124" fmla="*/ 113414 h 385714"/>
                  <a:gd name="connsiteX6-125" fmla="*/ 9915328 w 9915328"/>
                  <a:gd name="connsiteY6-126" fmla="*/ 113414 h 385714"/>
                  <a:gd name="connsiteX0-127" fmla="*/ 0 w 9915328"/>
                  <a:gd name="connsiteY0-128" fmla="*/ 158569 h 323756"/>
                  <a:gd name="connsiteX1-129" fmla="*/ 633406 w 9915328"/>
                  <a:gd name="connsiteY1-130" fmla="*/ 271458 h 323756"/>
                  <a:gd name="connsiteX2-131" fmla="*/ 2340484 w 9915328"/>
                  <a:gd name="connsiteY2-132" fmla="*/ 320847 h 323756"/>
                  <a:gd name="connsiteX3-133" fmla="*/ 5270277 w 9915328"/>
                  <a:gd name="connsiteY3-134" fmla="*/ 191025 h 323756"/>
                  <a:gd name="connsiteX4-135" fmla="*/ 6986358 w 9915328"/>
                  <a:gd name="connsiteY4-136" fmla="*/ 525 h 323756"/>
                  <a:gd name="connsiteX5-137" fmla="*/ 8835990 w 9915328"/>
                  <a:gd name="connsiteY5-138" fmla="*/ 113414 h 323756"/>
                  <a:gd name="connsiteX6-139" fmla="*/ 9915328 w 9915328"/>
                  <a:gd name="connsiteY6-140" fmla="*/ 113414 h 323756"/>
                  <a:gd name="connsiteX0-141" fmla="*/ 0 w 9915328"/>
                  <a:gd name="connsiteY0-142" fmla="*/ 95979 h 261166"/>
                  <a:gd name="connsiteX1-143" fmla="*/ 633406 w 9915328"/>
                  <a:gd name="connsiteY1-144" fmla="*/ 208868 h 261166"/>
                  <a:gd name="connsiteX2-145" fmla="*/ 2340484 w 9915328"/>
                  <a:gd name="connsiteY2-146" fmla="*/ 258257 h 261166"/>
                  <a:gd name="connsiteX3-147" fmla="*/ 5270277 w 9915328"/>
                  <a:gd name="connsiteY3-148" fmla="*/ 128435 h 261166"/>
                  <a:gd name="connsiteX4-149" fmla="*/ 8835990 w 9915328"/>
                  <a:gd name="connsiteY4-150" fmla="*/ 50824 h 261166"/>
                  <a:gd name="connsiteX5-151" fmla="*/ 9915328 w 9915328"/>
                  <a:gd name="connsiteY5-152" fmla="*/ 50824 h 261166"/>
                  <a:gd name="connsiteX0-153" fmla="*/ 0 w 9915328"/>
                  <a:gd name="connsiteY0-154" fmla="*/ 201048 h 366235"/>
                  <a:gd name="connsiteX1-155" fmla="*/ 633406 w 9915328"/>
                  <a:gd name="connsiteY1-156" fmla="*/ 313937 h 366235"/>
                  <a:gd name="connsiteX2-157" fmla="*/ 2340484 w 9915328"/>
                  <a:gd name="connsiteY2-158" fmla="*/ 363326 h 366235"/>
                  <a:gd name="connsiteX3-159" fmla="*/ 5270277 w 9915328"/>
                  <a:gd name="connsiteY3-160" fmla="*/ 233504 h 366235"/>
                  <a:gd name="connsiteX4-161" fmla="*/ 7659714 w 9915328"/>
                  <a:gd name="connsiteY4-162" fmla="*/ 28893 h 366235"/>
                  <a:gd name="connsiteX5-163" fmla="*/ 9915328 w 9915328"/>
                  <a:gd name="connsiteY5-164" fmla="*/ 155893 h 366235"/>
                  <a:gd name="connsiteX0-165" fmla="*/ 0 w 9915328"/>
                  <a:gd name="connsiteY0-166" fmla="*/ 173629 h 338816"/>
                  <a:gd name="connsiteX1-167" fmla="*/ 633406 w 9915328"/>
                  <a:gd name="connsiteY1-168" fmla="*/ 286518 h 338816"/>
                  <a:gd name="connsiteX2-169" fmla="*/ 2340484 w 9915328"/>
                  <a:gd name="connsiteY2-170" fmla="*/ 335907 h 338816"/>
                  <a:gd name="connsiteX3-171" fmla="*/ 5270277 w 9915328"/>
                  <a:gd name="connsiteY3-172" fmla="*/ 206085 h 338816"/>
                  <a:gd name="connsiteX4-173" fmla="*/ 7659714 w 9915328"/>
                  <a:gd name="connsiteY4-174" fmla="*/ 1474 h 338816"/>
                  <a:gd name="connsiteX5-175" fmla="*/ 9915328 w 9915328"/>
                  <a:gd name="connsiteY5-176" fmla="*/ 128474 h 338816"/>
                  <a:gd name="connsiteX0-177" fmla="*/ 0 w 10190302"/>
                  <a:gd name="connsiteY0-178" fmla="*/ 174097 h 339284"/>
                  <a:gd name="connsiteX1-179" fmla="*/ 633406 w 10190302"/>
                  <a:gd name="connsiteY1-180" fmla="*/ 286986 h 339284"/>
                  <a:gd name="connsiteX2-181" fmla="*/ 2340484 w 10190302"/>
                  <a:gd name="connsiteY2-182" fmla="*/ 336375 h 339284"/>
                  <a:gd name="connsiteX3-183" fmla="*/ 5270277 w 10190302"/>
                  <a:gd name="connsiteY3-184" fmla="*/ 206553 h 339284"/>
                  <a:gd name="connsiteX4-185" fmla="*/ 7659714 w 10190302"/>
                  <a:gd name="connsiteY4-186" fmla="*/ 1942 h 339284"/>
                  <a:gd name="connsiteX5-187" fmla="*/ 10190302 w 10190302"/>
                  <a:gd name="connsiteY5-188" fmla="*/ 103542 h 339284"/>
                  <a:gd name="connsiteX0-189" fmla="*/ 0 w 10129197"/>
                  <a:gd name="connsiteY0-190" fmla="*/ 85197 h 340405"/>
                  <a:gd name="connsiteX1-191" fmla="*/ 572301 w 10129197"/>
                  <a:gd name="connsiteY1-192" fmla="*/ 286986 h 340405"/>
                  <a:gd name="connsiteX2-193" fmla="*/ 2279379 w 10129197"/>
                  <a:gd name="connsiteY2-194" fmla="*/ 336375 h 340405"/>
                  <a:gd name="connsiteX3-195" fmla="*/ 5209172 w 10129197"/>
                  <a:gd name="connsiteY3-196" fmla="*/ 206553 h 340405"/>
                  <a:gd name="connsiteX4-197" fmla="*/ 7598609 w 10129197"/>
                  <a:gd name="connsiteY4-198" fmla="*/ 1942 h 340405"/>
                  <a:gd name="connsiteX5-199" fmla="*/ 10129197 w 10129197"/>
                  <a:gd name="connsiteY5-200" fmla="*/ 103542 h 340405"/>
                  <a:gd name="connsiteX0-201" fmla="*/ 0 w 10129197"/>
                  <a:gd name="connsiteY0-202" fmla="*/ 85197 h 340405"/>
                  <a:gd name="connsiteX1-203" fmla="*/ 572301 w 10129197"/>
                  <a:gd name="connsiteY1-204" fmla="*/ 286986 h 340405"/>
                  <a:gd name="connsiteX2-205" fmla="*/ 2279379 w 10129197"/>
                  <a:gd name="connsiteY2-206" fmla="*/ 336375 h 340405"/>
                  <a:gd name="connsiteX3-207" fmla="*/ 5209172 w 10129197"/>
                  <a:gd name="connsiteY3-208" fmla="*/ 206553 h 340405"/>
                  <a:gd name="connsiteX4-209" fmla="*/ 7598609 w 10129197"/>
                  <a:gd name="connsiteY4-210" fmla="*/ 1942 h 340405"/>
                  <a:gd name="connsiteX5-211" fmla="*/ 10129197 w 10129197"/>
                  <a:gd name="connsiteY5-212" fmla="*/ 103542 h 340405"/>
                  <a:gd name="connsiteX0-213" fmla="*/ 0 w 10129197"/>
                  <a:gd name="connsiteY0-214" fmla="*/ 85197 h 339169"/>
                  <a:gd name="connsiteX1-215" fmla="*/ 2279379 w 10129197"/>
                  <a:gd name="connsiteY1-216" fmla="*/ 336375 h 339169"/>
                  <a:gd name="connsiteX2-217" fmla="*/ 5209172 w 10129197"/>
                  <a:gd name="connsiteY2-218" fmla="*/ 206553 h 339169"/>
                  <a:gd name="connsiteX3-219" fmla="*/ 7598609 w 10129197"/>
                  <a:gd name="connsiteY3-220" fmla="*/ 1942 h 339169"/>
                  <a:gd name="connsiteX4-221" fmla="*/ 10129197 w 10129197"/>
                  <a:gd name="connsiteY4-222" fmla="*/ 103542 h 339169"/>
                  <a:gd name="connsiteX0-223" fmla="*/ 0 w 10129197"/>
                  <a:gd name="connsiteY0-224" fmla="*/ 85197 h 339169"/>
                  <a:gd name="connsiteX1-225" fmla="*/ 2279379 w 10129197"/>
                  <a:gd name="connsiteY1-226" fmla="*/ 336375 h 339169"/>
                  <a:gd name="connsiteX2-227" fmla="*/ 5209172 w 10129197"/>
                  <a:gd name="connsiteY2-228" fmla="*/ 206553 h 339169"/>
                  <a:gd name="connsiteX3-229" fmla="*/ 7598609 w 10129197"/>
                  <a:gd name="connsiteY3-230" fmla="*/ 1942 h 339169"/>
                  <a:gd name="connsiteX4-231" fmla="*/ 10129197 w 10129197"/>
                  <a:gd name="connsiteY4-232" fmla="*/ 103542 h 339169"/>
                  <a:gd name="connsiteX0-233" fmla="*/ 0 w 10129197"/>
                  <a:gd name="connsiteY0-234" fmla="*/ 118179 h 372151"/>
                  <a:gd name="connsiteX1-235" fmla="*/ 2279379 w 10129197"/>
                  <a:gd name="connsiteY1-236" fmla="*/ 369357 h 372151"/>
                  <a:gd name="connsiteX2-237" fmla="*/ 5209172 w 10129197"/>
                  <a:gd name="connsiteY2-238" fmla="*/ 239535 h 372151"/>
                  <a:gd name="connsiteX3-239" fmla="*/ 7598609 w 10129197"/>
                  <a:gd name="connsiteY3-240" fmla="*/ 34924 h 372151"/>
                  <a:gd name="connsiteX4-241" fmla="*/ 10129197 w 10129197"/>
                  <a:gd name="connsiteY4-242" fmla="*/ 9524 h 3721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29197" h="372151">
                    <a:moveTo>
                      <a:pt x="0" y="118179"/>
                    </a:moveTo>
                    <a:cubicBezTo>
                      <a:pt x="245726" y="411808"/>
                      <a:pt x="1411184" y="349131"/>
                      <a:pt x="2279379" y="369357"/>
                    </a:cubicBezTo>
                    <a:cubicBezTo>
                      <a:pt x="3147574" y="389583"/>
                      <a:pt x="4322634" y="295274"/>
                      <a:pt x="5209172" y="239535"/>
                    </a:cubicBezTo>
                    <a:cubicBezTo>
                      <a:pt x="6095710" y="183796"/>
                      <a:pt x="6778605" y="73259"/>
                      <a:pt x="7598609" y="34924"/>
                    </a:cubicBezTo>
                    <a:cubicBezTo>
                      <a:pt x="8418613" y="-3411"/>
                      <a:pt x="10029478" y="-7409"/>
                      <a:pt x="10129197" y="9524"/>
                    </a:cubicBezTo>
                  </a:path>
                </a:pathLst>
              </a:cu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7"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95" y="130347"/>
                <a:ext cx="1335140" cy="96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5" y="205"/>
              <a:ext cx="1527" cy="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矩形 7">
            <a:extLst>
              <a:ext uri="{FF2B5EF4-FFF2-40B4-BE49-F238E27FC236}">
                <a16:creationId xmlns:a16="http://schemas.microsoft.com/office/drawing/2014/main" id="{EC4C2D47-D13F-47FB-BD7C-2FF3D39DC46E}"/>
              </a:ext>
            </a:extLst>
          </p:cNvPr>
          <p:cNvSpPr/>
          <p:nvPr userDrawn="1"/>
        </p:nvSpPr>
        <p:spPr>
          <a:xfrm>
            <a:off x="0" y="6137275"/>
            <a:ext cx="12190413" cy="454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9" name="图片 13" descr="出版社社标集logo-03"/>
          <p:cNvPicPr>
            <a:picLocks noChangeAspect="1" noChangeArrowheads="1"/>
          </p:cNvPicPr>
          <p:nvPr userDrawn="1"/>
        </p:nvPicPr>
        <p:blipFill>
          <a:blip r:embed="rId4" cstate="print">
            <a:grayscl/>
            <a:biLevel thresh="50000"/>
            <a:extLst>
              <a:ext uri="{28A0092B-C50C-407E-A947-70E740481C1C}">
                <a14:useLocalDpi xmlns:a14="http://schemas.microsoft.com/office/drawing/2010/main" val="0"/>
              </a:ext>
            </a:extLst>
          </a:blip>
          <a:srcRect/>
          <a:stretch>
            <a:fillRect/>
          </a:stretch>
        </p:blipFill>
        <p:spPr bwMode="auto">
          <a:xfrm>
            <a:off x="720725" y="6169025"/>
            <a:ext cx="11176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14">
            <a:extLst>
              <a:ext uri="{FF2B5EF4-FFF2-40B4-BE49-F238E27FC236}">
                <a16:creationId xmlns:a16="http://schemas.microsoft.com/office/drawing/2014/main" id="{6159DFA7-95EF-4E02-B5F0-1932A555F8AE}"/>
              </a:ext>
            </a:extLst>
          </p:cNvPr>
          <p:cNvSpPr txBox="1">
            <a:spLocks noChangeArrowheads="1"/>
          </p:cNvSpPr>
          <p:nvPr userDrawn="1"/>
        </p:nvSpPr>
        <p:spPr bwMode="auto">
          <a:xfrm>
            <a:off x="9405938" y="6188075"/>
            <a:ext cx="2262187" cy="369888"/>
          </a:xfrm>
          <a:prstGeom prst="rect">
            <a:avLst/>
          </a:prstGeom>
          <a:noFill/>
          <a:ln>
            <a:noFill/>
          </a:ln>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rPr>
              <a:t>2021  ·  </a:t>
            </a:r>
            <a:r>
              <a:rPr lang="zh-CN" altLang="en-US" b="1" dirty="0">
                <a:latin typeface="微软雅黑" panose="020B0503020204020204" pitchFamily="34" charset="-122"/>
                <a:ea typeface="微软雅黑" panose="020B0503020204020204" pitchFamily="34" charset="-122"/>
              </a:rPr>
              <a:t>趣 味 语 文</a:t>
            </a:r>
          </a:p>
        </p:txBody>
      </p:sp>
      <p:sp>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Tree>
    <p:extLst>
      <p:ext uri="{BB962C8B-B14F-4D97-AF65-F5344CB8AC3E}">
        <p14:creationId xmlns:p14="http://schemas.microsoft.com/office/powerpoint/2010/main" val="26585462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theme/theme1.xml" Type="http://schemas.openxmlformats.org/officeDocument/2006/relationships/theme"/><Relationship Id="rId5" Target="../media/image1.png" Type="http://schemas.openxmlformats.org/officeDocument/2006/relationships/imag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a:ext uri="{FF2B5EF4-FFF2-40B4-BE49-F238E27FC236}">
                <a16:creationId xmlns:a16="http://schemas.microsoft.com/office/drawing/2014/main" id="{58A0994D-2D8C-4B48-B536-1C62EFC8B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02F9F299-6F54-4F70-9FE9-F62A75926D23}" type="datetimeFigureOut">
              <a:rPr lang="zh-CN" altLang="en-US"/>
              <a:pPr>
                <a:defRPr/>
              </a:pPr>
              <a:t>2021/1/19</a:t>
            </a:fld>
            <a:endParaRPr lang="zh-CN" altLang="en-US"/>
          </a:p>
        </p:txBody>
      </p:sp>
      <p:sp>
        <p:nvSpPr>
          <p:cNvPr id="5" name="页脚占位符 4">
            <a:extLst>
              <a:ext uri="{FF2B5EF4-FFF2-40B4-BE49-F238E27FC236}">
                <a16:creationId xmlns:a16="http://schemas.microsoft.com/office/drawing/2014/main" id="{E7B6CA8B-6B28-4291-8F8F-95D1C2210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61A50C38-6FB6-4681-AEEE-1725A1D30B36}"/>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defRPr>
            </a:lvl1pPr>
          </a:lstStyle>
          <a:p>
            <a:fld id="{A00BDFBE-FD92-4EE1-BC31-0E0E7D705A8B}" type="slidenum">
              <a:rPr lang="zh-CN" altLang="en-US"/>
              <a:pPr/>
              <a:t>‹#›</a:t>
            </a:fld>
            <a:endParaRPr lang="zh-CN" altLang="en-US"/>
          </a:p>
        </p:txBody>
      </p:sp>
      <p:pic>
        <p:nvPicPr>
          <p:cNvPr id="1031" name="图片 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9" r:id="rId1"/>
    <p:sldLayoutId id="2147483881" r:id="rId2"/>
    <p:sldLayoutId id="2147483882" r:id="rId3"/>
  </p:sldLayoutIdLst>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1.xml" Type="http://schemas.openxmlformats.org/officeDocument/2006/relationships/slideLayout"/><Relationship Id="rId10" Target="../media/image12.png" Type="http://schemas.openxmlformats.org/officeDocument/2006/relationships/image"/><Relationship Id="rId11" Target="../media/image13.png" Type="http://schemas.openxmlformats.org/officeDocument/2006/relationships/image"/><Relationship Id="rId12" Target="../media/image14.png" Type="http://schemas.openxmlformats.org/officeDocument/2006/relationships/image"/><Relationship Id="rId13" Target="../media/image15.png" Type="http://schemas.openxmlformats.org/officeDocument/2006/relationships/image"/><Relationship Id="rId14" Target="../media/image16.png" Type="http://schemas.openxmlformats.org/officeDocument/2006/relationships/image"/><Relationship Id="rId15" Target="../media/image17.png" Type="http://schemas.openxmlformats.org/officeDocument/2006/relationships/image"/><Relationship Id="rId16" Target="../media/image18.png" Type="http://schemas.openxmlformats.org/officeDocument/2006/relationships/image"/><Relationship Id="rId17" Target="../media/image19.png" Type="http://schemas.openxmlformats.org/officeDocument/2006/relationships/image"/><Relationship Id="rId18" Target="../media/image20.png" Type="http://schemas.openxmlformats.org/officeDocument/2006/relationships/image"/><Relationship Id="rId19" Target="../media/image21.png" Type="http://schemas.openxmlformats.org/officeDocument/2006/relationships/image"/><Relationship Id="rId2" Target="../notesSlides/notesSlide1.xml" Type="http://schemas.openxmlformats.org/officeDocument/2006/relationships/notesSlide"/><Relationship Id="rId20" Target="../media/image22.png" Type="http://schemas.openxmlformats.org/officeDocument/2006/relationships/image"/><Relationship Id="rId21" Target="../media/image23.png" Type="http://schemas.openxmlformats.org/officeDocument/2006/relationships/image"/><Relationship Id="rId22" Target="../media/image24.png" Type="http://schemas.openxmlformats.org/officeDocument/2006/relationships/image"/><Relationship Id="rId23" Target="../media/image25.png" Type="http://schemas.openxmlformats.org/officeDocument/2006/relationships/image"/><Relationship Id="rId24" Target="../media/image26.png" Type="http://schemas.openxmlformats.org/officeDocument/2006/relationships/image"/><Relationship Id="rId25" Target="../media/image27.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3.xml" Type="http://schemas.openxmlformats.org/officeDocument/2006/relationships/slideLayout"/><Relationship Id="rId2" Target="../media/image28.png" Type="http://schemas.openxmlformats.org/officeDocument/2006/relationships/image"/><Relationship Id="rId3" Target="../media/image2.png" Type="http://schemas.openxmlformats.org/officeDocument/2006/relationships/image"/><Relationship Id="rId4" Target="../media/image2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3" name="图片 132"/>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350963"/>
            <a:ext cx="8242300"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7" name="组合 146"/>
          <p:cNvGrpSpPr>
            <a:grpSpLocks/>
          </p:cNvGrpSpPr>
          <p:nvPr/>
        </p:nvGrpSpPr>
        <p:grpSpPr bwMode="auto">
          <a:xfrm>
            <a:off x="2916238" y="4316413"/>
            <a:ext cx="1000125" cy="708025"/>
            <a:chOff x="2916484" y="4316938"/>
            <a:chExt cx="1000050" cy="707197"/>
          </a:xfrm>
        </p:grpSpPr>
        <p:pic>
          <p:nvPicPr>
            <p:cNvPr id="7194" name="图片 133"/>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3985" y="4316938"/>
              <a:ext cx="792549" cy="70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5" name="图片 134"/>
            <p:cNvPicPr>
              <a:picLocks noChangeArrowheads="1"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16484" y="4500183"/>
              <a:ext cx="432854" cy="45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6" name="图片 135"/>
          <p:cNvPicPr>
            <a:picLocks noChangeArrowheads="1"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577388" y="3895725"/>
            <a:ext cx="6762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6" name="组合 145"/>
          <p:cNvGrpSpPr>
            <a:grpSpLocks/>
          </p:cNvGrpSpPr>
          <p:nvPr/>
        </p:nvGrpSpPr>
        <p:grpSpPr bwMode="auto">
          <a:xfrm>
            <a:off x="5986463" y="4695825"/>
            <a:ext cx="860425" cy="650875"/>
            <a:chOff x="5986871" y="4695632"/>
            <a:chExt cx="859611" cy="650622"/>
          </a:xfrm>
        </p:grpSpPr>
        <p:pic>
          <p:nvPicPr>
            <p:cNvPr id="7192" name="图片 136"/>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86871" y="4695632"/>
              <a:ext cx="859611" cy="54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3" name="图片 137"/>
            <p:cNvPicPr>
              <a:picLocks noChangeArrowheads="1"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655353" y="5151165"/>
              <a:ext cx="170703" cy="19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9" name="图片 138"/>
          <p:cNvPicPr>
            <a:picLocks noChangeArrowheads="1"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649413" y="2046288"/>
            <a:ext cx="38417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 name="图片 139"/>
          <p:cNvPicPr>
            <a:picLocks noChangeArrowheads="1"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004425" y="1323975"/>
            <a:ext cx="596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图片 120"/>
          <p:cNvPicPr>
            <a:picLocks noChangeArrowheads="1"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631113" y="736600"/>
            <a:ext cx="151923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图片 121"/>
          <p:cNvPicPr>
            <a:picLocks noChangeArrowheads="1"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412288" y="4179888"/>
            <a:ext cx="2932112"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图片 122"/>
          <p:cNvPicPr>
            <a:picLocks noChangeArrowheads="1"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30175" y="1524000"/>
            <a:ext cx="164623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图片 123"/>
          <p:cNvPicPr>
            <a:picLocks noChangeArrowheads="1"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606088" y="504825"/>
            <a:ext cx="14462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图片 124"/>
          <p:cNvPicPr>
            <a:picLocks noChangeArrowheads="1"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96863" y="4024313"/>
            <a:ext cx="1141412"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图片 125"/>
          <p:cNvPicPr>
            <a:picLocks noChangeArrowheads="1"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8051800" y="5810250"/>
            <a:ext cx="573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图片 126"/>
          <p:cNvPicPr>
            <a:picLocks noChangeArrowheads="1"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949450" y="5792788"/>
            <a:ext cx="13779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4" name="组合 143"/>
          <p:cNvGrpSpPr>
            <a:grpSpLocks/>
          </p:cNvGrpSpPr>
          <p:nvPr/>
        </p:nvGrpSpPr>
        <p:grpSpPr bwMode="auto">
          <a:xfrm>
            <a:off x="2781300" y="709613"/>
            <a:ext cx="1716088" cy="1049337"/>
            <a:chOff x="2780534" y="709981"/>
            <a:chExt cx="1716575" cy="1048603"/>
          </a:xfrm>
        </p:grpSpPr>
        <p:pic>
          <p:nvPicPr>
            <p:cNvPr id="7188" name="图片 127"/>
            <p:cNvPicPr>
              <a:picLocks noChangeArrowheads="1"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2780534" y="709981"/>
              <a:ext cx="1566808" cy="1048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图片 128"/>
            <p:cNvPicPr>
              <a:picLocks noChangeArrowheads="1"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2832408" y="1103620"/>
              <a:ext cx="243861" cy="243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0" name="图片 129"/>
            <p:cNvPicPr>
              <a:picLocks noChangeArrowheads="1"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2806441" y="1075779"/>
              <a:ext cx="140220" cy="164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1" name="图片 130"/>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4369082" y="1304753"/>
              <a:ext cx="128027" cy="33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2" name="图片 131"/>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5972175" y="630238"/>
            <a:ext cx="4032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5" name="图片 140"/>
          <p:cNvPicPr>
            <a:picLocks noChangeArrowheads="1"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5091113" y="5675313"/>
            <a:ext cx="2144712"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descr="出版社社标集logo-02" id="7186" name="图片 1"/>
          <p:cNvPicPr>
            <a:picLocks noChangeArrowheads="1" noChangeAspect="1"/>
          </p:cNvPicPr>
          <p:nvPr/>
        </p:nvPicPr>
        <p:blipFill>
          <a:blip cstate="print" r:embed="rId24">
            <a:grayscl/>
            <a:extLst>
              <a:ext uri="{28A0092B-C50C-407E-A947-70E740481C1C}">
                <a14:useLocalDpi xmlns:a14="http://schemas.microsoft.com/office/drawing/2010/main" val="0"/>
              </a:ext>
            </a:extLst>
          </a:blip>
          <a:srcRect/>
          <a:stretch>
            <a:fillRect/>
          </a:stretch>
        </p:blipFill>
        <p:spPr bwMode="auto">
          <a:xfrm>
            <a:off x="468313" y="355600"/>
            <a:ext cx="9699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descr="趣味语文1-6封面-25" id="7187" name="图片 2"/>
          <p:cNvPicPr>
            <a:picLocks noChangeArrowheads="1" noChangeAspect="1"/>
          </p:cNvPicPr>
          <p:nvPr/>
        </p:nvPicPr>
        <p:blipFill>
          <a:blip cstate="print" r:embed="rId25">
            <a:extLst>
              <a:ext uri="{28A0092B-C50C-407E-A947-70E740481C1C}">
                <a14:useLocalDpi xmlns:a14="http://schemas.microsoft.com/office/drawing/2010/main" val="0"/>
              </a:ext>
            </a:extLst>
          </a:blip>
          <a:srcRect/>
          <a:stretch>
            <a:fillRect/>
          </a:stretch>
        </p:blipFill>
        <p:spPr bwMode="auto">
          <a:xfrm>
            <a:off x="1852613" y="2046288"/>
            <a:ext cx="8745537"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withGroup">
                            <p:stCondLst>
                              <p:cond delay="0"/>
                            </p:stCondLst>
                            <p:childTnLst>
                              <p:par>
                                <p:cTn fill="hold" id="5" nodeType="withEffect" presetClass="entr" presetID="2" presetSubtype="1">
                                  <p:stCondLst>
                                    <p:cond delay="250"/>
                                  </p:stCondLst>
                                  <p:childTnLst>
                                    <p:set>
                                      <p:cBhvr>
                                        <p:cTn dur="1" fill="hold" id="6">
                                          <p:stCondLst>
                                            <p:cond delay="0"/>
                                          </p:stCondLst>
                                        </p:cTn>
                                        <p:tgtEl>
                                          <p:spTgt spid="121"/>
                                        </p:tgtEl>
                                        <p:attrNameLst>
                                          <p:attrName>style.visibility</p:attrName>
                                        </p:attrNameLst>
                                      </p:cBhvr>
                                      <p:to>
                                        <p:strVal val="visible"/>
                                      </p:to>
                                    </p:set>
                                    <p:anim calcmode="lin" valueType="num">
                                      <p:cBhvr>
                                        <p:cTn dur="500" fill="hold" id="7"/>
                                        <p:tgtEl>
                                          <p:spTgt spid="121"/>
                                        </p:tgtEl>
                                        <p:attrNameLst>
                                          <p:attrName>ppt_x</p:attrName>
                                        </p:attrNameLst>
                                      </p:cBhvr>
                                      <p:tavLst>
                                        <p:tav tm="0">
                                          <p:val>
                                            <p:strVal val="#ppt_x"/>
                                          </p:val>
                                        </p:tav>
                                        <p:tav tm="100000">
                                          <p:val>
                                            <p:strVal val="#ppt_x"/>
                                          </p:val>
                                        </p:tav>
                                      </p:tavLst>
                                    </p:anim>
                                    <p:anim calcmode="lin" valueType="num">
                                      <p:cBhvr>
                                        <p:cTn dur="500" fill="hold" id="8"/>
                                        <p:tgtEl>
                                          <p:spTgt spid="121"/>
                                        </p:tgtEl>
                                        <p:attrNameLst>
                                          <p:attrName>ppt_y</p:attrName>
                                        </p:attrNameLst>
                                      </p:cBhvr>
                                      <p:tavLst>
                                        <p:tav tm="0">
                                          <p:val>
                                            <p:strVal val="0-#ppt_h/2"/>
                                          </p:val>
                                        </p:tav>
                                        <p:tav tm="100000">
                                          <p:val>
                                            <p:strVal val="#ppt_y"/>
                                          </p:val>
                                        </p:tav>
                                      </p:tavLst>
                                    </p:anim>
                                  </p:childTnLst>
                                </p:cTn>
                              </p:par>
                              <p:par>
                                <p:cTn fill="hold" id="9" nodeType="withEffect" presetClass="entr" presetID="2" presetSubtype="6">
                                  <p:stCondLst>
                                    <p:cond delay="0"/>
                                  </p:stCondLst>
                                  <p:childTnLst>
                                    <p:set>
                                      <p:cBhvr>
                                        <p:cTn dur="1" fill="hold" id="10">
                                          <p:stCondLst>
                                            <p:cond delay="0"/>
                                          </p:stCondLst>
                                        </p:cTn>
                                        <p:tgtEl>
                                          <p:spTgt spid="122"/>
                                        </p:tgtEl>
                                        <p:attrNameLst>
                                          <p:attrName>style.visibility</p:attrName>
                                        </p:attrNameLst>
                                      </p:cBhvr>
                                      <p:to>
                                        <p:strVal val="visible"/>
                                      </p:to>
                                    </p:set>
                                    <p:anim calcmode="lin" valueType="num">
                                      <p:cBhvr>
                                        <p:cTn dur="500" fill="hold" id="11"/>
                                        <p:tgtEl>
                                          <p:spTgt spid="122"/>
                                        </p:tgtEl>
                                        <p:attrNameLst>
                                          <p:attrName>ppt_x</p:attrName>
                                        </p:attrNameLst>
                                      </p:cBhvr>
                                      <p:tavLst>
                                        <p:tav tm="0">
                                          <p:val>
                                            <p:strVal val="1+#ppt_w/2"/>
                                          </p:val>
                                        </p:tav>
                                        <p:tav tm="100000">
                                          <p:val>
                                            <p:strVal val="#ppt_x"/>
                                          </p:val>
                                        </p:tav>
                                      </p:tavLst>
                                    </p:anim>
                                    <p:anim calcmode="lin" valueType="num">
                                      <p:cBhvr>
                                        <p:cTn dur="500" fill="hold" id="12"/>
                                        <p:tgtEl>
                                          <p:spTgt spid="122"/>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8">
                                  <p:stCondLst>
                                    <p:cond delay="250"/>
                                  </p:stCondLst>
                                  <p:childTnLst>
                                    <p:set>
                                      <p:cBhvr>
                                        <p:cTn dur="1" fill="hold" id="14">
                                          <p:stCondLst>
                                            <p:cond delay="0"/>
                                          </p:stCondLst>
                                        </p:cTn>
                                        <p:tgtEl>
                                          <p:spTgt spid="123"/>
                                        </p:tgtEl>
                                        <p:attrNameLst>
                                          <p:attrName>style.visibility</p:attrName>
                                        </p:attrNameLst>
                                      </p:cBhvr>
                                      <p:to>
                                        <p:strVal val="visible"/>
                                      </p:to>
                                    </p:set>
                                    <p:anim calcmode="lin" valueType="num">
                                      <p:cBhvr>
                                        <p:cTn dur="500" fill="hold" id="15"/>
                                        <p:tgtEl>
                                          <p:spTgt spid="123"/>
                                        </p:tgtEl>
                                        <p:attrNameLst>
                                          <p:attrName>ppt_x</p:attrName>
                                        </p:attrNameLst>
                                      </p:cBhvr>
                                      <p:tavLst>
                                        <p:tav tm="0">
                                          <p:val>
                                            <p:strVal val="0-#ppt_w/2"/>
                                          </p:val>
                                        </p:tav>
                                        <p:tav tm="100000">
                                          <p:val>
                                            <p:strVal val="#ppt_x"/>
                                          </p:val>
                                        </p:tav>
                                      </p:tavLst>
                                    </p:anim>
                                    <p:anim calcmode="lin" valueType="num">
                                      <p:cBhvr>
                                        <p:cTn dur="500" fill="hold" id="16"/>
                                        <p:tgtEl>
                                          <p:spTgt spid="123"/>
                                        </p:tgtEl>
                                        <p:attrNameLst>
                                          <p:attrName>ppt_y</p:attrName>
                                        </p:attrNameLst>
                                      </p:cBhvr>
                                      <p:tavLst>
                                        <p:tav tm="0">
                                          <p:val>
                                            <p:strVal val="#ppt_y"/>
                                          </p:val>
                                        </p:tav>
                                        <p:tav tm="100000">
                                          <p:val>
                                            <p:strVal val="#ppt_y"/>
                                          </p:val>
                                        </p:tav>
                                      </p:tavLst>
                                    </p:anim>
                                  </p:childTnLst>
                                </p:cTn>
                              </p:par>
                              <p:par>
                                <p:cTn fill="hold" id="17" nodeType="withEffect" presetClass="entr" presetID="2" presetSubtype="3">
                                  <p:stCondLst>
                                    <p:cond delay="0"/>
                                  </p:stCondLst>
                                  <p:childTnLst>
                                    <p:set>
                                      <p:cBhvr>
                                        <p:cTn dur="1" fill="hold" id="18">
                                          <p:stCondLst>
                                            <p:cond delay="0"/>
                                          </p:stCondLst>
                                        </p:cTn>
                                        <p:tgtEl>
                                          <p:spTgt spid="124"/>
                                        </p:tgtEl>
                                        <p:attrNameLst>
                                          <p:attrName>style.visibility</p:attrName>
                                        </p:attrNameLst>
                                      </p:cBhvr>
                                      <p:to>
                                        <p:strVal val="visible"/>
                                      </p:to>
                                    </p:set>
                                    <p:anim calcmode="lin" valueType="num">
                                      <p:cBhvr>
                                        <p:cTn dur="500" fill="hold" id="19"/>
                                        <p:tgtEl>
                                          <p:spTgt spid="124"/>
                                        </p:tgtEl>
                                        <p:attrNameLst>
                                          <p:attrName>ppt_x</p:attrName>
                                        </p:attrNameLst>
                                      </p:cBhvr>
                                      <p:tavLst>
                                        <p:tav tm="0">
                                          <p:val>
                                            <p:strVal val="1+#ppt_w/2"/>
                                          </p:val>
                                        </p:tav>
                                        <p:tav tm="100000">
                                          <p:val>
                                            <p:strVal val="#ppt_x"/>
                                          </p:val>
                                        </p:tav>
                                      </p:tavLst>
                                    </p:anim>
                                    <p:anim calcmode="lin" valueType="num">
                                      <p:cBhvr>
                                        <p:cTn dur="500" fill="hold" id="20"/>
                                        <p:tgtEl>
                                          <p:spTgt spid="124"/>
                                        </p:tgtEl>
                                        <p:attrNameLst>
                                          <p:attrName>ppt_y</p:attrName>
                                        </p:attrNameLst>
                                      </p:cBhvr>
                                      <p:tavLst>
                                        <p:tav tm="0">
                                          <p:val>
                                            <p:strVal val="0-#ppt_h/2"/>
                                          </p:val>
                                        </p:tav>
                                        <p:tav tm="100000">
                                          <p:val>
                                            <p:strVal val="#ppt_y"/>
                                          </p:val>
                                        </p:tav>
                                      </p:tavLst>
                                    </p:anim>
                                  </p:childTnLst>
                                </p:cTn>
                              </p:par>
                              <p:par>
                                <p:cTn fill="hold" id="21" nodeType="withEffect" presetClass="entr" presetID="2" presetSubtype="4">
                                  <p:stCondLst>
                                    <p:cond delay="500"/>
                                  </p:stCondLst>
                                  <p:childTnLst>
                                    <p:set>
                                      <p:cBhvr>
                                        <p:cTn dur="1" fill="hold" id="22">
                                          <p:stCondLst>
                                            <p:cond delay="0"/>
                                          </p:stCondLst>
                                        </p:cTn>
                                        <p:tgtEl>
                                          <p:spTgt spid="125"/>
                                        </p:tgtEl>
                                        <p:attrNameLst>
                                          <p:attrName>style.visibility</p:attrName>
                                        </p:attrNameLst>
                                      </p:cBhvr>
                                      <p:to>
                                        <p:strVal val="visible"/>
                                      </p:to>
                                    </p:set>
                                    <p:anim calcmode="lin" valueType="num">
                                      <p:cBhvr>
                                        <p:cTn dur="500" fill="hold" id="23"/>
                                        <p:tgtEl>
                                          <p:spTgt spid="125"/>
                                        </p:tgtEl>
                                        <p:attrNameLst>
                                          <p:attrName>ppt_x</p:attrName>
                                        </p:attrNameLst>
                                      </p:cBhvr>
                                      <p:tavLst>
                                        <p:tav tm="0">
                                          <p:val>
                                            <p:strVal val="#ppt_x"/>
                                          </p:val>
                                        </p:tav>
                                        <p:tav tm="100000">
                                          <p:val>
                                            <p:strVal val="#ppt_x"/>
                                          </p:val>
                                        </p:tav>
                                      </p:tavLst>
                                    </p:anim>
                                    <p:anim calcmode="lin" valueType="num">
                                      <p:cBhvr>
                                        <p:cTn dur="500" fill="hold" id="24"/>
                                        <p:tgtEl>
                                          <p:spTgt spid="125"/>
                                        </p:tgtEl>
                                        <p:attrNameLst>
                                          <p:attrName>ppt_y</p:attrName>
                                        </p:attrNameLst>
                                      </p:cBhvr>
                                      <p:tavLst>
                                        <p:tav tm="0">
                                          <p:val>
                                            <p:strVal val="1+#ppt_h/2"/>
                                          </p:val>
                                        </p:tav>
                                        <p:tav tm="100000">
                                          <p:val>
                                            <p:strVal val="#ppt_y"/>
                                          </p:val>
                                        </p:tav>
                                      </p:tavLst>
                                    </p:anim>
                                  </p:childTnLst>
                                </p:cTn>
                              </p:par>
                              <p:par>
                                <p:cTn fill="hold" id="25" nodeType="withEffect" presetClass="entr" presetID="2" presetSubtype="4">
                                  <p:stCondLst>
                                    <p:cond delay="250"/>
                                  </p:stCondLst>
                                  <p:childTnLst>
                                    <p:set>
                                      <p:cBhvr>
                                        <p:cTn dur="1" fill="hold" id="26">
                                          <p:stCondLst>
                                            <p:cond delay="0"/>
                                          </p:stCondLst>
                                        </p:cTn>
                                        <p:tgtEl>
                                          <p:spTgt spid="126"/>
                                        </p:tgtEl>
                                        <p:attrNameLst>
                                          <p:attrName>style.visibility</p:attrName>
                                        </p:attrNameLst>
                                      </p:cBhvr>
                                      <p:to>
                                        <p:strVal val="visible"/>
                                      </p:to>
                                    </p:set>
                                    <p:anim calcmode="lin" valueType="num">
                                      <p:cBhvr>
                                        <p:cTn dur="500" fill="hold" id="27"/>
                                        <p:tgtEl>
                                          <p:spTgt spid="126"/>
                                        </p:tgtEl>
                                        <p:attrNameLst>
                                          <p:attrName>ppt_x</p:attrName>
                                        </p:attrNameLst>
                                      </p:cBhvr>
                                      <p:tavLst>
                                        <p:tav tm="0">
                                          <p:val>
                                            <p:strVal val="#ppt_x"/>
                                          </p:val>
                                        </p:tav>
                                        <p:tav tm="100000">
                                          <p:val>
                                            <p:strVal val="#ppt_x"/>
                                          </p:val>
                                        </p:tav>
                                      </p:tavLst>
                                    </p:anim>
                                    <p:anim calcmode="lin" valueType="num">
                                      <p:cBhvr>
                                        <p:cTn dur="500" fill="hold" id="28"/>
                                        <p:tgtEl>
                                          <p:spTgt spid="126"/>
                                        </p:tgtEl>
                                        <p:attrNameLst>
                                          <p:attrName>ppt_y</p:attrName>
                                        </p:attrNameLst>
                                      </p:cBhvr>
                                      <p:tavLst>
                                        <p:tav tm="0">
                                          <p:val>
                                            <p:strVal val="1+#ppt_h/2"/>
                                          </p:val>
                                        </p:tav>
                                        <p:tav tm="100000">
                                          <p:val>
                                            <p:strVal val="#ppt_y"/>
                                          </p:val>
                                        </p:tav>
                                      </p:tavLst>
                                    </p:anim>
                                  </p:childTnLst>
                                </p:cTn>
                              </p:par>
                              <p:par>
                                <p:cTn fill="hold" id="29" nodeType="withEffect" presetClass="entr" presetID="2" presetSubtype="8">
                                  <p:stCondLst>
                                    <p:cond delay="0"/>
                                  </p:stCondLst>
                                  <p:childTnLst>
                                    <p:set>
                                      <p:cBhvr>
                                        <p:cTn dur="1" fill="hold" id="30">
                                          <p:stCondLst>
                                            <p:cond delay="0"/>
                                          </p:stCondLst>
                                        </p:cTn>
                                        <p:tgtEl>
                                          <p:spTgt spid="127"/>
                                        </p:tgtEl>
                                        <p:attrNameLst>
                                          <p:attrName>style.visibility</p:attrName>
                                        </p:attrNameLst>
                                      </p:cBhvr>
                                      <p:to>
                                        <p:strVal val="visible"/>
                                      </p:to>
                                    </p:set>
                                    <p:anim calcmode="lin" valueType="num">
                                      <p:cBhvr>
                                        <p:cTn dur="500" fill="hold" id="31"/>
                                        <p:tgtEl>
                                          <p:spTgt spid="127"/>
                                        </p:tgtEl>
                                        <p:attrNameLst>
                                          <p:attrName>ppt_x</p:attrName>
                                        </p:attrNameLst>
                                      </p:cBhvr>
                                      <p:tavLst>
                                        <p:tav tm="0">
                                          <p:val>
                                            <p:strVal val="0-#ppt_w/2"/>
                                          </p:val>
                                        </p:tav>
                                        <p:tav tm="100000">
                                          <p:val>
                                            <p:strVal val="#ppt_x"/>
                                          </p:val>
                                        </p:tav>
                                      </p:tavLst>
                                    </p:anim>
                                    <p:anim calcmode="lin" valueType="num">
                                      <p:cBhvr>
                                        <p:cTn dur="500" fill="hold" id="32"/>
                                        <p:tgtEl>
                                          <p:spTgt spid="127"/>
                                        </p:tgtEl>
                                        <p:attrNameLst>
                                          <p:attrName>ppt_y</p:attrName>
                                        </p:attrNameLst>
                                      </p:cBhvr>
                                      <p:tavLst>
                                        <p:tav tm="0">
                                          <p:val>
                                            <p:strVal val="#ppt_y"/>
                                          </p:val>
                                        </p:tav>
                                        <p:tav tm="100000">
                                          <p:val>
                                            <p:strVal val="#ppt_y"/>
                                          </p:val>
                                        </p:tav>
                                      </p:tavLst>
                                    </p:anim>
                                  </p:childTnLst>
                                </p:cTn>
                              </p:par>
                              <p:par>
                                <p:cTn fill="hold" id="33" nodeType="withEffect" presetClass="entr" presetID="2" presetSubtype="1">
                                  <p:stCondLst>
                                    <p:cond delay="250"/>
                                  </p:stCondLst>
                                  <p:childTnLst>
                                    <p:set>
                                      <p:cBhvr>
                                        <p:cTn dur="1" fill="hold" id="34">
                                          <p:stCondLst>
                                            <p:cond delay="0"/>
                                          </p:stCondLst>
                                        </p:cTn>
                                        <p:tgtEl>
                                          <p:spTgt spid="132"/>
                                        </p:tgtEl>
                                        <p:attrNameLst>
                                          <p:attrName>style.visibility</p:attrName>
                                        </p:attrNameLst>
                                      </p:cBhvr>
                                      <p:to>
                                        <p:strVal val="visible"/>
                                      </p:to>
                                    </p:set>
                                    <p:anim calcmode="lin" valueType="num">
                                      <p:cBhvr>
                                        <p:cTn dur="500" fill="hold" id="35"/>
                                        <p:tgtEl>
                                          <p:spTgt spid="132"/>
                                        </p:tgtEl>
                                        <p:attrNameLst>
                                          <p:attrName>ppt_x</p:attrName>
                                        </p:attrNameLst>
                                      </p:cBhvr>
                                      <p:tavLst>
                                        <p:tav tm="0">
                                          <p:val>
                                            <p:strVal val="#ppt_x"/>
                                          </p:val>
                                        </p:tav>
                                        <p:tav tm="100000">
                                          <p:val>
                                            <p:strVal val="#ppt_x"/>
                                          </p:val>
                                        </p:tav>
                                      </p:tavLst>
                                    </p:anim>
                                    <p:anim calcmode="lin" valueType="num">
                                      <p:cBhvr>
                                        <p:cTn dur="500" fill="hold" id="36"/>
                                        <p:tgtEl>
                                          <p:spTgt spid="132"/>
                                        </p:tgtEl>
                                        <p:attrNameLst>
                                          <p:attrName>ppt_y</p:attrName>
                                        </p:attrNameLst>
                                      </p:cBhvr>
                                      <p:tavLst>
                                        <p:tav tm="0">
                                          <p:val>
                                            <p:strVal val="0-#ppt_h/2"/>
                                          </p:val>
                                        </p:tav>
                                        <p:tav tm="100000">
                                          <p:val>
                                            <p:strVal val="#ppt_y"/>
                                          </p:val>
                                        </p:tav>
                                      </p:tavLst>
                                    </p:anim>
                                  </p:childTnLst>
                                </p:cTn>
                              </p:par>
                            </p:childTnLst>
                          </p:cTn>
                        </p:par>
                        <p:par>
                          <p:cTn fill="hold" id="37" nodeType="afterGroup">
                            <p:stCondLst>
                              <p:cond delay="1000"/>
                            </p:stCondLst>
                            <p:childTnLst>
                              <p:par>
                                <p:cTn fill="hold" id="38" nodeType="afterEffect" presetClass="entr" presetID="6" presetSubtype="16">
                                  <p:stCondLst>
                                    <p:cond delay="0"/>
                                  </p:stCondLst>
                                  <p:childTnLst>
                                    <p:set>
                                      <p:cBhvr>
                                        <p:cTn dur="1" fill="hold" id="39">
                                          <p:stCondLst>
                                            <p:cond delay="0"/>
                                          </p:stCondLst>
                                        </p:cTn>
                                        <p:tgtEl>
                                          <p:spTgt spid="133"/>
                                        </p:tgtEl>
                                        <p:attrNameLst>
                                          <p:attrName>style.visibility</p:attrName>
                                        </p:attrNameLst>
                                      </p:cBhvr>
                                      <p:to>
                                        <p:strVal val="visible"/>
                                      </p:to>
                                    </p:set>
                                    <p:animEffect filter="circle(in)" transition="in">
                                      <p:cBhvr>
                                        <p:cTn dur="750" id="40"/>
                                        <p:tgtEl>
                                          <p:spTgt spid="133"/>
                                        </p:tgtEl>
                                      </p:cBhvr>
                                    </p:animEffect>
                                  </p:childTnLst>
                                </p:cTn>
                              </p:par>
                            </p:childTnLst>
                          </p:cTn>
                        </p:par>
                        <p:par>
                          <p:cTn fill="hold" id="41" nodeType="afterGroup">
                            <p:stCondLst>
                              <p:cond delay="1750"/>
                            </p:stCondLst>
                            <p:childTnLst>
                              <p:par>
                                <p:cTn fill="hold" id="42" nodeType="afterEffect" presetClass="entr" presetID="12" presetSubtype="4">
                                  <p:stCondLst>
                                    <p:cond delay="0"/>
                                  </p:stCondLst>
                                  <p:childTnLst>
                                    <p:set>
                                      <p:cBhvr>
                                        <p:cTn dur="1" fill="hold" id="43">
                                          <p:stCondLst>
                                            <p:cond delay="0"/>
                                          </p:stCondLst>
                                        </p:cTn>
                                        <p:tgtEl>
                                          <p:spTgt spid="144"/>
                                        </p:tgtEl>
                                        <p:attrNameLst>
                                          <p:attrName>style.visibility</p:attrName>
                                        </p:attrNameLst>
                                      </p:cBhvr>
                                      <p:to>
                                        <p:strVal val="visible"/>
                                      </p:to>
                                    </p:set>
                                    <p:anim calcmode="lin" valueType="num">
                                      <p:cBhvr>
                                        <p:cTn dur="500" id="44"/>
                                        <p:tgtEl>
                                          <p:spTgt spid="144"/>
                                        </p:tgtEl>
                                        <p:attrNameLst>
                                          <p:attrName>ppt_y</p:attrName>
                                        </p:attrNameLst>
                                      </p:cBhvr>
                                      <p:tavLst>
                                        <p:tav tm="0">
                                          <p:val>
                                            <p:strVal val="#ppt_y+#ppt_h*1.125000"/>
                                          </p:val>
                                        </p:tav>
                                        <p:tav tm="100000">
                                          <p:val>
                                            <p:strVal val="#ppt_y"/>
                                          </p:val>
                                        </p:tav>
                                      </p:tavLst>
                                    </p:anim>
                                    <p:animEffect filter="wipe(up)" transition="in">
                                      <p:cBhvr>
                                        <p:cTn dur="500" id="45"/>
                                        <p:tgtEl>
                                          <p:spTgt spid="144"/>
                                        </p:tgtEl>
                                      </p:cBhvr>
                                    </p:animEffect>
                                  </p:childTnLst>
                                </p:cTn>
                              </p:par>
                            </p:childTnLst>
                          </p:cTn>
                        </p:par>
                        <p:par>
                          <p:cTn fill="hold" id="46" nodeType="afterGroup">
                            <p:stCondLst>
                              <p:cond delay="2250"/>
                            </p:stCondLst>
                            <p:childTnLst>
                              <p:par>
                                <p:cTn fill="hold" id="47" nodeType="afterEffect" presetClass="entr" presetID="53" presetSubtype="16">
                                  <p:stCondLst>
                                    <p:cond delay="0"/>
                                  </p:stCondLst>
                                  <p:childTnLst>
                                    <p:set>
                                      <p:cBhvr>
                                        <p:cTn dur="1" fill="hold" id="48">
                                          <p:stCondLst>
                                            <p:cond delay="0"/>
                                          </p:stCondLst>
                                        </p:cTn>
                                        <p:tgtEl>
                                          <p:spTgt spid="140"/>
                                        </p:tgtEl>
                                        <p:attrNameLst>
                                          <p:attrName>style.visibility</p:attrName>
                                        </p:attrNameLst>
                                      </p:cBhvr>
                                      <p:to>
                                        <p:strVal val="visible"/>
                                      </p:to>
                                    </p:set>
                                    <p:anim calcmode="lin" valueType="num">
                                      <p:cBhvr>
                                        <p:cTn dur="500" fill="hold" id="49"/>
                                        <p:tgtEl>
                                          <p:spTgt spid="140"/>
                                        </p:tgtEl>
                                        <p:attrNameLst>
                                          <p:attrName>ppt_w</p:attrName>
                                        </p:attrNameLst>
                                      </p:cBhvr>
                                      <p:tavLst>
                                        <p:tav tm="0">
                                          <p:val>
                                            <p:fltVal val="0"/>
                                          </p:val>
                                        </p:tav>
                                        <p:tav tm="100000">
                                          <p:val>
                                            <p:strVal val="#ppt_w"/>
                                          </p:val>
                                        </p:tav>
                                      </p:tavLst>
                                    </p:anim>
                                    <p:anim calcmode="lin" valueType="num">
                                      <p:cBhvr>
                                        <p:cTn dur="500" fill="hold" id="50"/>
                                        <p:tgtEl>
                                          <p:spTgt spid="140"/>
                                        </p:tgtEl>
                                        <p:attrNameLst>
                                          <p:attrName>ppt_h</p:attrName>
                                        </p:attrNameLst>
                                      </p:cBhvr>
                                      <p:tavLst>
                                        <p:tav tm="0">
                                          <p:val>
                                            <p:fltVal val="0"/>
                                          </p:val>
                                        </p:tav>
                                        <p:tav tm="100000">
                                          <p:val>
                                            <p:strVal val="#ppt_h"/>
                                          </p:val>
                                        </p:tav>
                                      </p:tavLst>
                                    </p:anim>
                                    <p:animEffect filter="fade" transition="in">
                                      <p:cBhvr>
                                        <p:cTn dur="500" id="51"/>
                                        <p:tgtEl>
                                          <p:spTgt spid="140"/>
                                        </p:tgtEl>
                                      </p:cBhvr>
                                    </p:animEffect>
                                  </p:childTnLst>
                                </p:cTn>
                              </p:par>
                              <p:par>
                                <p:cTn fill="hold" id="52" nodeType="withEffect" presetClass="entr" presetID="53" presetSubtype="16">
                                  <p:stCondLst>
                                    <p:cond delay="0"/>
                                  </p:stCondLst>
                                  <p:childTnLst>
                                    <p:set>
                                      <p:cBhvr>
                                        <p:cTn dur="1" fill="hold" id="53">
                                          <p:stCondLst>
                                            <p:cond delay="0"/>
                                          </p:stCondLst>
                                        </p:cTn>
                                        <p:tgtEl>
                                          <p:spTgt spid="136"/>
                                        </p:tgtEl>
                                        <p:attrNameLst>
                                          <p:attrName>style.visibility</p:attrName>
                                        </p:attrNameLst>
                                      </p:cBhvr>
                                      <p:to>
                                        <p:strVal val="visible"/>
                                      </p:to>
                                    </p:set>
                                    <p:anim calcmode="lin" valueType="num">
                                      <p:cBhvr>
                                        <p:cTn dur="500" fill="hold" id="54"/>
                                        <p:tgtEl>
                                          <p:spTgt spid="136"/>
                                        </p:tgtEl>
                                        <p:attrNameLst>
                                          <p:attrName>ppt_w</p:attrName>
                                        </p:attrNameLst>
                                      </p:cBhvr>
                                      <p:tavLst>
                                        <p:tav tm="0">
                                          <p:val>
                                            <p:fltVal val="0"/>
                                          </p:val>
                                        </p:tav>
                                        <p:tav tm="100000">
                                          <p:val>
                                            <p:strVal val="#ppt_w"/>
                                          </p:val>
                                        </p:tav>
                                      </p:tavLst>
                                    </p:anim>
                                    <p:anim calcmode="lin" valueType="num">
                                      <p:cBhvr>
                                        <p:cTn dur="500" fill="hold" id="55"/>
                                        <p:tgtEl>
                                          <p:spTgt spid="136"/>
                                        </p:tgtEl>
                                        <p:attrNameLst>
                                          <p:attrName>ppt_h</p:attrName>
                                        </p:attrNameLst>
                                      </p:cBhvr>
                                      <p:tavLst>
                                        <p:tav tm="0">
                                          <p:val>
                                            <p:fltVal val="0"/>
                                          </p:val>
                                        </p:tav>
                                        <p:tav tm="100000">
                                          <p:val>
                                            <p:strVal val="#ppt_h"/>
                                          </p:val>
                                        </p:tav>
                                      </p:tavLst>
                                    </p:anim>
                                    <p:animEffect filter="fade" transition="in">
                                      <p:cBhvr>
                                        <p:cTn dur="500" id="56"/>
                                        <p:tgtEl>
                                          <p:spTgt spid="136"/>
                                        </p:tgtEl>
                                      </p:cBhvr>
                                    </p:animEffect>
                                  </p:childTnLst>
                                </p:cTn>
                              </p:par>
                              <p:par>
                                <p:cTn fill="hold" id="57" nodeType="withEffect" presetClass="entr" presetID="53" presetSubtype="16">
                                  <p:stCondLst>
                                    <p:cond delay="0"/>
                                  </p:stCondLst>
                                  <p:childTnLst>
                                    <p:set>
                                      <p:cBhvr>
                                        <p:cTn dur="1" fill="hold" id="58">
                                          <p:stCondLst>
                                            <p:cond delay="0"/>
                                          </p:stCondLst>
                                        </p:cTn>
                                        <p:tgtEl>
                                          <p:spTgt spid="139"/>
                                        </p:tgtEl>
                                        <p:attrNameLst>
                                          <p:attrName>style.visibility</p:attrName>
                                        </p:attrNameLst>
                                      </p:cBhvr>
                                      <p:to>
                                        <p:strVal val="visible"/>
                                      </p:to>
                                    </p:set>
                                    <p:anim calcmode="lin" valueType="num">
                                      <p:cBhvr>
                                        <p:cTn dur="500" fill="hold" id="59"/>
                                        <p:tgtEl>
                                          <p:spTgt spid="139"/>
                                        </p:tgtEl>
                                        <p:attrNameLst>
                                          <p:attrName>ppt_w</p:attrName>
                                        </p:attrNameLst>
                                      </p:cBhvr>
                                      <p:tavLst>
                                        <p:tav tm="0">
                                          <p:val>
                                            <p:fltVal val="0"/>
                                          </p:val>
                                        </p:tav>
                                        <p:tav tm="100000">
                                          <p:val>
                                            <p:strVal val="#ppt_w"/>
                                          </p:val>
                                        </p:tav>
                                      </p:tavLst>
                                    </p:anim>
                                    <p:anim calcmode="lin" valueType="num">
                                      <p:cBhvr>
                                        <p:cTn dur="500" fill="hold" id="60"/>
                                        <p:tgtEl>
                                          <p:spTgt spid="139"/>
                                        </p:tgtEl>
                                        <p:attrNameLst>
                                          <p:attrName>ppt_h</p:attrName>
                                        </p:attrNameLst>
                                      </p:cBhvr>
                                      <p:tavLst>
                                        <p:tav tm="0">
                                          <p:val>
                                            <p:fltVal val="0"/>
                                          </p:val>
                                        </p:tav>
                                        <p:tav tm="100000">
                                          <p:val>
                                            <p:strVal val="#ppt_h"/>
                                          </p:val>
                                        </p:tav>
                                      </p:tavLst>
                                    </p:anim>
                                    <p:animEffect filter="fade" transition="in">
                                      <p:cBhvr>
                                        <p:cTn dur="500" id="61"/>
                                        <p:tgtEl>
                                          <p:spTgt spid="139"/>
                                        </p:tgtEl>
                                      </p:cBhvr>
                                    </p:animEffect>
                                  </p:childTnLst>
                                </p:cTn>
                              </p:par>
                              <p:par>
                                <p:cTn fill="hold" id="62" nodeType="withEffect" presetClass="entr" presetID="53" presetSubtype="16">
                                  <p:stCondLst>
                                    <p:cond delay="0"/>
                                  </p:stCondLst>
                                  <p:childTnLst>
                                    <p:set>
                                      <p:cBhvr>
                                        <p:cTn dur="1" fill="hold" id="63">
                                          <p:stCondLst>
                                            <p:cond delay="0"/>
                                          </p:stCondLst>
                                        </p:cTn>
                                        <p:tgtEl>
                                          <p:spTgt spid="146"/>
                                        </p:tgtEl>
                                        <p:attrNameLst>
                                          <p:attrName>style.visibility</p:attrName>
                                        </p:attrNameLst>
                                      </p:cBhvr>
                                      <p:to>
                                        <p:strVal val="visible"/>
                                      </p:to>
                                    </p:set>
                                    <p:anim calcmode="lin" valueType="num">
                                      <p:cBhvr>
                                        <p:cTn dur="500" fill="hold" id="64"/>
                                        <p:tgtEl>
                                          <p:spTgt spid="146"/>
                                        </p:tgtEl>
                                        <p:attrNameLst>
                                          <p:attrName>ppt_w</p:attrName>
                                        </p:attrNameLst>
                                      </p:cBhvr>
                                      <p:tavLst>
                                        <p:tav tm="0">
                                          <p:val>
                                            <p:fltVal val="0"/>
                                          </p:val>
                                        </p:tav>
                                        <p:tav tm="100000">
                                          <p:val>
                                            <p:strVal val="#ppt_w"/>
                                          </p:val>
                                        </p:tav>
                                      </p:tavLst>
                                    </p:anim>
                                    <p:anim calcmode="lin" valueType="num">
                                      <p:cBhvr>
                                        <p:cTn dur="500" fill="hold" id="65"/>
                                        <p:tgtEl>
                                          <p:spTgt spid="146"/>
                                        </p:tgtEl>
                                        <p:attrNameLst>
                                          <p:attrName>ppt_h</p:attrName>
                                        </p:attrNameLst>
                                      </p:cBhvr>
                                      <p:tavLst>
                                        <p:tav tm="0">
                                          <p:val>
                                            <p:fltVal val="0"/>
                                          </p:val>
                                        </p:tav>
                                        <p:tav tm="100000">
                                          <p:val>
                                            <p:strVal val="#ppt_h"/>
                                          </p:val>
                                        </p:tav>
                                      </p:tavLst>
                                    </p:anim>
                                    <p:animEffect filter="fade" transition="in">
                                      <p:cBhvr>
                                        <p:cTn dur="500" id="66"/>
                                        <p:tgtEl>
                                          <p:spTgt spid="146"/>
                                        </p:tgtEl>
                                      </p:cBhvr>
                                    </p:animEffect>
                                  </p:childTnLst>
                                </p:cTn>
                              </p:par>
                              <p:par>
                                <p:cTn fill="hold" id="67" nodeType="withEffect" presetClass="entr" presetID="53" presetSubtype="16">
                                  <p:stCondLst>
                                    <p:cond delay="0"/>
                                  </p:stCondLst>
                                  <p:childTnLst>
                                    <p:set>
                                      <p:cBhvr>
                                        <p:cTn dur="1" fill="hold" id="68">
                                          <p:stCondLst>
                                            <p:cond delay="0"/>
                                          </p:stCondLst>
                                        </p:cTn>
                                        <p:tgtEl>
                                          <p:spTgt spid="147"/>
                                        </p:tgtEl>
                                        <p:attrNameLst>
                                          <p:attrName>style.visibility</p:attrName>
                                        </p:attrNameLst>
                                      </p:cBhvr>
                                      <p:to>
                                        <p:strVal val="visible"/>
                                      </p:to>
                                    </p:set>
                                    <p:anim calcmode="lin" valueType="num">
                                      <p:cBhvr>
                                        <p:cTn dur="500" fill="hold" id="69"/>
                                        <p:tgtEl>
                                          <p:spTgt spid="147"/>
                                        </p:tgtEl>
                                        <p:attrNameLst>
                                          <p:attrName>ppt_w</p:attrName>
                                        </p:attrNameLst>
                                      </p:cBhvr>
                                      <p:tavLst>
                                        <p:tav tm="0">
                                          <p:val>
                                            <p:fltVal val="0"/>
                                          </p:val>
                                        </p:tav>
                                        <p:tav tm="100000">
                                          <p:val>
                                            <p:strVal val="#ppt_w"/>
                                          </p:val>
                                        </p:tav>
                                      </p:tavLst>
                                    </p:anim>
                                    <p:anim calcmode="lin" valueType="num">
                                      <p:cBhvr>
                                        <p:cTn dur="500" fill="hold" id="70"/>
                                        <p:tgtEl>
                                          <p:spTgt spid="147"/>
                                        </p:tgtEl>
                                        <p:attrNameLst>
                                          <p:attrName>ppt_h</p:attrName>
                                        </p:attrNameLst>
                                      </p:cBhvr>
                                      <p:tavLst>
                                        <p:tav tm="0">
                                          <p:val>
                                            <p:fltVal val="0"/>
                                          </p:val>
                                        </p:tav>
                                        <p:tav tm="100000">
                                          <p:val>
                                            <p:strVal val="#ppt_h"/>
                                          </p:val>
                                        </p:tav>
                                      </p:tavLst>
                                    </p:anim>
                                    <p:animEffect filter="fade" transition="in">
                                      <p:cBhvr>
                                        <p:cTn dur="500" id="71"/>
                                        <p:tgtEl>
                                          <p:spTgt spid="147"/>
                                        </p:tgtEl>
                                      </p:cBhvr>
                                    </p:animEffect>
                                  </p:childTnLst>
                                </p:cTn>
                              </p:par>
                            </p:childTnLst>
                          </p:cTn>
                        </p:par>
                        <p:par>
                          <p:cTn fill="hold" id="72" nodeType="afterGroup">
                            <p:stCondLst>
                              <p:cond delay="2750"/>
                            </p:stCondLst>
                            <p:childTnLst>
                              <p:par>
                                <p:cTn fill="hold" id="73" nodeType="afterEffect" presetClass="emph" presetID="26" presetSubtype="0" repeatCount="indefinite">
                                  <p:stCondLst>
                                    <p:cond delay="0"/>
                                  </p:stCondLst>
                                  <p:endCondLst>
                                    <p:cond delay="0" evt="onNext">
                                      <p:tgtEl>
                                        <p:sldTgt/>
                                      </p:tgtEl>
                                    </p:cond>
                                  </p:endCondLst>
                                  <p:childTnLst>
                                    <p:animEffect filter="fade" transition="out">
                                      <p:cBhvr>
                                        <p:cTn dur="500" id="74" tmFilter="0, 0; .2, .5; .8, .5; 1, 0"/>
                                        <p:tgtEl>
                                          <p:spTgt spid="140"/>
                                        </p:tgtEl>
                                      </p:cBhvr>
                                    </p:animEffect>
                                    <p:animScale>
                                      <p:cBhvr>
                                        <p:cTn autoRev="1" dur="250" fill="hold" id="75"/>
                                        <p:tgtEl>
                                          <p:spTgt spid="140"/>
                                        </p:tgtEl>
                                      </p:cBhvr>
                                      <p:by x="105000" y="105000"/>
                                    </p:animScale>
                                  </p:childTnLst>
                                </p:cTn>
                              </p:par>
                              <p:par>
                                <p:cTn fill="hold" id="76" nodeType="withEffect" presetClass="emph" presetID="26" presetSubtype="0" repeatCount="indefinite">
                                  <p:stCondLst>
                                    <p:cond delay="0"/>
                                  </p:stCondLst>
                                  <p:endCondLst>
                                    <p:cond delay="0" evt="onNext">
                                      <p:tgtEl>
                                        <p:sldTgt/>
                                      </p:tgtEl>
                                    </p:cond>
                                  </p:endCondLst>
                                  <p:childTnLst>
                                    <p:animEffect filter="fade" transition="out">
                                      <p:cBhvr>
                                        <p:cTn dur="500" id="77" tmFilter="0, 0; .2, .5; .8, .5; 1, 0"/>
                                        <p:tgtEl>
                                          <p:spTgt spid="136"/>
                                        </p:tgtEl>
                                      </p:cBhvr>
                                    </p:animEffect>
                                    <p:animScale>
                                      <p:cBhvr>
                                        <p:cTn autoRev="1" dur="250" fill="hold" id="78"/>
                                        <p:tgtEl>
                                          <p:spTgt spid="136"/>
                                        </p:tgtEl>
                                      </p:cBhvr>
                                      <p:by x="105000" y="105000"/>
                                    </p:animScale>
                                  </p:childTnLst>
                                </p:cTn>
                              </p:par>
                              <p:par>
                                <p:cTn fill="hold" id="79" nodeType="withEffect" presetClass="emph" presetID="26" presetSubtype="0" repeatCount="indefinite">
                                  <p:stCondLst>
                                    <p:cond delay="0"/>
                                  </p:stCondLst>
                                  <p:endCondLst>
                                    <p:cond delay="0" evt="onNext">
                                      <p:tgtEl>
                                        <p:sldTgt/>
                                      </p:tgtEl>
                                    </p:cond>
                                  </p:endCondLst>
                                  <p:childTnLst>
                                    <p:animEffect filter="fade" transition="out">
                                      <p:cBhvr>
                                        <p:cTn dur="500" id="80" tmFilter="0, 0; .2, .5; .8, .5; 1, 0"/>
                                        <p:tgtEl>
                                          <p:spTgt spid="139"/>
                                        </p:tgtEl>
                                      </p:cBhvr>
                                    </p:animEffect>
                                    <p:animScale>
                                      <p:cBhvr>
                                        <p:cTn autoRev="1" dur="250" fill="hold" id="81"/>
                                        <p:tgtEl>
                                          <p:spTgt spid="139"/>
                                        </p:tgtEl>
                                      </p:cBhvr>
                                      <p:by x="105000" y="105000"/>
                                    </p:animScale>
                                  </p:childTnLst>
                                </p:cTn>
                              </p:par>
                              <p:par>
                                <p:cTn fill="hold" id="82" nodeType="withEffect" presetClass="emph" presetID="26" presetSubtype="0" repeatCount="indefinite">
                                  <p:stCondLst>
                                    <p:cond delay="0"/>
                                  </p:stCondLst>
                                  <p:endCondLst>
                                    <p:cond delay="0" evt="onNext">
                                      <p:tgtEl>
                                        <p:sldTgt/>
                                      </p:tgtEl>
                                    </p:cond>
                                  </p:endCondLst>
                                  <p:childTnLst>
                                    <p:animEffect filter="fade" transition="out">
                                      <p:cBhvr>
                                        <p:cTn dur="500" id="83" tmFilter="0, 0; .2, .5; .8, .5; 1, 0"/>
                                        <p:tgtEl>
                                          <p:spTgt spid="146"/>
                                        </p:tgtEl>
                                      </p:cBhvr>
                                    </p:animEffect>
                                    <p:animScale>
                                      <p:cBhvr>
                                        <p:cTn autoRev="1" dur="250" fill="hold" id="84"/>
                                        <p:tgtEl>
                                          <p:spTgt spid="146"/>
                                        </p:tgtEl>
                                      </p:cBhvr>
                                      <p:by x="105000" y="105000"/>
                                    </p:animScale>
                                  </p:childTnLst>
                                </p:cTn>
                              </p:par>
                              <p:par>
                                <p:cTn fill="hold" id="85" nodeType="withEffect" presetClass="emph" presetID="26" presetSubtype="0" repeatCount="indefinite">
                                  <p:stCondLst>
                                    <p:cond delay="0"/>
                                  </p:stCondLst>
                                  <p:endCondLst>
                                    <p:cond delay="0" evt="onNext">
                                      <p:tgtEl>
                                        <p:sldTgt/>
                                      </p:tgtEl>
                                    </p:cond>
                                  </p:endCondLst>
                                  <p:childTnLst>
                                    <p:animEffect filter="fade" transition="out">
                                      <p:cBhvr>
                                        <p:cTn dur="500" id="86" tmFilter="0, 0; .2, .5; .8, .5; 1, 0"/>
                                        <p:tgtEl>
                                          <p:spTgt spid="147"/>
                                        </p:tgtEl>
                                      </p:cBhvr>
                                    </p:animEffect>
                                    <p:animScale>
                                      <p:cBhvr>
                                        <p:cTn autoRev="1" dur="250" fill="hold" id="87"/>
                                        <p:tgtEl>
                                          <p:spTgt spid="147"/>
                                        </p:tgtEl>
                                      </p:cBhvr>
                                      <p:by x="105000" y="105000"/>
                                    </p:animScale>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7. 下列诗句所描述的内容与括号中的中华传统节日对应正确的是哪一项？( 〖=C1〗B〖=C1F〗 )
A. 北风吹雪四更初，嘉瑞天教及岁除。（中秋节）
B. 家家乞巧望秋月，穿尽红丝几万条。（七夕节）
C. 遥知兄弟登高处，遍插茱萸少一人。（清明节）
D. 屈子冤魂终古在，楚乡遗俗至今留。（重阳节）
〖=C1〗〖HT5〗【解析】本题考查学生对古诗词的理解及对中华传统节日与习俗的掌握情况。由“岁除”一词可知，A项描写的是除夕；B项“乞巧”是七夕节的习俗；C项“登高”“插茱萸”是重阳节的习俗；由“屈子冤魂”“楚乡”可知，D项描写的是屈原，对应的节日是端午节。故本题选B。〖=C1F〗</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8. 下列句子中，有语病的是哪一项？( 〖=C1〗A〖=C1F〗 )
A. 实施素质教育后，学生课外阅读的数量和质量都明显提高了。
B. 我们只有了解了文章的写作背景，才能更好地理解其内涵。
C. 为防止台风过后发生疫情，防疫部门已经做了周密的部署。
D. 产品博览会上，新研制的抗流感病毒药吸引了群众的目光。
〖=C1〗〖HT5〗【解析】本题考查学生对语病的辨析能力。A项“数量”与“提高”搭配不当，“数量”一般与“增加”搭配。故本题选A。〖=C1F〗</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9. “一瞬间，太阳一下子腾空而起。”把这句话插入下面的语段中，位置最合理的是哪一项？( 〖=C1〗D〖=C1F〗 ) 
〖HTK〗校园的早晨是恬静的，雾气弥漫在大地上，像一层薄纱，把校园围了起来。〖ZZ（Z〗 ① 〖ZZ）〗太阳渐渐地升起来了。〖ZZ（Z〗 ② 〖ZZ）〗刚开始，阳光是一丝一丝的，像一根根火红的线。〖ZZ（Z〗 ③ 〖ZZ）〗接下来，她像一位害羞的小姑娘露出了半张笑脸。〖ZZ（Z〗 ④ 〖ZZ）〗她露出了完整的笑脸，代表着新的一天开始了！〖HT〗
A. ①处
B. ②处
C. ③处
D. ④处
〖=C1〗〖HT5〗【解析】本题考查学生的逻辑思维能力。由关键词“腾空而起”可知太阳升起来了。原语段中，①②③处太阳都没有完全升起来，只有第④处后面提到“她露出了完整的笑脸”。故本题选D。〖=C1F〗</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10. 下列说法与课文内容〖ZZ3〗不相符的是哪一项？( 〖=C1〗A〖=C1F〗 )
A. 《腊八粥》是作家沈从文的作品，课文详细描述了“八儿”吃腊八粥的神态、心情，展现了一幅淳朴、和睦、温馨的图景。
B. 《迢迢牵牛星》选自《古诗十九首》，这首诗借牛郎、织女被银河相隔而不得相见的神话传说，抒发了相思之苦和离情别意。
C. 《北京的春节》中，作者老舍先生用朴素自然、通俗流畅的语言，展示了丰富多彩的节日习俗，再现了老北京人过春节的隆重与热闹、温馨与美好。
D. 《藏戏》一文以生动传神的语言,具体描写了有着悠久历史的藏戏的形成过程以及鲜明特色，表现了藏戏浓郁的民族特色和古朴自然的艺术魅力。
〖=C1〗〖HT5〗【解析】本题考查学生对课文主要内容的掌握情况。《腊八粥》一文主要写了“等腊八粥”和“喝腊八粥”两件事，详细描述的部分是“等腊八粥”。故本题选A。〖=C1F〗</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〖BT3〗三、填空题。（每空1分，共4分）
1. 日暮汉宫传蜡烛， 〖ZZ（Z〗 〖=C1〗轻烟散入五侯家〖=C1F〗 〖ZZ）〗。（《寒食》）
2. 〖ZZ（Z〗 〖=C1〗今夜月明人尽望〖=C1F〗 〖ZZ）〗，不知秋思落谁家。（《十五夜望月》）
3. 《长歌行》中描写春天把希望洒满大地，万物呈现出一派繁荣的诗句是“〖ZZ（Z〗 〖=C1〗阳春布德泽〖=C1F〗 〖ZZ）〗,〖ZZ（Z〗 〖=C1〗万物生光辉〖=C1F〗 〖ZZ）〗。”</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〖BT2〗第二部分 阅读与欣赏（共40分）
〖BT3〗四、阅读古诗，完成练习。（12分）
〖BT4〗上元夜
〖BT5〗［唐］崔液 
〖HTK〗玉漏银壶①且莫催，铁关②金锁彻③明开。
谁家见月能闲坐？何处闻灯不看来？〖HT〗
〖HT5H〗【注释】〖HTF〗①玉漏银壶：玉漏、银壶与下文的铁关、金锁都是美称，并非真正全由玉、银、铁、金做成，应理解为“像……一样的……”；漏、壶，这里指古代计时的器具。②铁关：这里指宫禁的城门，唐朝宫禁森严，城门入夜即关闭，天亮开放。③彻：通，直到。〖HT〗
1. 这首诗主要体现了下列哪一种习俗？( 〖=C1〗C〖=C1F〗 )(2分)
A. 熬夜守岁
B. 祭月拜月
C. 望月赏灯
D. 观看漏壶 
〖=C1〗〖HT5〗【解析】本题考查学生细品古诗，理解诗意的能力。由诗句“谁家见月能闲坐？何处闻灯不看来”可以推测出，这首诗主要介绍的是“望月赏灯”这一习俗。故本题选C。〖=C1F〗</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2. 下列诗句中，与这首诗描述的传统节日相同的是哪一项？（ 〖=C1〗B〖=C1F〗 ）（2分）
A. 万物迎春送残腊，一年结局在今宵。
B. 千门开锁万灯明，正月中旬动帝京。
C. 尘中见月心亦闲，况是清秋仙府间。
D. 好风胧月清明夜，碧砌红轩刺史家。
〖=C1〗〖HT5〗【解析】本题考查学生对古诗词的理解及对中华传统节日的掌握情况。根据诗题“上元夜”及诗中“月”“灯”等词语可以判断，这首诗写的是“元宵节”。四个选项中，由“万灯明”“正月中旬”可知，只有B项描写的是“元宵节”；A项写的是春节；C项写的是中秋节；D项写的是清明节。故本题选B。〖=C1F〗</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3. 下列各组词语中，最能表现出到处人声鼎沸、繁华似锦的京城夜景的是哪一项？( 〖=C1〗C〖=C1F〗 )(2分)
A. 玉漏 银壶
B. 铁关 金锁 
C. 谁家 何处
D. 见月 闻灯
〖=C1〗〖HT5〗【解析】本题考查学生检索关键词句，把握诗歌情境的能力。本题可以采用排除法作答。根据注释对“玉漏、银壶、铁关、金锁”的解释，可以排除A、B两项；D项讲的是望月赏灯的节日习俗，也可以排除。“谁家”是指每一家，“何处”是指每一处，与题目“到处人声鼎沸、繁华似锦”相符。故本题选C。〖=C1F〗</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4.  这首诗中，表现出人们希望时间充裕、尽情游玩的是哪一项？( 〖=C1〗A〖=C1F〗 )(2分)
A. 玉漏银壶且莫催
B. 铁关金锁彻明开
C. 谁家见月能闲坐
D. 何处闻灯不看来
〖=C1〗〖HT5〗【解析】本题考查学生抓住重点词语，体会诗歌情感的能力。结合注释可知“玉漏银壶”是古代计时的器具，“莫催”是“不要催促”的意思，可见游人担心时间过得太快，不能尽情游玩，因而发出此感叹。故本题选A。〖=C1F〗</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5. 诗中连用两个反问句，这样写有什么好处？(4分)
〖ZZ(Z〗  〖=C1〗反问句相比一般的陈述句，语气更加强烈，更能引起人们的深思。古诗字数有限，连续的反问句不仅能强烈地体现出上元夜赏灯盛况和欢快的节日氛围，而且给人以无限回味的余地，言有尽而意无穷。〖=C1F〗 〖ZZ)〗
〖ZZ1Z〗〖JY〗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219" name="图片 2"/>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0813" y="1898650"/>
            <a:ext cx="4622800"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0" name="组合 3"/>
          <p:cNvGrpSpPr>
            <a:grpSpLocks/>
          </p:cNvGrpSpPr>
          <p:nvPr/>
        </p:nvGrpSpPr>
        <p:grpSpPr bwMode="auto">
          <a:xfrm>
            <a:off x="398463" y="3386138"/>
            <a:ext cx="3814762" cy="611187"/>
            <a:chOff x="230895" y="130347"/>
            <a:chExt cx="4560847" cy="963251"/>
          </a:xfrm>
        </p:grpSpPr>
        <p:sp>
          <p:nvSpPr>
            <p:cNvPr id="9" name="任意多边形: 形状 8">
              <a:extLst>
                <a:ext uri="{FF2B5EF4-FFF2-40B4-BE49-F238E27FC236}">
                  <a16:creationId xmlns:a16="http://schemas.microsoft.com/office/drawing/2014/main" id="{2C55FDD1-5F6B-47AE-82C1-5C4C5479E307}"/>
                </a:ext>
              </a:extLst>
            </p:cNvPr>
            <p:cNvSpPr/>
            <p:nvPr/>
          </p:nvSpPr>
          <p:spPr>
            <a:xfrm>
              <a:off x="1496848" y="538165"/>
              <a:ext cx="3294894" cy="75059"/>
            </a:xfrm>
            <a:custGeom>
              <a:avLst/>
              <a:gdLst>
                <a:gd fmla="*/ 0 w 9877777" name="connsiteX0"/>
                <a:gd fmla="*/ 284617 h 420929" name="connsiteY0"/>
                <a:gd fmla="*/ 620889 w 9877777" name="connsiteX1"/>
                <a:gd fmla="*/ 115284 h 420929" name="connsiteY1"/>
                <a:gd fmla="*/ 2302933 w 9877777" name="connsiteX2"/>
                <a:gd fmla="*/ 420084 h 420929" name="connsiteY2"/>
                <a:gd fmla="*/ 4696177 w 9877777" name="connsiteX3"/>
                <a:gd fmla="*/ 2395 h 420929" name="connsiteY3"/>
                <a:gd fmla="*/ 6886222 w 9877777" name="connsiteX4"/>
                <a:gd fmla="*/ 250751 h 420929" name="connsiteY4"/>
                <a:gd fmla="*/ 9098844 w 9877777" name="connsiteX5"/>
                <a:gd fmla="*/ 284617 h 420929" name="connsiteY5"/>
                <a:gd fmla="*/ 9877777 w 9877777" name="connsiteX6"/>
                <a:gd fmla="*/ 149151 h 420929" name="connsiteY6"/>
                <a:gd fmla="*/ 0 w 9877777" name="connsiteX0-1"/>
                <a:gd fmla="*/ 284617 h 431037" name="connsiteY0-2"/>
                <a:gd fmla="*/ 595855 w 9877777" name="connsiteX1-3"/>
                <a:gd fmla="*/ 307195 h 431037" name="connsiteY1-4"/>
                <a:gd fmla="*/ 2302933 w 9877777" name="connsiteX2-5"/>
                <a:gd fmla="*/ 420084 h 431037" name="connsiteY2-6"/>
                <a:gd fmla="*/ 4696177 w 9877777" name="connsiteX3-7"/>
                <a:gd fmla="*/ 2395 h 431037" name="connsiteY3-8"/>
                <a:gd fmla="*/ 6886222 w 9877777" name="connsiteX4-9"/>
                <a:gd fmla="*/ 250751 h 431037" name="connsiteY4-10"/>
                <a:gd fmla="*/ 9098844 w 9877777" name="connsiteX5-11"/>
                <a:gd fmla="*/ 284617 h 431037" name="connsiteY5-12"/>
                <a:gd fmla="*/ 9877777 w 9877777" name="connsiteX6-13"/>
                <a:gd fmla="*/ 149151 h 431037" name="connsiteY6-14"/>
                <a:gd fmla="*/ 0 w 9915328" name="connsiteX0-15"/>
                <a:gd fmla="*/ 194306 h 431977" name="connsiteY0-16"/>
                <a:gd fmla="*/ 633406 w 9915328" name="connsiteX1-17"/>
                <a:gd fmla="*/ 307195 h 431977" name="connsiteY1-18"/>
                <a:gd fmla="*/ 2340484 w 9915328" name="connsiteX2-19"/>
                <a:gd fmla="*/ 420084 h 431977" name="connsiteY2-20"/>
                <a:gd fmla="*/ 4733728 w 9915328" name="connsiteX3-21"/>
                <a:gd fmla="*/ 2395 h 431977" name="connsiteY3-22"/>
                <a:gd fmla="*/ 6923773 w 9915328" name="connsiteX4-23"/>
                <a:gd fmla="*/ 250751 h 431977" name="connsiteY4-24"/>
                <a:gd fmla="*/ 9136395 w 9915328" name="connsiteX5-25"/>
                <a:gd fmla="*/ 284617 h 431977" name="connsiteY5-26"/>
                <a:gd fmla="*/ 9915328 w 9915328" name="connsiteX6-27"/>
                <a:gd fmla="*/ 149151 h 431977" name="connsiteY6-28"/>
                <a:gd fmla="*/ 0 w 9915328" name="connsiteX0-29"/>
                <a:gd fmla="*/ 194306 h 431977" name="connsiteY0-30"/>
                <a:gd fmla="*/ 633406 w 9915328" name="connsiteX1-31"/>
                <a:gd fmla="*/ 307195 h 431977" name="connsiteY1-32"/>
                <a:gd fmla="*/ 2340484 w 9915328" name="connsiteX2-33"/>
                <a:gd fmla="*/ 420084 h 431977" name="connsiteY2-34"/>
                <a:gd fmla="*/ 4733728 w 9915328" name="connsiteX3-35"/>
                <a:gd fmla="*/ 2395 h 431977" name="connsiteY3-36"/>
                <a:gd fmla="*/ 6923773 w 9915328" name="connsiteX4-37"/>
                <a:gd fmla="*/ 250751 h 431977" name="connsiteY4-38"/>
                <a:gd fmla="*/ 9136395 w 9915328" name="connsiteX5-39"/>
                <a:gd fmla="*/ 284617 h 431977" name="connsiteY5-40"/>
                <a:gd fmla="*/ 9915328 w 9915328" name="connsiteX6-41"/>
                <a:gd fmla="*/ 149151 h 431977" name="connsiteY6-42"/>
                <a:gd fmla="*/ 0 w 9915328" name="connsiteX0-43"/>
                <a:gd fmla="*/ 60818 h 291409" name="connsiteY0-44"/>
                <a:gd fmla="*/ 633406 w 9915328" name="connsiteX1-45"/>
                <a:gd fmla="*/ 173707 h 291409" name="connsiteY1-46"/>
                <a:gd fmla="*/ 2340484 w 9915328" name="connsiteX2-47"/>
                <a:gd fmla="*/ 286596 h 291409" name="connsiteY2-48"/>
                <a:gd fmla="*/ 5071684 w 9915328" name="connsiteX3-49"/>
                <a:gd fmla="*/ 4374 h 291409" name="connsiteY3-50"/>
                <a:gd fmla="*/ 6923773 w 9915328" name="connsiteX4-51"/>
                <a:gd fmla="*/ 117263 h 291409" name="connsiteY4-52"/>
                <a:gd fmla="*/ 9136395 w 9915328" name="connsiteX5-53"/>
                <a:gd fmla="*/ 151129 h 291409" name="connsiteY5-54"/>
                <a:gd fmla="*/ 9915328 w 9915328" name="connsiteX6-55"/>
                <a:gd fmla="*/ 15663 h 291409" name="connsiteY6-56"/>
                <a:gd fmla="*/ 0 w 9915328" name="connsiteX0-57"/>
                <a:gd fmla="*/ 163495 h 394086" name="connsiteY0-58"/>
                <a:gd fmla="*/ 633406 w 9915328" name="connsiteX1-59"/>
                <a:gd fmla="*/ 276384 h 394086" name="connsiteY1-60"/>
                <a:gd fmla="*/ 2340484 w 9915328" name="connsiteX2-61"/>
                <a:gd fmla="*/ 389273 h 394086" name="connsiteY2-62"/>
                <a:gd fmla="*/ 5071684 w 9915328" name="connsiteX3-63"/>
                <a:gd fmla="*/ 107051 h 394086" name="connsiteY3-64"/>
                <a:gd fmla="*/ 6986358 w 9915328" name="connsiteX4-65"/>
                <a:gd fmla="*/ 5451 h 394086" name="connsiteY4-66"/>
                <a:gd fmla="*/ 9136395 w 9915328" name="connsiteX5-67"/>
                <a:gd fmla="*/ 253806 h 394086" name="connsiteY5-68"/>
                <a:gd fmla="*/ 9915328 w 9915328" name="connsiteX6-69"/>
                <a:gd fmla="*/ 118340 h 394086" name="connsiteY6-70"/>
                <a:gd fmla="*/ 0 w 9915328" name="connsiteX0-71"/>
                <a:gd fmla="*/ 179002 h 409593" name="connsiteY0-72"/>
                <a:gd fmla="*/ 633406 w 9915328" name="connsiteX1-73"/>
                <a:gd fmla="*/ 291891 h 409593" name="connsiteY1-74"/>
                <a:gd fmla="*/ 2340484 w 9915328" name="connsiteX2-75"/>
                <a:gd fmla="*/ 404780 h 409593" name="connsiteY2-76"/>
                <a:gd fmla="*/ 5071684 w 9915328" name="connsiteX3-77"/>
                <a:gd fmla="*/ 122558 h 409593" name="connsiteY3-78"/>
                <a:gd fmla="*/ 6986358 w 9915328" name="connsiteX4-79"/>
                <a:gd fmla="*/ 20958 h 409593" name="connsiteY4-80"/>
                <a:gd fmla="*/ 9136395 w 9915328" name="connsiteX5-81"/>
                <a:gd fmla="*/ 9669 h 409593" name="connsiteY5-82"/>
                <a:gd fmla="*/ 9915328 w 9915328" name="connsiteX6-83"/>
                <a:gd fmla="*/ 133847 h 409593" name="connsiteY6-84"/>
                <a:gd fmla="*/ 0 w 9915328" name="connsiteX0-85"/>
                <a:gd fmla="*/ 198509 h 429100" name="connsiteY0-86"/>
                <a:gd fmla="*/ 633406 w 9915328" name="connsiteX1-87"/>
                <a:gd fmla="*/ 311398 h 429100" name="connsiteY1-88"/>
                <a:gd fmla="*/ 2340484 w 9915328" name="connsiteX2-89"/>
                <a:gd fmla="*/ 424287 h 429100" name="connsiteY2-90"/>
                <a:gd fmla="*/ 5071684 w 9915328" name="connsiteX3-91"/>
                <a:gd fmla="*/ 142065 h 429100" name="connsiteY3-92"/>
                <a:gd fmla="*/ 6986358 w 9915328" name="connsiteX4-93"/>
                <a:gd fmla="*/ 40465 h 429100" name="connsiteY4-94"/>
                <a:gd fmla="*/ 9136395 w 9915328" name="connsiteX5-95"/>
                <a:gd fmla="*/ 29176 h 429100" name="connsiteY5-96"/>
                <a:gd fmla="*/ 9915328 w 9915328" name="connsiteX6-97"/>
                <a:gd fmla="*/ 153354 h 429100" name="connsiteY6-98"/>
                <a:gd fmla="*/ 0 w 9915328" name="connsiteX0-99"/>
                <a:gd fmla="*/ 158109 h 388700" name="connsiteY0-100"/>
                <a:gd fmla="*/ 633406 w 9915328" name="connsiteX1-101"/>
                <a:gd fmla="*/ 270998 h 388700" name="connsiteY1-102"/>
                <a:gd fmla="*/ 2340484 w 9915328" name="connsiteX2-103"/>
                <a:gd fmla="*/ 383887 h 388700" name="connsiteY2-104"/>
                <a:gd fmla="*/ 5071684 w 9915328" name="connsiteX3-105"/>
                <a:gd fmla="*/ 101665 h 388700" name="connsiteY3-106"/>
                <a:gd fmla="*/ 6986358 w 9915328" name="connsiteX4-107"/>
                <a:gd fmla="*/ 65 h 388700" name="connsiteY4-108"/>
                <a:gd fmla="*/ 8835990 w 9915328" name="connsiteX5-109"/>
                <a:gd fmla="*/ 112954 h 388700" name="connsiteY5-110"/>
                <a:gd fmla="*/ 9915328 w 9915328" name="connsiteX6-111"/>
                <a:gd fmla="*/ 112954 h 388700" name="connsiteY6-112"/>
                <a:gd fmla="*/ 0 w 9915328" name="connsiteX0-113"/>
                <a:gd fmla="*/ 158569 h 385714" name="connsiteY0-114"/>
                <a:gd fmla="*/ 633406 w 9915328" name="connsiteX1-115"/>
                <a:gd fmla="*/ 271458 h 385714" name="connsiteY1-116"/>
                <a:gd fmla="*/ 2340484 w 9915328" name="connsiteX2-117"/>
                <a:gd fmla="*/ 384347 h 385714" name="connsiteY2-118"/>
                <a:gd fmla="*/ 5270277 w 9915328" name="connsiteX3-119"/>
                <a:gd fmla="*/ 191025 h 385714" name="connsiteY3-120"/>
                <a:gd fmla="*/ 6986358 w 9915328" name="connsiteX4-121"/>
                <a:gd fmla="*/ 525 h 385714" name="connsiteY4-122"/>
                <a:gd fmla="*/ 8835990 w 9915328" name="connsiteX5-123"/>
                <a:gd fmla="*/ 113414 h 385714" name="connsiteY5-124"/>
                <a:gd fmla="*/ 9915328 w 9915328" name="connsiteX6-125"/>
                <a:gd fmla="*/ 113414 h 385714" name="connsiteY6-126"/>
                <a:gd fmla="*/ 0 w 9915328" name="connsiteX0-127"/>
                <a:gd fmla="*/ 158569 h 323756" name="connsiteY0-128"/>
                <a:gd fmla="*/ 633406 w 9915328" name="connsiteX1-129"/>
                <a:gd fmla="*/ 271458 h 323756" name="connsiteY1-130"/>
                <a:gd fmla="*/ 2340484 w 9915328" name="connsiteX2-131"/>
                <a:gd fmla="*/ 320847 h 323756" name="connsiteY2-132"/>
                <a:gd fmla="*/ 5270277 w 9915328" name="connsiteX3-133"/>
                <a:gd fmla="*/ 191025 h 323756" name="connsiteY3-134"/>
                <a:gd fmla="*/ 6986358 w 9915328" name="connsiteX4-135"/>
                <a:gd fmla="*/ 525 h 323756" name="connsiteY4-136"/>
                <a:gd fmla="*/ 8835990 w 9915328" name="connsiteX5-137"/>
                <a:gd fmla="*/ 113414 h 323756" name="connsiteY5-138"/>
                <a:gd fmla="*/ 9915328 w 9915328" name="connsiteX6-139"/>
                <a:gd fmla="*/ 113414 h 323756" name="connsiteY6-140"/>
                <a:gd fmla="*/ 0 w 9915328" name="connsiteX0-141"/>
                <a:gd fmla="*/ 95979 h 261166" name="connsiteY0-142"/>
                <a:gd fmla="*/ 633406 w 9915328" name="connsiteX1-143"/>
                <a:gd fmla="*/ 208868 h 261166" name="connsiteY1-144"/>
                <a:gd fmla="*/ 2340484 w 9915328" name="connsiteX2-145"/>
                <a:gd fmla="*/ 258257 h 261166" name="connsiteY2-146"/>
                <a:gd fmla="*/ 5270277 w 9915328" name="connsiteX3-147"/>
                <a:gd fmla="*/ 128435 h 261166" name="connsiteY3-148"/>
                <a:gd fmla="*/ 8835990 w 9915328" name="connsiteX4-149"/>
                <a:gd fmla="*/ 50824 h 261166" name="connsiteY4-150"/>
                <a:gd fmla="*/ 9915328 w 9915328" name="connsiteX5-151"/>
                <a:gd fmla="*/ 50824 h 261166" name="connsiteY5-152"/>
                <a:gd fmla="*/ 0 w 9915328" name="connsiteX0-153"/>
                <a:gd fmla="*/ 201048 h 366235" name="connsiteY0-154"/>
                <a:gd fmla="*/ 633406 w 9915328" name="connsiteX1-155"/>
                <a:gd fmla="*/ 313937 h 366235" name="connsiteY1-156"/>
                <a:gd fmla="*/ 2340484 w 9915328" name="connsiteX2-157"/>
                <a:gd fmla="*/ 363326 h 366235" name="connsiteY2-158"/>
                <a:gd fmla="*/ 5270277 w 9915328" name="connsiteX3-159"/>
                <a:gd fmla="*/ 233504 h 366235" name="connsiteY3-160"/>
                <a:gd fmla="*/ 7659714 w 9915328" name="connsiteX4-161"/>
                <a:gd fmla="*/ 28893 h 366235" name="connsiteY4-162"/>
                <a:gd fmla="*/ 9915328 w 9915328" name="connsiteX5-163"/>
                <a:gd fmla="*/ 155893 h 366235" name="connsiteY5-164"/>
                <a:gd fmla="*/ 0 w 9915328" name="connsiteX0-165"/>
                <a:gd fmla="*/ 173629 h 338816" name="connsiteY0-166"/>
                <a:gd fmla="*/ 633406 w 9915328" name="connsiteX1-167"/>
                <a:gd fmla="*/ 286518 h 338816" name="connsiteY1-168"/>
                <a:gd fmla="*/ 2340484 w 9915328" name="connsiteX2-169"/>
                <a:gd fmla="*/ 335907 h 338816" name="connsiteY2-170"/>
                <a:gd fmla="*/ 5270277 w 9915328" name="connsiteX3-171"/>
                <a:gd fmla="*/ 206085 h 338816" name="connsiteY3-172"/>
                <a:gd fmla="*/ 7659714 w 9915328" name="connsiteX4-173"/>
                <a:gd fmla="*/ 1474 h 338816" name="connsiteY4-174"/>
                <a:gd fmla="*/ 9915328 w 9915328" name="connsiteX5-175"/>
                <a:gd fmla="*/ 128474 h 338816" name="connsiteY5-176"/>
                <a:gd fmla="*/ 0 w 10190302" name="connsiteX0-177"/>
                <a:gd fmla="*/ 174097 h 339284" name="connsiteY0-178"/>
                <a:gd fmla="*/ 633406 w 10190302" name="connsiteX1-179"/>
                <a:gd fmla="*/ 286986 h 339284" name="connsiteY1-180"/>
                <a:gd fmla="*/ 2340484 w 10190302" name="connsiteX2-181"/>
                <a:gd fmla="*/ 336375 h 339284" name="connsiteY2-182"/>
                <a:gd fmla="*/ 5270277 w 10190302" name="connsiteX3-183"/>
                <a:gd fmla="*/ 206553 h 339284" name="connsiteY3-184"/>
                <a:gd fmla="*/ 7659714 w 10190302" name="connsiteX4-185"/>
                <a:gd fmla="*/ 1942 h 339284" name="connsiteY4-186"/>
                <a:gd fmla="*/ 10190302 w 10190302" name="connsiteX5-187"/>
                <a:gd fmla="*/ 103542 h 339284" name="connsiteY5-188"/>
                <a:gd fmla="*/ 0 w 10129197" name="connsiteX0-189"/>
                <a:gd fmla="*/ 85197 h 340405" name="connsiteY0-190"/>
                <a:gd fmla="*/ 572301 w 10129197" name="connsiteX1-191"/>
                <a:gd fmla="*/ 286986 h 340405" name="connsiteY1-192"/>
                <a:gd fmla="*/ 2279379 w 10129197" name="connsiteX2-193"/>
                <a:gd fmla="*/ 336375 h 340405" name="connsiteY2-194"/>
                <a:gd fmla="*/ 5209172 w 10129197" name="connsiteX3-195"/>
                <a:gd fmla="*/ 206553 h 340405" name="connsiteY3-196"/>
                <a:gd fmla="*/ 7598609 w 10129197" name="connsiteX4-197"/>
                <a:gd fmla="*/ 1942 h 340405" name="connsiteY4-198"/>
                <a:gd fmla="*/ 10129197 w 10129197" name="connsiteX5-199"/>
                <a:gd fmla="*/ 103542 h 340405" name="connsiteY5-200"/>
                <a:gd fmla="*/ 0 w 10129197" name="connsiteX0-201"/>
                <a:gd fmla="*/ 85197 h 340405" name="connsiteY0-202"/>
                <a:gd fmla="*/ 572301 w 10129197" name="connsiteX1-203"/>
                <a:gd fmla="*/ 286986 h 340405" name="connsiteY1-204"/>
                <a:gd fmla="*/ 2279379 w 10129197" name="connsiteX2-205"/>
                <a:gd fmla="*/ 336375 h 340405" name="connsiteY2-206"/>
                <a:gd fmla="*/ 5209172 w 10129197" name="connsiteX3-207"/>
                <a:gd fmla="*/ 206553 h 340405" name="connsiteY3-208"/>
                <a:gd fmla="*/ 7598609 w 10129197" name="connsiteX4-209"/>
                <a:gd fmla="*/ 1942 h 340405" name="connsiteY4-210"/>
                <a:gd fmla="*/ 10129197 w 10129197" name="connsiteX5-211"/>
                <a:gd fmla="*/ 103542 h 340405" name="connsiteY5-212"/>
                <a:gd fmla="*/ 0 w 10129197" name="connsiteX0-213"/>
                <a:gd fmla="*/ 85197 h 339169" name="connsiteY0-214"/>
                <a:gd fmla="*/ 2279379 w 10129197" name="connsiteX1-215"/>
                <a:gd fmla="*/ 336375 h 339169" name="connsiteY1-216"/>
                <a:gd fmla="*/ 5209172 w 10129197" name="connsiteX2-217"/>
                <a:gd fmla="*/ 206553 h 339169" name="connsiteY2-218"/>
                <a:gd fmla="*/ 7598609 w 10129197" name="connsiteX3-219"/>
                <a:gd fmla="*/ 1942 h 339169" name="connsiteY3-220"/>
                <a:gd fmla="*/ 10129197 w 10129197" name="connsiteX4-221"/>
                <a:gd fmla="*/ 103542 h 339169" name="connsiteY4-222"/>
                <a:gd fmla="*/ 0 w 10129197" name="connsiteX0-223"/>
                <a:gd fmla="*/ 85197 h 339169" name="connsiteY0-224"/>
                <a:gd fmla="*/ 2279379 w 10129197" name="connsiteX1-225"/>
                <a:gd fmla="*/ 336375 h 339169" name="connsiteY1-226"/>
                <a:gd fmla="*/ 5209172 w 10129197" name="connsiteX2-227"/>
                <a:gd fmla="*/ 206553 h 339169" name="connsiteY2-228"/>
                <a:gd fmla="*/ 7598609 w 10129197" name="connsiteX3-229"/>
                <a:gd fmla="*/ 1942 h 339169" name="connsiteY3-230"/>
                <a:gd fmla="*/ 10129197 w 10129197" name="connsiteX4-231"/>
                <a:gd fmla="*/ 103542 h 339169" name="connsiteY4-232"/>
                <a:gd fmla="*/ 0 w 10129197" name="connsiteX0-233"/>
                <a:gd fmla="*/ 118179 h 372151" name="connsiteY0-234"/>
                <a:gd fmla="*/ 2279379 w 10129197" name="connsiteX1-235"/>
                <a:gd fmla="*/ 369357 h 372151" name="connsiteY1-236"/>
                <a:gd fmla="*/ 5209172 w 10129197" name="connsiteX2-237"/>
                <a:gd fmla="*/ 239535 h 372151" name="connsiteY2-238"/>
                <a:gd fmla="*/ 7598609 w 10129197" name="connsiteX3-239"/>
                <a:gd fmla="*/ 34924 h 372151" name="connsiteY3-240"/>
                <a:gd fmla="*/ 10129197 w 10129197" name="connsiteX4-241"/>
                <a:gd fmla="*/ 9524 h 372151" name="connsiteY4-242"/>
                <a:gd fmla="*/ 0 w 10129197" name="connsiteX0-243"/>
                <a:gd fmla="*/ 108656 h 362734" name="connsiteY0-244"/>
                <a:gd fmla="*/ 2279379 w 10129197" name="connsiteX1-245"/>
                <a:gd fmla="*/ 359834 h 362734" name="connsiteY1-246"/>
                <a:gd fmla="*/ 5209172 w 10129197" name="connsiteX2-247"/>
                <a:gd fmla="*/ 230012 h 362734" name="connsiteY2-248"/>
                <a:gd fmla="*/ 10129197 w 10129197" name="connsiteX3-249"/>
                <a:gd fmla="*/ 1 h 362734" name="connsiteY3-250"/>
                <a:gd fmla="*/ 0 w 8153512" name="connsiteX0-251"/>
                <a:gd fmla="*/ 149619 h 403884" name="connsiteY0-252"/>
                <a:gd fmla="*/ 2279379 w 8153512" name="connsiteX1-253"/>
                <a:gd fmla="*/ 400797 h 403884" name="connsiteY1-254"/>
                <a:gd fmla="*/ 5209172 w 8153512" name="connsiteX2-255"/>
                <a:gd fmla="*/ 270975 h 403884" name="connsiteY2-256"/>
                <a:gd fmla="*/ 8153512 w 8153512" name="connsiteX3-257"/>
                <a:gd fmla="*/ 0 h 403884" name="connsiteY3-258"/>
                <a:gd fmla="*/ 0 w 8320471" name="connsiteX0-259"/>
                <a:gd fmla="*/ 36968 h 290765" name="connsiteY0-260"/>
                <a:gd fmla="*/ 2279379 w 8320471" name="connsiteX1-261"/>
                <a:gd fmla="*/ 288146 h 290765" name="connsiteY1-262"/>
                <a:gd fmla="*/ 5209172 w 8320471" name="connsiteX2-263"/>
                <a:gd fmla="*/ 158324 h 290765" name="connsiteY2-264"/>
                <a:gd fmla="*/ 8320471 w 8320471" name="connsiteX3-265"/>
                <a:gd fmla="*/ 0 h 290765" name="connsiteY3-266"/>
                <a:gd fmla="*/ 0 w 8320471" name="connsiteX0-267"/>
                <a:gd fmla="*/ 36968 h 292812" name="connsiteY0-268"/>
                <a:gd fmla="*/ 2279379 w 8320471" name="connsiteX1-269"/>
                <a:gd fmla="*/ 288146 h 292812" name="connsiteY1-270"/>
                <a:gd fmla="*/ 8320471 w 8320471" name="connsiteX2-271"/>
                <a:gd fmla="*/ 0 h 292812" name="connsiteY2-272"/>
                <a:gd fmla="*/ 0 w 8320471" name="connsiteX0-273"/>
                <a:gd fmla="*/ 36968 h 284234" name="connsiteY0-274"/>
                <a:gd fmla="*/ 2752431 w 8320471" name="connsiteX1-275"/>
                <a:gd fmla="*/ 277905 h 284234" name="connsiteY1-276"/>
                <a:gd fmla="*/ 8320471 w 8320471" name="connsiteX2-277"/>
                <a:gd fmla="*/ 0 h 284234" name="connsiteY2-278"/>
                <a:gd fmla="*/ 0 w 8306558" name="connsiteX0-279"/>
                <a:gd fmla="*/ 47209 h 295214" name="connsiteY0-280"/>
                <a:gd fmla="*/ 2752431 w 8306558" name="connsiteX1-281"/>
                <a:gd fmla="*/ 288146 h 295214" name="connsiteY1-282"/>
                <a:gd fmla="*/ 8306558 w 8306558" name="connsiteX2-283"/>
                <a:gd fmla="*/ 0 h 295214" name="connsiteY2-284"/>
                <a:gd fmla="*/ 0 w 8306558" name="connsiteX0-285"/>
                <a:gd fmla="*/ 47209 h 295214" name="connsiteY0-286"/>
                <a:gd fmla="*/ 2752431 w 8306558" name="connsiteX1-287"/>
                <a:gd fmla="*/ 288146 h 295214" name="connsiteY1-288"/>
                <a:gd fmla="*/ 8306558 w 8306558" name="connsiteX2-289"/>
                <a:gd fmla="*/ 0 h 295214" name="connsiteY2-290"/>
                <a:gd fmla="*/ 0 w 7847420" name="connsiteX0-291"/>
                <a:gd fmla="*/ 36968 h 284234" name="connsiteY0-292"/>
                <a:gd fmla="*/ 2752431 w 7847420" name="connsiteX1-293"/>
                <a:gd fmla="*/ 277905 h 284234" name="connsiteY1-294"/>
                <a:gd fmla="*/ 7847420 w 7847420" name="connsiteX2-295"/>
                <a:gd fmla="*/ 0 h 284234" name="connsiteY2-296"/>
              </a:gdLst>
              <a:ahLst/>
              <a:cxnLst>
                <a:cxn ang="0">
                  <a:pos x="connsiteX0-1" y="connsiteY0-2"/>
                </a:cxn>
                <a:cxn ang="0">
                  <a:pos x="connsiteX1-3" y="connsiteY1-4"/>
                </a:cxn>
                <a:cxn ang="0">
                  <a:pos x="connsiteX2-5" y="connsiteY2-6"/>
                </a:cxn>
              </a:cxnLst>
              <a:rect b="b" l="l" r="r" t="t"/>
              <a:pathLst>
                <a:path h="284234" w="7847420">
                  <a:moveTo>
                    <a:pt x="0" y="36968"/>
                  </a:moveTo>
                  <a:cubicBezTo>
                    <a:pt x="245726" y="330597"/>
                    <a:pt x="1444528" y="284066"/>
                    <a:pt x="2752431" y="277905"/>
                  </a:cubicBezTo>
                  <a:cubicBezTo>
                    <a:pt x="4060334" y="271744"/>
                    <a:pt x="6588860" y="131718"/>
                    <a:pt x="7847420" y="0"/>
                  </a:cubicBezTo>
                </a:path>
              </a:pathLst>
            </a:cu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eaLnBrk="0" fontAlgn="base" hangingPunct="0" rtl="0">
                <a:spcBef>
                  <a:spcPct val="0"/>
                </a:spcBef>
                <a:spcAft>
                  <a:spcPct val="0"/>
                </a:spcAft>
                <a:defRPr kern="1200">
                  <a:solidFill>
                    <a:schemeClr val="lt1"/>
                  </a:solidFill>
                  <a:latin typeface="+mn-lt"/>
                  <a:ea typeface="+mn-ea"/>
                  <a:cs typeface="+mn-cs"/>
                </a:defRPr>
              </a:lvl1pPr>
              <a:lvl2pPr algn="l" eaLnBrk="0" fontAlgn="base" hangingPunct="0" marL="457200" rtl="0">
                <a:spcBef>
                  <a:spcPct val="0"/>
                </a:spcBef>
                <a:spcAft>
                  <a:spcPct val="0"/>
                </a:spcAft>
                <a:defRPr kern="1200">
                  <a:solidFill>
                    <a:schemeClr val="lt1"/>
                  </a:solidFill>
                  <a:latin typeface="+mn-lt"/>
                  <a:ea typeface="+mn-ea"/>
                  <a:cs typeface="+mn-cs"/>
                </a:defRPr>
              </a:lvl2pPr>
              <a:lvl3pPr algn="l" eaLnBrk="0" fontAlgn="base" hangingPunct="0" marL="914400" rtl="0">
                <a:spcBef>
                  <a:spcPct val="0"/>
                </a:spcBef>
                <a:spcAft>
                  <a:spcPct val="0"/>
                </a:spcAft>
                <a:defRPr kern="1200">
                  <a:solidFill>
                    <a:schemeClr val="lt1"/>
                  </a:solidFill>
                  <a:latin typeface="+mn-lt"/>
                  <a:ea typeface="+mn-ea"/>
                  <a:cs typeface="+mn-cs"/>
                </a:defRPr>
              </a:lvl3pPr>
              <a:lvl4pPr algn="l" eaLnBrk="0" fontAlgn="base" hangingPunct="0" marL="1371600" rtl="0">
                <a:spcBef>
                  <a:spcPct val="0"/>
                </a:spcBef>
                <a:spcAft>
                  <a:spcPct val="0"/>
                </a:spcAft>
                <a:defRPr kern="1200">
                  <a:solidFill>
                    <a:schemeClr val="lt1"/>
                  </a:solidFill>
                  <a:latin typeface="+mn-lt"/>
                  <a:ea typeface="+mn-ea"/>
                  <a:cs typeface="+mn-cs"/>
                </a:defRPr>
              </a:lvl4pPr>
              <a:lvl5pPr algn="l" eaLnBrk="0" fontAlgn="base" hangingPunct="0" marL="1828800" rtl="0">
                <a:spcBef>
                  <a:spcPct val="0"/>
                </a:spcBef>
                <a:spcAft>
                  <a:spcPct val="0"/>
                </a:spcAft>
                <a:defRPr kern="1200">
                  <a:solidFill>
                    <a:schemeClr val="lt1"/>
                  </a:solidFill>
                  <a:latin typeface="+mn-lt"/>
                  <a:ea typeface="+mn-ea"/>
                  <a:cs typeface="+mn-cs"/>
                </a:defRPr>
              </a:lvl5pPr>
              <a:lvl6pPr algn="l" defTabSz="914400" eaLnBrk="1" hangingPunct="1" latinLnBrk="0" marL="2286000" rtl="0">
                <a:defRPr kern="1200">
                  <a:solidFill>
                    <a:schemeClr val="lt1"/>
                  </a:solidFill>
                  <a:latin typeface="+mn-lt"/>
                  <a:ea typeface="+mn-ea"/>
                  <a:cs typeface="+mn-cs"/>
                </a:defRPr>
              </a:lvl6pPr>
              <a:lvl7pPr algn="l" defTabSz="914400" eaLnBrk="1" hangingPunct="1" latinLnBrk="0" marL="2743200" rtl="0">
                <a:defRPr kern="1200">
                  <a:solidFill>
                    <a:schemeClr val="lt1"/>
                  </a:solidFill>
                  <a:latin typeface="+mn-lt"/>
                  <a:ea typeface="+mn-ea"/>
                  <a:cs typeface="+mn-cs"/>
                </a:defRPr>
              </a:lvl7pPr>
              <a:lvl8pPr algn="l" defTabSz="914400" eaLnBrk="1" hangingPunct="1" latinLnBrk="0" marL="3200400" rtl="0">
                <a:defRPr kern="1200">
                  <a:solidFill>
                    <a:schemeClr val="lt1"/>
                  </a:solidFill>
                  <a:latin typeface="+mn-lt"/>
                  <a:ea typeface="+mn-ea"/>
                  <a:cs typeface="+mn-cs"/>
                </a:defRPr>
              </a:lvl8pPr>
              <a:lvl9pPr algn="l" defTabSz="914400" eaLnBrk="1" hangingPunct="1" latinLnBrk="0" marL="3657600" rtl="0">
                <a:defRPr kern="1200">
                  <a:solidFill>
                    <a:schemeClr val="lt1"/>
                  </a:solidFill>
                  <a:latin typeface="+mn-lt"/>
                  <a:ea typeface="+mn-ea"/>
                  <a:cs typeface="+mn-cs"/>
                </a:defRPr>
              </a:lvl9pPr>
            </a:lstStyle>
            <a:p>
              <a:pPr algn="ctr" fontAlgn="auto">
                <a:defRPr/>
              </a:pPr>
              <a:endParaRPr altLang="en-US" lang="zh-CN" noProof="1"/>
            </a:p>
          </p:txBody>
        </p:sp>
        <p:pic>
          <p:nvPicPr>
            <p:cNvPr id="9227" name="图片 9"/>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895" y="130347"/>
              <a:ext cx="1335140" cy="96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1" name="组合 4"/>
          <p:cNvGrpSpPr>
            <a:grpSpLocks/>
          </p:cNvGrpSpPr>
          <p:nvPr/>
        </p:nvGrpSpPr>
        <p:grpSpPr bwMode="auto">
          <a:xfrm flipH="1">
            <a:off x="8469313" y="3230563"/>
            <a:ext cx="3324225" cy="874712"/>
            <a:chOff x="230895" y="130347"/>
            <a:chExt cx="3594745" cy="963251"/>
          </a:xfrm>
        </p:grpSpPr>
        <p:sp>
          <p:nvSpPr>
            <p:cNvPr id="7" name="任意多边形: 形状 6">
              <a:extLst>
                <a:ext uri="{FF2B5EF4-FFF2-40B4-BE49-F238E27FC236}">
                  <a16:creationId xmlns:a16="http://schemas.microsoft.com/office/drawing/2014/main" id="{DD3F2FBA-E201-48E8-BD65-B531A5E9BE7E}"/>
                </a:ext>
              </a:extLst>
            </p:cNvPr>
            <p:cNvSpPr/>
            <p:nvPr/>
          </p:nvSpPr>
          <p:spPr>
            <a:xfrm>
              <a:off x="1497811" y="539423"/>
              <a:ext cx="2327829" cy="73424"/>
            </a:xfrm>
            <a:custGeom>
              <a:avLst/>
              <a:gdLst>
                <a:gd fmla="*/ 0 w 9877777" name="connsiteX0"/>
                <a:gd fmla="*/ 284617 h 420929" name="connsiteY0"/>
                <a:gd fmla="*/ 620889 w 9877777" name="connsiteX1"/>
                <a:gd fmla="*/ 115284 h 420929" name="connsiteY1"/>
                <a:gd fmla="*/ 2302933 w 9877777" name="connsiteX2"/>
                <a:gd fmla="*/ 420084 h 420929" name="connsiteY2"/>
                <a:gd fmla="*/ 4696177 w 9877777" name="connsiteX3"/>
                <a:gd fmla="*/ 2395 h 420929" name="connsiteY3"/>
                <a:gd fmla="*/ 6886222 w 9877777" name="connsiteX4"/>
                <a:gd fmla="*/ 250751 h 420929" name="connsiteY4"/>
                <a:gd fmla="*/ 9098844 w 9877777" name="connsiteX5"/>
                <a:gd fmla="*/ 284617 h 420929" name="connsiteY5"/>
                <a:gd fmla="*/ 9877777 w 9877777" name="connsiteX6"/>
                <a:gd fmla="*/ 149151 h 420929" name="connsiteY6"/>
                <a:gd fmla="*/ 0 w 9877777" name="connsiteX0-1"/>
                <a:gd fmla="*/ 284617 h 431037" name="connsiteY0-2"/>
                <a:gd fmla="*/ 595855 w 9877777" name="connsiteX1-3"/>
                <a:gd fmla="*/ 307195 h 431037" name="connsiteY1-4"/>
                <a:gd fmla="*/ 2302933 w 9877777" name="connsiteX2-5"/>
                <a:gd fmla="*/ 420084 h 431037" name="connsiteY2-6"/>
                <a:gd fmla="*/ 4696177 w 9877777" name="connsiteX3-7"/>
                <a:gd fmla="*/ 2395 h 431037" name="connsiteY3-8"/>
                <a:gd fmla="*/ 6886222 w 9877777" name="connsiteX4-9"/>
                <a:gd fmla="*/ 250751 h 431037" name="connsiteY4-10"/>
                <a:gd fmla="*/ 9098844 w 9877777" name="connsiteX5-11"/>
                <a:gd fmla="*/ 284617 h 431037" name="connsiteY5-12"/>
                <a:gd fmla="*/ 9877777 w 9877777" name="connsiteX6-13"/>
                <a:gd fmla="*/ 149151 h 431037" name="connsiteY6-14"/>
                <a:gd fmla="*/ 0 w 9915328" name="connsiteX0-15"/>
                <a:gd fmla="*/ 194306 h 431977" name="connsiteY0-16"/>
                <a:gd fmla="*/ 633406 w 9915328" name="connsiteX1-17"/>
                <a:gd fmla="*/ 307195 h 431977" name="connsiteY1-18"/>
                <a:gd fmla="*/ 2340484 w 9915328" name="connsiteX2-19"/>
                <a:gd fmla="*/ 420084 h 431977" name="connsiteY2-20"/>
                <a:gd fmla="*/ 4733728 w 9915328" name="connsiteX3-21"/>
                <a:gd fmla="*/ 2395 h 431977" name="connsiteY3-22"/>
                <a:gd fmla="*/ 6923773 w 9915328" name="connsiteX4-23"/>
                <a:gd fmla="*/ 250751 h 431977" name="connsiteY4-24"/>
                <a:gd fmla="*/ 9136395 w 9915328" name="connsiteX5-25"/>
                <a:gd fmla="*/ 284617 h 431977" name="connsiteY5-26"/>
                <a:gd fmla="*/ 9915328 w 9915328" name="connsiteX6-27"/>
                <a:gd fmla="*/ 149151 h 431977" name="connsiteY6-28"/>
                <a:gd fmla="*/ 0 w 9915328" name="connsiteX0-29"/>
                <a:gd fmla="*/ 194306 h 431977" name="connsiteY0-30"/>
                <a:gd fmla="*/ 633406 w 9915328" name="connsiteX1-31"/>
                <a:gd fmla="*/ 307195 h 431977" name="connsiteY1-32"/>
                <a:gd fmla="*/ 2340484 w 9915328" name="connsiteX2-33"/>
                <a:gd fmla="*/ 420084 h 431977" name="connsiteY2-34"/>
                <a:gd fmla="*/ 4733728 w 9915328" name="connsiteX3-35"/>
                <a:gd fmla="*/ 2395 h 431977" name="connsiteY3-36"/>
                <a:gd fmla="*/ 6923773 w 9915328" name="connsiteX4-37"/>
                <a:gd fmla="*/ 250751 h 431977" name="connsiteY4-38"/>
                <a:gd fmla="*/ 9136395 w 9915328" name="connsiteX5-39"/>
                <a:gd fmla="*/ 284617 h 431977" name="connsiteY5-40"/>
                <a:gd fmla="*/ 9915328 w 9915328" name="connsiteX6-41"/>
                <a:gd fmla="*/ 149151 h 431977" name="connsiteY6-42"/>
                <a:gd fmla="*/ 0 w 9915328" name="connsiteX0-43"/>
                <a:gd fmla="*/ 60818 h 291409" name="connsiteY0-44"/>
                <a:gd fmla="*/ 633406 w 9915328" name="connsiteX1-45"/>
                <a:gd fmla="*/ 173707 h 291409" name="connsiteY1-46"/>
                <a:gd fmla="*/ 2340484 w 9915328" name="connsiteX2-47"/>
                <a:gd fmla="*/ 286596 h 291409" name="connsiteY2-48"/>
                <a:gd fmla="*/ 5071684 w 9915328" name="connsiteX3-49"/>
                <a:gd fmla="*/ 4374 h 291409" name="connsiteY3-50"/>
                <a:gd fmla="*/ 6923773 w 9915328" name="connsiteX4-51"/>
                <a:gd fmla="*/ 117263 h 291409" name="connsiteY4-52"/>
                <a:gd fmla="*/ 9136395 w 9915328" name="connsiteX5-53"/>
                <a:gd fmla="*/ 151129 h 291409" name="connsiteY5-54"/>
                <a:gd fmla="*/ 9915328 w 9915328" name="connsiteX6-55"/>
                <a:gd fmla="*/ 15663 h 291409" name="connsiteY6-56"/>
                <a:gd fmla="*/ 0 w 9915328" name="connsiteX0-57"/>
                <a:gd fmla="*/ 163495 h 394086" name="connsiteY0-58"/>
                <a:gd fmla="*/ 633406 w 9915328" name="connsiteX1-59"/>
                <a:gd fmla="*/ 276384 h 394086" name="connsiteY1-60"/>
                <a:gd fmla="*/ 2340484 w 9915328" name="connsiteX2-61"/>
                <a:gd fmla="*/ 389273 h 394086" name="connsiteY2-62"/>
                <a:gd fmla="*/ 5071684 w 9915328" name="connsiteX3-63"/>
                <a:gd fmla="*/ 107051 h 394086" name="connsiteY3-64"/>
                <a:gd fmla="*/ 6986358 w 9915328" name="connsiteX4-65"/>
                <a:gd fmla="*/ 5451 h 394086" name="connsiteY4-66"/>
                <a:gd fmla="*/ 9136395 w 9915328" name="connsiteX5-67"/>
                <a:gd fmla="*/ 253806 h 394086" name="connsiteY5-68"/>
                <a:gd fmla="*/ 9915328 w 9915328" name="connsiteX6-69"/>
                <a:gd fmla="*/ 118340 h 394086" name="connsiteY6-70"/>
                <a:gd fmla="*/ 0 w 9915328" name="connsiteX0-71"/>
                <a:gd fmla="*/ 179002 h 409593" name="connsiteY0-72"/>
                <a:gd fmla="*/ 633406 w 9915328" name="connsiteX1-73"/>
                <a:gd fmla="*/ 291891 h 409593" name="connsiteY1-74"/>
                <a:gd fmla="*/ 2340484 w 9915328" name="connsiteX2-75"/>
                <a:gd fmla="*/ 404780 h 409593" name="connsiteY2-76"/>
                <a:gd fmla="*/ 5071684 w 9915328" name="connsiteX3-77"/>
                <a:gd fmla="*/ 122558 h 409593" name="connsiteY3-78"/>
                <a:gd fmla="*/ 6986358 w 9915328" name="connsiteX4-79"/>
                <a:gd fmla="*/ 20958 h 409593" name="connsiteY4-80"/>
                <a:gd fmla="*/ 9136395 w 9915328" name="connsiteX5-81"/>
                <a:gd fmla="*/ 9669 h 409593" name="connsiteY5-82"/>
                <a:gd fmla="*/ 9915328 w 9915328" name="connsiteX6-83"/>
                <a:gd fmla="*/ 133847 h 409593" name="connsiteY6-84"/>
                <a:gd fmla="*/ 0 w 9915328" name="connsiteX0-85"/>
                <a:gd fmla="*/ 198509 h 429100" name="connsiteY0-86"/>
                <a:gd fmla="*/ 633406 w 9915328" name="connsiteX1-87"/>
                <a:gd fmla="*/ 311398 h 429100" name="connsiteY1-88"/>
                <a:gd fmla="*/ 2340484 w 9915328" name="connsiteX2-89"/>
                <a:gd fmla="*/ 424287 h 429100" name="connsiteY2-90"/>
                <a:gd fmla="*/ 5071684 w 9915328" name="connsiteX3-91"/>
                <a:gd fmla="*/ 142065 h 429100" name="connsiteY3-92"/>
                <a:gd fmla="*/ 6986358 w 9915328" name="connsiteX4-93"/>
                <a:gd fmla="*/ 40465 h 429100" name="connsiteY4-94"/>
                <a:gd fmla="*/ 9136395 w 9915328" name="connsiteX5-95"/>
                <a:gd fmla="*/ 29176 h 429100" name="connsiteY5-96"/>
                <a:gd fmla="*/ 9915328 w 9915328" name="connsiteX6-97"/>
                <a:gd fmla="*/ 153354 h 429100" name="connsiteY6-98"/>
                <a:gd fmla="*/ 0 w 9915328" name="connsiteX0-99"/>
                <a:gd fmla="*/ 158109 h 388700" name="connsiteY0-100"/>
                <a:gd fmla="*/ 633406 w 9915328" name="connsiteX1-101"/>
                <a:gd fmla="*/ 270998 h 388700" name="connsiteY1-102"/>
                <a:gd fmla="*/ 2340484 w 9915328" name="connsiteX2-103"/>
                <a:gd fmla="*/ 383887 h 388700" name="connsiteY2-104"/>
                <a:gd fmla="*/ 5071684 w 9915328" name="connsiteX3-105"/>
                <a:gd fmla="*/ 101665 h 388700" name="connsiteY3-106"/>
                <a:gd fmla="*/ 6986358 w 9915328" name="connsiteX4-107"/>
                <a:gd fmla="*/ 65 h 388700" name="connsiteY4-108"/>
                <a:gd fmla="*/ 8835990 w 9915328" name="connsiteX5-109"/>
                <a:gd fmla="*/ 112954 h 388700" name="connsiteY5-110"/>
                <a:gd fmla="*/ 9915328 w 9915328" name="connsiteX6-111"/>
                <a:gd fmla="*/ 112954 h 388700" name="connsiteY6-112"/>
                <a:gd fmla="*/ 0 w 9915328" name="connsiteX0-113"/>
                <a:gd fmla="*/ 158569 h 385714" name="connsiteY0-114"/>
                <a:gd fmla="*/ 633406 w 9915328" name="connsiteX1-115"/>
                <a:gd fmla="*/ 271458 h 385714" name="connsiteY1-116"/>
                <a:gd fmla="*/ 2340484 w 9915328" name="connsiteX2-117"/>
                <a:gd fmla="*/ 384347 h 385714" name="connsiteY2-118"/>
                <a:gd fmla="*/ 5270277 w 9915328" name="connsiteX3-119"/>
                <a:gd fmla="*/ 191025 h 385714" name="connsiteY3-120"/>
                <a:gd fmla="*/ 6986358 w 9915328" name="connsiteX4-121"/>
                <a:gd fmla="*/ 525 h 385714" name="connsiteY4-122"/>
                <a:gd fmla="*/ 8835990 w 9915328" name="connsiteX5-123"/>
                <a:gd fmla="*/ 113414 h 385714" name="connsiteY5-124"/>
                <a:gd fmla="*/ 9915328 w 9915328" name="connsiteX6-125"/>
                <a:gd fmla="*/ 113414 h 385714" name="connsiteY6-126"/>
                <a:gd fmla="*/ 0 w 9915328" name="connsiteX0-127"/>
                <a:gd fmla="*/ 158569 h 323756" name="connsiteY0-128"/>
                <a:gd fmla="*/ 633406 w 9915328" name="connsiteX1-129"/>
                <a:gd fmla="*/ 271458 h 323756" name="connsiteY1-130"/>
                <a:gd fmla="*/ 2340484 w 9915328" name="connsiteX2-131"/>
                <a:gd fmla="*/ 320847 h 323756" name="connsiteY2-132"/>
                <a:gd fmla="*/ 5270277 w 9915328" name="connsiteX3-133"/>
                <a:gd fmla="*/ 191025 h 323756" name="connsiteY3-134"/>
                <a:gd fmla="*/ 6986358 w 9915328" name="connsiteX4-135"/>
                <a:gd fmla="*/ 525 h 323756" name="connsiteY4-136"/>
                <a:gd fmla="*/ 8835990 w 9915328" name="connsiteX5-137"/>
                <a:gd fmla="*/ 113414 h 323756" name="connsiteY5-138"/>
                <a:gd fmla="*/ 9915328 w 9915328" name="connsiteX6-139"/>
                <a:gd fmla="*/ 113414 h 323756" name="connsiteY6-140"/>
                <a:gd fmla="*/ 0 w 9915328" name="connsiteX0-141"/>
                <a:gd fmla="*/ 95979 h 261166" name="connsiteY0-142"/>
                <a:gd fmla="*/ 633406 w 9915328" name="connsiteX1-143"/>
                <a:gd fmla="*/ 208868 h 261166" name="connsiteY1-144"/>
                <a:gd fmla="*/ 2340484 w 9915328" name="connsiteX2-145"/>
                <a:gd fmla="*/ 258257 h 261166" name="connsiteY2-146"/>
                <a:gd fmla="*/ 5270277 w 9915328" name="connsiteX3-147"/>
                <a:gd fmla="*/ 128435 h 261166" name="connsiteY3-148"/>
                <a:gd fmla="*/ 8835990 w 9915328" name="connsiteX4-149"/>
                <a:gd fmla="*/ 50824 h 261166" name="connsiteY4-150"/>
                <a:gd fmla="*/ 9915328 w 9915328" name="connsiteX5-151"/>
                <a:gd fmla="*/ 50824 h 261166" name="connsiteY5-152"/>
                <a:gd fmla="*/ 0 w 9915328" name="connsiteX0-153"/>
                <a:gd fmla="*/ 201048 h 366235" name="connsiteY0-154"/>
                <a:gd fmla="*/ 633406 w 9915328" name="connsiteX1-155"/>
                <a:gd fmla="*/ 313937 h 366235" name="connsiteY1-156"/>
                <a:gd fmla="*/ 2340484 w 9915328" name="connsiteX2-157"/>
                <a:gd fmla="*/ 363326 h 366235" name="connsiteY2-158"/>
                <a:gd fmla="*/ 5270277 w 9915328" name="connsiteX3-159"/>
                <a:gd fmla="*/ 233504 h 366235" name="connsiteY3-160"/>
                <a:gd fmla="*/ 7659714 w 9915328" name="connsiteX4-161"/>
                <a:gd fmla="*/ 28893 h 366235" name="connsiteY4-162"/>
                <a:gd fmla="*/ 9915328 w 9915328" name="connsiteX5-163"/>
                <a:gd fmla="*/ 155893 h 366235" name="connsiteY5-164"/>
                <a:gd fmla="*/ 0 w 9915328" name="connsiteX0-165"/>
                <a:gd fmla="*/ 173629 h 338816" name="connsiteY0-166"/>
                <a:gd fmla="*/ 633406 w 9915328" name="connsiteX1-167"/>
                <a:gd fmla="*/ 286518 h 338816" name="connsiteY1-168"/>
                <a:gd fmla="*/ 2340484 w 9915328" name="connsiteX2-169"/>
                <a:gd fmla="*/ 335907 h 338816" name="connsiteY2-170"/>
                <a:gd fmla="*/ 5270277 w 9915328" name="connsiteX3-171"/>
                <a:gd fmla="*/ 206085 h 338816" name="connsiteY3-172"/>
                <a:gd fmla="*/ 7659714 w 9915328" name="connsiteX4-173"/>
                <a:gd fmla="*/ 1474 h 338816" name="connsiteY4-174"/>
                <a:gd fmla="*/ 9915328 w 9915328" name="connsiteX5-175"/>
                <a:gd fmla="*/ 128474 h 338816" name="connsiteY5-176"/>
                <a:gd fmla="*/ 0 w 10190302" name="connsiteX0-177"/>
                <a:gd fmla="*/ 174097 h 339284" name="connsiteY0-178"/>
                <a:gd fmla="*/ 633406 w 10190302" name="connsiteX1-179"/>
                <a:gd fmla="*/ 286986 h 339284" name="connsiteY1-180"/>
                <a:gd fmla="*/ 2340484 w 10190302" name="connsiteX2-181"/>
                <a:gd fmla="*/ 336375 h 339284" name="connsiteY2-182"/>
                <a:gd fmla="*/ 5270277 w 10190302" name="connsiteX3-183"/>
                <a:gd fmla="*/ 206553 h 339284" name="connsiteY3-184"/>
                <a:gd fmla="*/ 7659714 w 10190302" name="connsiteX4-185"/>
                <a:gd fmla="*/ 1942 h 339284" name="connsiteY4-186"/>
                <a:gd fmla="*/ 10190302 w 10190302" name="connsiteX5-187"/>
                <a:gd fmla="*/ 103542 h 339284" name="connsiteY5-188"/>
                <a:gd fmla="*/ 0 w 10129197" name="connsiteX0-189"/>
                <a:gd fmla="*/ 85197 h 340405" name="connsiteY0-190"/>
                <a:gd fmla="*/ 572301 w 10129197" name="connsiteX1-191"/>
                <a:gd fmla="*/ 286986 h 340405" name="connsiteY1-192"/>
                <a:gd fmla="*/ 2279379 w 10129197" name="connsiteX2-193"/>
                <a:gd fmla="*/ 336375 h 340405" name="connsiteY2-194"/>
                <a:gd fmla="*/ 5209172 w 10129197" name="connsiteX3-195"/>
                <a:gd fmla="*/ 206553 h 340405" name="connsiteY3-196"/>
                <a:gd fmla="*/ 7598609 w 10129197" name="connsiteX4-197"/>
                <a:gd fmla="*/ 1942 h 340405" name="connsiteY4-198"/>
                <a:gd fmla="*/ 10129197 w 10129197" name="connsiteX5-199"/>
                <a:gd fmla="*/ 103542 h 340405" name="connsiteY5-200"/>
                <a:gd fmla="*/ 0 w 10129197" name="connsiteX0-201"/>
                <a:gd fmla="*/ 85197 h 340405" name="connsiteY0-202"/>
                <a:gd fmla="*/ 572301 w 10129197" name="connsiteX1-203"/>
                <a:gd fmla="*/ 286986 h 340405" name="connsiteY1-204"/>
                <a:gd fmla="*/ 2279379 w 10129197" name="connsiteX2-205"/>
                <a:gd fmla="*/ 336375 h 340405" name="connsiteY2-206"/>
                <a:gd fmla="*/ 5209172 w 10129197" name="connsiteX3-207"/>
                <a:gd fmla="*/ 206553 h 340405" name="connsiteY3-208"/>
                <a:gd fmla="*/ 7598609 w 10129197" name="connsiteX4-209"/>
                <a:gd fmla="*/ 1942 h 340405" name="connsiteY4-210"/>
                <a:gd fmla="*/ 10129197 w 10129197" name="connsiteX5-211"/>
                <a:gd fmla="*/ 103542 h 340405" name="connsiteY5-212"/>
                <a:gd fmla="*/ 0 w 10129197" name="connsiteX0-213"/>
                <a:gd fmla="*/ 85197 h 339169" name="connsiteY0-214"/>
                <a:gd fmla="*/ 2279379 w 10129197" name="connsiteX1-215"/>
                <a:gd fmla="*/ 336375 h 339169" name="connsiteY1-216"/>
                <a:gd fmla="*/ 5209172 w 10129197" name="connsiteX2-217"/>
                <a:gd fmla="*/ 206553 h 339169" name="connsiteY2-218"/>
                <a:gd fmla="*/ 7598609 w 10129197" name="connsiteX3-219"/>
                <a:gd fmla="*/ 1942 h 339169" name="connsiteY3-220"/>
                <a:gd fmla="*/ 10129197 w 10129197" name="connsiteX4-221"/>
                <a:gd fmla="*/ 103542 h 339169" name="connsiteY4-222"/>
                <a:gd fmla="*/ 0 w 10129197" name="connsiteX0-223"/>
                <a:gd fmla="*/ 85197 h 339169" name="connsiteY0-224"/>
                <a:gd fmla="*/ 2279379 w 10129197" name="connsiteX1-225"/>
                <a:gd fmla="*/ 336375 h 339169" name="connsiteY1-226"/>
                <a:gd fmla="*/ 5209172 w 10129197" name="connsiteX2-227"/>
                <a:gd fmla="*/ 206553 h 339169" name="connsiteY2-228"/>
                <a:gd fmla="*/ 7598609 w 10129197" name="connsiteX3-229"/>
                <a:gd fmla="*/ 1942 h 339169" name="connsiteY3-230"/>
                <a:gd fmla="*/ 10129197 w 10129197" name="connsiteX4-231"/>
                <a:gd fmla="*/ 103542 h 339169" name="connsiteY4-232"/>
                <a:gd fmla="*/ 0 w 10129197" name="connsiteX0-233"/>
                <a:gd fmla="*/ 118179 h 372151" name="connsiteY0-234"/>
                <a:gd fmla="*/ 2279379 w 10129197" name="connsiteX1-235"/>
                <a:gd fmla="*/ 369357 h 372151" name="connsiteY1-236"/>
                <a:gd fmla="*/ 5209172 w 10129197" name="connsiteX2-237"/>
                <a:gd fmla="*/ 239535 h 372151" name="connsiteY2-238"/>
                <a:gd fmla="*/ 7598609 w 10129197" name="connsiteX3-239"/>
                <a:gd fmla="*/ 34924 h 372151" name="connsiteY3-240"/>
                <a:gd fmla="*/ 10129197 w 10129197" name="connsiteX4-241"/>
                <a:gd fmla="*/ 9524 h 372151" name="connsiteY4-242"/>
                <a:gd fmla="*/ 0 w 10129197" name="connsiteX0-243"/>
                <a:gd fmla="*/ 108656 h 362734" name="connsiteY0-244"/>
                <a:gd fmla="*/ 2279379 w 10129197" name="connsiteX1-245"/>
                <a:gd fmla="*/ 359834 h 362734" name="connsiteY1-246"/>
                <a:gd fmla="*/ 5209172 w 10129197" name="connsiteX2-247"/>
                <a:gd fmla="*/ 230012 h 362734" name="connsiteY2-248"/>
                <a:gd fmla="*/ 10129197 w 10129197" name="connsiteX3-249"/>
                <a:gd fmla="*/ 1 h 362734" name="connsiteY3-250"/>
                <a:gd fmla="*/ 0 w 8153512" name="connsiteX0-251"/>
                <a:gd fmla="*/ 149619 h 403884" name="connsiteY0-252"/>
                <a:gd fmla="*/ 2279379 w 8153512" name="connsiteX1-253"/>
                <a:gd fmla="*/ 400797 h 403884" name="connsiteY1-254"/>
                <a:gd fmla="*/ 5209172 w 8153512" name="connsiteX2-255"/>
                <a:gd fmla="*/ 270975 h 403884" name="connsiteY2-256"/>
                <a:gd fmla="*/ 8153512 w 8153512" name="connsiteX3-257"/>
                <a:gd fmla="*/ 0 h 403884" name="connsiteY3-258"/>
                <a:gd fmla="*/ 0 w 8320471" name="connsiteX0-259"/>
                <a:gd fmla="*/ 36968 h 290765" name="connsiteY0-260"/>
                <a:gd fmla="*/ 2279379 w 8320471" name="connsiteX1-261"/>
                <a:gd fmla="*/ 288146 h 290765" name="connsiteY1-262"/>
                <a:gd fmla="*/ 5209172 w 8320471" name="connsiteX2-263"/>
                <a:gd fmla="*/ 158324 h 290765" name="connsiteY2-264"/>
                <a:gd fmla="*/ 8320471 w 8320471" name="connsiteX3-265"/>
                <a:gd fmla="*/ 0 h 290765" name="connsiteY3-266"/>
                <a:gd fmla="*/ 0 w 8320471" name="connsiteX0-267"/>
                <a:gd fmla="*/ 36968 h 292812" name="connsiteY0-268"/>
                <a:gd fmla="*/ 2279379 w 8320471" name="connsiteX1-269"/>
                <a:gd fmla="*/ 288146 h 292812" name="connsiteY1-270"/>
                <a:gd fmla="*/ 8320471 w 8320471" name="connsiteX2-271"/>
                <a:gd fmla="*/ 0 h 292812" name="connsiteY2-272"/>
                <a:gd fmla="*/ 0 w 8320471" name="connsiteX0-273"/>
                <a:gd fmla="*/ 36968 h 284234" name="connsiteY0-274"/>
                <a:gd fmla="*/ 2752431 w 8320471" name="connsiteX1-275"/>
                <a:gd fmla="*/ 277905 h 284234" name="connsiteY1-276"/>
                <a:gd fmla="*/ 8320471 w 8320471" name="connsiteX2-277"/>
                <a:gd fmla="*/ 0 h 284234" name="connsiteY2-278"/>
                <a:gd fmla="*/ 0 w 8306558" name="connsiteX0-279"/>
                <a:gd fmla="*/ 47209 h 295214" name="connsiteY0-280"/>
                <a:gd fmla="*/ 2752431 w 8306558" name="connsiteX1-281"/>
                <a:gd fmla="*/ 288146 h 295214" name="connsiteY1-282"/>
                <a:gd fmla="*/ 8306558 w 8306558" name="connsiteX2-283"/>
                <a:gd fmla="*/ 0 h 295214" name="connsiteY2-284"/>
                <a:gd fmla="*/ 0 w 8306558" name="connsiteX0-285"/>
                <a:gd fmla="*/ 47209 h 295214" name="connsiteY0-286"/>
                <a:gd fmla="*/ 2752431 w 8306558" name="connsiteX1-287"/>
                <a:gd fmla="*/ 288146 h 295214" name="connsiteY1-288"/>
                <a:gd fmla="*/ 8306558 w 8306558" name="connsiteX2-289"/>
                <a:gd fmla="*/ 0 h 295214" name="connsiteY2-290"/>
                <a:gd fmla="*/ 0 w 7847420" name="connsiteX0-291"/>
                <a:gd fmla="*/ 36968 h 284234" name="connsiteY0-292"/>
                <a:gd fmla="*/ 2752431 w 7847420" name="connsiteX1-293"/>
                <a:gd fmla="*/ 277905 h 284234" name="connsiteY1-294"/>
                <a:gd fmla="*/ 7847420 w 7847420" name="connsiteX2-295"/>
                <a:gd fmla="*/ 0 h 284234" name="connsiteY2-296"/>
              </a:gdLst>
              <a:ahLst/>
              <a:cxnLst>
                <a:cxn ang="0">
                  <a:pos x="connsiteX0-1" y="connsiteY0-2"/>
                </a:cxn>
                <a:cxn ang="0">
                  <a:pos x="connsiteX1-3" y="connsiteY1-4"/>
                </a:cxn>
                <a:cxn ang="0">
                  <a:pos x="connsiteX2-5" y="connsiteY2-6"/>
                </a:cxn>
              </a:cxnLst>
              <a:rect b="b" l="l" r="r" t="t"/>
              <a:pathLst>
                <a:path h="284234" w="7847420">
                  <a:moveTo>
                    <a:pt x="0" y="36968"/>
                  </a:moveTo>
                  <a:cubicBezTo>
                    <a:pt x="245726" y="330597"/>
                    <a:pt x="1444528" y="284066"/>
                    <a:pt x="2752431" y="277905"/>
                  </a:cubicBezTo>
                  <a:cubicBezTo>
                    <a:pt x="4060334" y="271744"/>
                    <a:pt x="6588860" y="131718"/>
                    <a:pt x="7847420" y="0"/>
                  </a:cubicBezTo>
                </a:path>
              </a:pathLst>
            </a:cu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eaLnBrk="0" fontAlgn="base" hangingPunct="0" rtl="0">
                <a:spcBef>
                  <a:spcPct val="0"/>
                </a:spcBef>
                <a:spcAft>
                  <a:spcPct val="0"/>
                </a:spcAft>
                <a:defRPr kern="1200">
                  <a:solidFill>
                    <a:schemeClr val="lt1"/>
                  </a:solidFill>
                  <a:latin typeface="+mn-lt"/>
                  <a:ea typeface="+mn-ea"/>
                  <a:cs typeface="+mn-cs"/>
                </a:defRPr>
              </a:lvl1pPr>
              <a:lvl2pPr algn="l" eaLnBrk="0" fontAlgn="base" hangingPunct="0" marL="457200" rtl="0">
                <a:spcBef>
                  <a:spcPct val="0"/>
                </a:spcBef>
                <a:spcAft>
                  <a:spcPct val="0"/>
                </a:spcAft>
                <a:defRPr kern="1200">
                  <a:solidFill>
                    <a:schemeClr val="lt1"/>
                  </a:solidFill>
                  <a:latin typeface="+mn-lt"/>
                  <a:ea typeface="+mn-ea"/>
                  <a:cs typeface="+mn-cs"/>
                </a:defRPr>
              </a:lvl2pPr>
              <a:lvl3pPr algn="l" eaLnBrk="0" fontAlgn="base" hangingPunct="0" marL="914400" rtl="0">
                <a:spcBef>
                  <a:spcPct val="0"/>
                </a:spcBef>
                <a:spcAft>
                  <a:spcPct val="0"/>
                </a:spcAft>
                <a:defRPr kern="1200">
                  <a:solidFill>
                    <a:schemeClr val="lt1"/>
                  </a:solidFill>
                  <a:latin typeface="+mn-lt"/>
                  <a:ea typeface="+mn-ea"/>
                  <a:cs typeface="+mn-cs"/>
                </a:defRPr>
              </a:lvl3pPr>
              <a:lvl4pPr algn="l" eaLnBrk="0" fontAlgn="base" hangingPunct="0" marL="1371600" rtl="0">
                <a:spcBef>
                  <a:spcPct val="0"/>
                </a:spcBef>
                <a:spcAft>
                  <a:spcPct val="0"/>
                </a:spcAft>
                <a:defRPr kern="1200">
                  <a:solidFill>
                    <a:schemeClr val="lt1"/>
                  </a:solidFill>
                  <a:latin typeface="+mn-lt"/>
                  <a:ea typeface="+mn-ea"/>
                  <a:cs typeface="+mn-cs"/>
                </a:defRPr>
              </a:lvl4pPr>
              <a:lvl5pPr algn="l" eaLnBrk="0" fontAlgn="base" hangingPunct="0" marL="1828800" rtl="0">
                <a:spcBef>
                  <a:spcPct val="0"/>
                </a:spcBef>
                <a:spcAft>
                  <a:spcPct val="0"/>
                </a:spcAft>
                <a:defRPr kern="1200">
                  <a:solidFill>
                    <a:schemeClr val="lt1"/>
                  </a:solidFill>
                  <a:latin typeface="+mn-lt"/>
                  <a:ea typeface="+mn-ea"/>
                  <a:cs typeface="+mn-cs"/>
                </a:defRPr>
              </a:lvl5pPr>
              <a:lvl6pPr algn="l" defTabSz="914400" eaLnBrk="1" hangingPunct="1" latinLnBrk="0" marL="2286000" rtl="0">
                <a:defRPr kern="1200">
                  <a:solidFill>
                    <a:schemeClr val="lt1"/>
                  </a:solidFill>
                  <a:latin typeface="+mn-lt"/>
                  <a:ea typeface="+mn-ea"/>
                  <a:cs typeface="+mn-cs"/>
                </a:defRPr>
              </a:lvl6pPr>
              <a:lvl7pPr algn="l" defTabSz="914400" eaLnBrk="1" hangingPunct="1" latinLnBrk="0" marL="2743200" rtl="0">
                <a:defRPr kern="1200">
                  <a:solidFill>
                    <a:schemeClr val="lt1"/>
                  </a:solidFill>
                  <a:latin typeface="+mn-lt"/>
                  <a:ea typeface="+mn-ea"/>
                  <a:cs typeface="+mn-cs"/>
                </a:defRPr>
              </a:lvl7pPr>
              <a:lvl8pPr algn="l" defTabSz="914400" eaLnBrk="1" hangingPunct="1" latinLnBrk="0" marL="3200400" rtl="0">
                <a:defRPr kern="1200">
                  <a:solidFill>
                    <a:schemeClr val="lt1"/>
                  </a:solidFill>
                  <a:latin typeface="+mn-lt"/>
                  <a:ea typeface="+mn-ea"/>
                  <a:cs typeface="+mn-cs"/>
                </a:defRPr>
              </a:lvl8pPr>
              <a:lvl9pPr algn="l" defTabSz="914400" eaLnBrk="1" hangingPunct="1" latinLnBrk="0" marL="3657600" rtl="0">
                <a:defRPr kern="1200">
                  <a:solidFill>
                    <a:schemeClr val="lt1"/>
                  </a:solidFill>
                  <a:latin typeface="+mn-lt"/>
                  <a:ea typeface="+mn-ea"/>
                  <a:cs typeface="+mn-cs"/>
                </a:defRPr>
              </a:lvl9pPr>
            </a:lstStyle>
            <a:p>
              <a:pPr algn="ctr" fontAlgn="auto">
                <a:defRPr/>
              </a:pPr>
              <a:endParaRPr altLang="en-US" lang="zh-CN" noProof="1"/>
            </a:p>
          </p:txBody>
        </p:sp>
        <p:pic>
          <p:nvPicPr>
            <p:cNvPr id="9225" name="图片 7"/>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895" y="130347"/>
              <a:ext cx="1335140" cy="96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22" name="Picture 2"/>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4388" y="3254375"/>
            <a:ext cx="36322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文本框 1"/>
          <p:cNvSpPr txBox="1">
            <a:spLocks noChangeArrowheads="1"/>
          </p:cNvSpPr>
          <p:nvPr/>
        </p:nvSpPr>
        <p:spPr bwMode="auto">
          <a:xfrm>
            <a:off x="4943475" y="3238500"/>
            <a:ext cx="431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charset="-122" pitchFamily="2" typeface="等线"/>
                <a:ea charset="-122" pitchFamily="2" typeface="等线"/>
              </a:defRPr>
            </a:lvl1pPr>
            <a:lvl2pPr indent="-285750" marL="742950">
              <a:defRPr sz="2400">
                <a:solidFill>
                  <a:schemeClr val="tx1"/>
                </a:solidFill>
                <a:latin charset="-122" pitchFamily="2" typeface="等线"/>
                <a:ea charset="-122" pitchFamily="2" typeface="等线"/>
              </a:defRPr>
            </a:lvl2pPr>
            <a:lvl3pPr>
              <a:defRPr sz="2000">
                <a:solidFill>
                  <a:schemeClr val="tx1"/>
                </a:solidFill>
                <a:latin charset="-122" pitchFamily="2" typeface="等线"/>
                <a:ea charset="-122" pitchFamily="2" typeface="等线"/>
              </a:defRPr>
            </a:lvl3pPr>
            <a:lvl4pPr>
              <a:defRPr>
                <a:solidFill>
                  <a:schemeClr val="tx1"/>
                </a:solidFill>
                <a:latin charset="-122" pitchFamily="2" typeface="等线"/>
                <a:ea charset="-122" pitchFamily="2" typeface="等线"/>
              </a:defRPr>
            </a:lvl4pPr>
            <a:lvl5pPr>
              <a:defRPr>
                <a:solidFill>
                  <a:schemeClr val="tx1"/>
                </a:solidFill>
                <a:latin charset="-122" pitchFamily="2" typeface="等线"/>
                <a:ea charset="-122" pitchFamily="2" typeface="等线"/>
              </a:defRPr>
            </a:lvl5pPr>
            <a:lvl6pPr eaLnBrk="0" fontAlgn="base" hangingPunct="0">
              <a:spcAft>
                <a:spcPct val="0"/>
              </a:spcAft>
              <a:buFont charset="0" typeface="Arial"/>
              <a:defRPr>
                <a:solidFill>
                  <a:schemeClr val="tx1"/>
                </a:solidFill>
                <a:latin charset="-122" pitchFamily="2" typeface="等线"/>
                <a:ea charset="-122" pitchFamily="2" typeface="等线"/>
              </a:defRPr>
            </a:lvl6pPr>
            <a:lvl7pPr eaLnBrk="0" fontAlgn="base" hangingPunct="0">
              <a:spcAft>
                <a:spcPct val="0"/>
              </a:spcAft>
              <a:buFont charset="0" typeface="Arial"/>
              <a:defRPr>
                <a:solidFill>
                  <a:schemeClr val="tx1"/>
                </a:solidFill>
                <a:latin charset="-122" pitchFamily="2" typeface="等线"/>
                <a:ea charset="-122" pitchFamily="2" typeface="等线"/>
              </a:defRPr>
            </a:lvl7pPr>
            <a:lvl8pPr eaLnBrk="0" fontAlgn="base" hangingPunct="0">
              <a:spcAft>
                <a:spcPct val="0"/>
              </a:spcAft>
              <a:buFont charset="0" typeface="Arial"/>
              <a:defRPr>
                <a:solidFill>
                  <a:schemeClr val="tx1"/>
                </a:solidFill>
                <a:latin charset="-122" pitchFamily="2" typeface="等线"/>
                <a:ea charset="-122" pitchFamily="2" typeface="等线"/>
              </a:defRPr>
            </a:lvl8pPr>
            <a:lvl9pPr eaLnBrk="0" fontAlgn="base" hangingPunct="0">
              <a:spcAft>
                <a:spcPct val="0"/>
              </a:spcAft>
              <a:buFont charset="0" typeface="Arial"/>
              <a:defRPr>
                <a:solidFill>
                  <a:schemeClr val="tx1"/>
                </a:solidFill>
                <a:latin charset="-122" pitchFamily="2" typeface="等线"/>
                <a:ea charset="-122" pitchFamily="2" typeface="等线"/>
              </a:defRPr>
            </a:lvl9pPr>
          </a:lstStyle>
          <a:p>
            <a:r>
              <a:rPr altLang="en-US" b="1" lang="zh-CN" sz="2700">
                <a:solidFill>
                  <a:srgbClr val="6CBEBE"/>
                </a:solidFill>
                <a:latin charset="-122" pitchFamily="2" typeface="宋体"/>
                <a:ea charset="-122" pitchFamily="2" typeface="宋体"/>
              </a:rPr>
              <a:t>二</a:t>
            </a:r>
          </a:p>
        </p:txBody>
      </p:sp>
    </p:spTree>
    <p:extLst>
      <p:ext uri="{BB962C8B-B14F-4D97-AF65-F5344CB8AC3E}">
        <p14:creationId xmlns:p14="http://schemas.microsoft.com/office/powerpoint/2010/main" val="109870083"/>
      </p:ext>
    </p:extLst>
  </p:cSld>
  <p:clrMapOvr>
    <a:masterClrMapping/>
  </p:clrMapOvr>
  <p:transition spd="slow"/>
  <p:timing>
    <p:tnLst>
      <p:par>
        <p:cTn dur="indefinite" id="1" nodeType="tmRoot" restart="never"/>
      </p:par>
    </p:tnLst>
  </p:timing>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〖BT3〗五、阅读短文，完成练习。（16分）
〖BT4〗年 意
〖BT5〗冯骥才
〖HTK〗年意不像节气那样——宇宙的规律、大自然的变化，都是外加给人的……它很奇妙！比如伏天挥汗时，你去看那张传统而著名的木版年画《大过新年》，画面上风趣地描绘着大年夜合家欢聚的种种情景。你呢？最多只为这民俗的意蕴和稚拙的味道所吸引，并不被打动。但在腊月里，你再去瞅这花花绿绿的画儿，感觉竟然全变了。它变得亲切、鲜活、热烈、火暴，一下子撩起你过年的兴致。它分明给你以年意的感染。但它的年意又是哪儿来的呢？倘若还在画中，为何夏日里你却从中丝毫感受不到？
年年一喝那杂米杂豆熬成的又黏又甜、味道独特的腊八粥，便朦胧看到了年，好似彼岸那样在前面一边诱惑一边等待了。时光通过腊月这条河，一点点驶向年底。年意仿佛大地寒冬的雪意，一天天簇密和深浓。你想一想，这年意究竟是怎样不声不响却日日加深的？谁知？是从交谈中愈来愈多说到“年”这个字，是开始盘算如何购置新衣、装点房舍、筹办年货……还是你在年货市场挤来挤去时，受到了人们要把年过好那股子高涨的生活热情的传染？〖ZZ（Z〗年货，无论是吃的、玩的、看的、使的，全都火红碧绿、艳紫鲜黄，亮亮堂堂，生活好像一下子点满灯。〖ZZ）〗那些年年此时都要出现的图案，一准全冒出来——松菊、蝙蝠、鹤鹿、老钱、宝马、肥猪、刘海、八仙、喜鹊、聚宝盆，谁都知道它们暗示着富贵、长寿、平安、吉利、好运与兴旺……它们把你围起来，掀动你的热望，鼓舞你的欲求，叫你不知不觉把心中的祈望也寄托其中了。祖祖辈辈不管今年的希望明年是否落空，不管老天爷的许诺是否兑现，他们照样活得这样认真、虔诚、执着与热情。只有希望才使生活充满魅力……
如果你还欠缺几样年货未有齐备，少四头水仙或两斤大红苹果，不免会心急不安，跑到街上转来绕去，无论如何也要把这必备的年货买齐。圆满过年，来年圆满。年意原来竟如此深厚、如此强劲！如果此时你身在异地、急切回家，看到那一列列火车被返乡度年的人满满实实挤得变了形，你生怕误车而错过大年夜的团圆，也许会不顾挨骂、撅着屁股硬爬进车窗。年意还是一种着魔发疯的情绪！
不管一年里你有多少失落与遗憾，但在大年三十晚上坐在摆满年夜饭的桌旁，必须笑容满面。脸上无忧，来年无愁。你极力说着吉祥话，极力让家人笑，家人也极力让你笑；你还不自觉地让心中美好的愿望膨胀起来，热乎乎填满你的心怀。这时你是否感觉到，年意其实不在任何其他地方，它原本就在你的心里，也在所有人的心里。
年意不过是一种生活的情感、期望和生机。而年呢？就像一盏红红的灯笼，一年一度把它迷人地照亮。 〖HT〗</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1. 下列词语中，与文中“年意”意思最接近的是哪一项？( 〖=C1〗A〖=C1F〗 )(2分)
A. 年味
B. 年华
C. 年景
D. 年头 
〖=C1〗〖HT5〗【解析】本题考查学生对文章内容的理解能力。B项“年华”是指“岁月、时光”；C项“年景”既可以指“一年农作物收获的情况”，也可以指“年纪、时光”；D项“年头”既可以指“年份”或“年月”，也可以指“年景”。只有A项“年味”表示“过年时忙碌的景象、喜庆的气氛以及给人的特有感受”，与“年意”意思最接近。故本题选A。〖=C1F〗</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2. 短文第1自然段写伏天和腊月里看《大过新年》木版年画的事，目的是什么？( 〖=C1〗B〖=C1F〗 )（2分）
A. 强调传统的木版年画《大过新年》非常出名。
B. 通过对比突出年意的奇妙，表明它来自内心。
C. 说明年画里民俗的意蕴和稚拙的味道吸引人。
D. 介绍年画描绘着大年夜合家欢聚的种种情景。
〖=C1〗〖HT5〗【解析】本题考查学生联系上下文理解重点语句的能力。短文第1自然段运用对比的写法，目的是突出年意的奇妙，说明年意不是外加给人的，它与年画是否出名、是否吸引人没有直接联系。故本题选B。〖=C1F〗</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3. 下列对第2自然段画横线的句子理解〖ZZ3〗不正确的是哪一项？( 〖=C1〗D〖=C1F〗 )(2分)
A. 说明年货色彩艳丽、种类繁多。 
B. 年货寄托人们美好的生活希望。
C. 年货应有尽有，说明日子红火。
D. 生活因为点满灯而变得更明亮。
〖=C1〗〖HT5〗【解析】本题考查学生对重点语句的理解能力。画横线的句子主要讲年货，由“火红碧绿、艳紫鲜黄”可知年货色彩艳丽；由“吃的、玩的、看的、使的”可知种类繁多，也说明日子红火；由“生活好像一下子点满灯”可知人们的生活充满了希望。D项把“生活好像一下子点满灯”这一比喻理解成真的“点满灯”是错误的。故本题选D。〖=C1F〗</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4. 中国人过春节“无论如何也要把这必备的年货买齐”，对此现象解释最准确的是哪一项？( 〖=C1〗C〖=C1F〗 )(2分)
A. 为了安心过年
B. 炫耀经济富裕
C. 寓意生活圆满
D. 装点美好生活
〖=C1〗〖HT5〗【解析】本题考查学生联系上下文理解重点语句的能力。由下文“圆满过年，来年圆满”这句话可知，“把这必备的年货买齐”寓意着生活圆满。故本题选C。〖=C1F〗</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5. 文中写了表现“年意”的一些活动，说说哪些写得详细，哪些写得简略。（4分）
〖ZZ(Z〗  〖=C1〗短文第1自然段写“看年画”，第2~3自然段写“筹办年货”，这两部分在文中占了较多的篇幅，属于详写；吃腊八粥、挤车返乡、吃年夜饭等活动则一笔带过，属于略写。〖=C1F〗〖ZZ)〗
〖ZZ1Z〗〖JY〗
6. 结合全文内容，写出你对最后一段话的理解。（4分）
〖ZZ(Z〗  〖=C1〗示例：“年意”是过年时人们内心的一种感受，是人们对下一年美好生活的期望和向往，而“年”也照应人们的心意，过得红红火火、热热闹闹。这段话生动形象地写出了“年”的美好和“年意”的热烈浓厚，表达了人们对生活的热爱和赞美之情。〖=C1F〗〖ZZ)〗〖ZZ1Z〗〖JY〗</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〖BT3〗六、阅读短文，完成练习。（12分）
〖BT4〗条形码里的秘密
〖HTK〗超市里的各种商品上都贴着一组平行排列、宽窄不一的黑白条纹，这就是条形码。付款的时候，收银员用一种特殊的设备在条形码上一扫，商品的名称、价格等信息就读取到计算机里去了，简单又快速。那么条形码为什么能存储商品的信息呢？
条形码是由黑色和白色的条纹组成的，但是这些条纹本身的长度和宽度并不一样，有的宽些，有的窄些，有的还要长一点。我们仔细观察几个不同商品的条形码便不难发现，虽然表面上看起来很相似，但它们绝对是有差别的。其实这些条纹的长短、粗细、颜色的变化都代表着商品的信息。正如我们以前使用数字表示商品的名称和价格一样，现在使用条形码来表示这一切，本质上是一样的，只是方法不同了而已。
条形码的出现与科技发展密不可分，它是由于计算机的普及而产生的新型技术，也称为条码技术。条形码表示的信息必须使用计算机设备来读取。收银员用来扫条形码的设备是光电阅读设备，也叫光笔。当光照到条形码上时，黑白条纹产生很大的对比，从而转化成强弱不同的电流，计算机根据电流和信号的不同，查找保存在存储器里的数据，就得到了商品的信息。奇妙的是从左到右或从右到左扫描条形码，读出的信息是一样的。条形码的出现，提高了工作的效率，也保证了信息传递时的准确无误。
仔细观察，你会发现一组条形码的下面还有一串字符，实际上这也是条形码的一个组成部分。它也记录了商品的信息，在识别条形码的设备出现问题时，这些字符就有用处了。
条形码可以直接印刷到商品的包装上，而且也不局限于黑色、白色，但必须是两种对比反差很强烈的颜色。条码技术的广泛应用极大地方便了我们的生活。〖HT〗</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1. 条形码条纹的变化代表着商品的信息。下列〖ZZ3〗不属于条纹变化的是哪一项？( 〖=C1〗C〖=C1F〗 )(2分)
A. 长短
B. 粗细
C. 高低
D. 颜色
〖=C1〗〖HT5〗【解析】本题考查学生检索文本信息的能力。根据第2自然段中的句子“其实这些条纹的长短、粗细、颜色的变化都代表着商品的信息”可得出答案。故本题选C。〖=C1F〗</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2. 下列有关条形码的说法，〖ZZ3〗不正确的是哪一项？( 〖=C1〗D〖=C1F〗 )(2分)
A. 条形码由长度和宽度都不一样的黑白条纹组成。
B. 计算机根据电流和信号的不同，查找商品的信息。
C. 与用数字表示商品信息同理，现在用条形码表示。
D. 条形码由一种特殊材料制成，里面记录着商品信息。
〖=C1〗〖HT5〗【解析】本题考查学生对文本信息的理解和概括能力。仔细阅读第2自然段可得出答案，条形码并不是由特殊材料制成的。故本题选D。〖=C1F〗</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3. 下列属于条形码的作用的是哪一项？( 〖=C1〗B〖=C1F〗 )(2分)
〖HT〗①能有效防止商品被偷
②大大提高了工作效率
③使付款既简单又快速
④保证信息传递的准确〖HT〗
A. ①②③
B. ②③④
C. ①②④
D. ①③④
〖=C1〗〖HT5〗【解析】本题考查学生对文本内容的检索和概括能力。综合文本中以下句子的信息可得出答案：第1自然段“付款的时候……简单又快速”；第3自然段“条形码的出现，提高了工作的效率，也保证了信息传递时的准确无误”。文中没有提到条形码有防止商品被偷的作用。故本题选B。〖=C1F〗</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〖BT1〗第一单元达标测试卷〖HT〗
〖BT2〗第一部分 积累与运用（共30分）
〖BT3〗一、联系语境，在横线上规范地写出词语。（每空1分，共6分）〖HT〗
〖HTK〗
除夕之夜，家家户户［dēng huǒ tōng xiāo］〖ZZ(Z〗 〖=C1〗灯火通宵〖=C1F〗〖HTK〗 〖ZZ)〗、喜气洋洋。我们一家人各自忙碌着：大门外，爸爸负责贴［duì lián］〖ZZ(Z〗 〖=C1〗对联〖=C1F〗〖HTK〗 〖ZZ)〗；厨房里，奶奶忙着包［jiǎo zi］〖ZZ(Z〗 〖=C1〗饺子〖=C1F〗〖HTK〗 〖ZZ)〗，妈妈忙着炒菜，汤在锅里［fèi ténɡ］〖ZZ(Z〗 〖=C1〗沸腾〖=C1F〗〖HTK〗 〖ZZ)〗着；我和爷爷在餐厅准备碗筷；9岁的弟弟在院子里［rán fàng］〖ZZ(Z〗 〖=C1〗燃放〖=C1F〗〖HTK〗 〖ZZ)〗鞭炮，听到不［jiàn duàn］〖ZZ(Z〗 〖=C1〗间断〖=C1F〗〖HTK〗 〖ZZ)〗的鞭炮声，他开心地欢呼起来……处处充满了幸福和快乐。〖HT〗</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4. 下列说法与原文内容相符的是哪一项？( 〖=C1〗A〖=C1F〗 )(2分)
A. 不同商品的条形码绝对是不一样的。
B. 条形码的条纹随意排列且宽窄不一。
C. 条形码只能由黑色和白色条纹组成。
D. 收银员们只能从左到右扫描条形码。 
〖=C1〗〖HT5〗【解析】本题考查学生对文本内容的理解能力。本题可以通过排除法解答：由第1自然段“超市里的各种商品上都贴着一组平行排列、宽窄不一的黑白条纹”可以排除B项；由第5自然段“而且也不局限于黑色、白色”可以排除C项；由第3自然段“奇妙的是从左到右或从右到左扫描条形码，读出的信息是一样的”可以排除D项。A项正确，原文为“虽然表面上看起来很相似，但它们绝对是有差别的”。故本题选A。〖=C1F〗</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5. 乐乐到书店买了一本图书，书店收银员用一个特殊设备对着条形码一扫，就立刻知道了图书的价格。乐乐对此很好奇。请你联系短文内容向他解释其中的原理。(4分)
〖ZZ(Z〗  〖=C1〗示例：乐乐，书店收银员用来扫描图书条形码的特殊设备叫光笔，当光笔的光照到条形码上时，黑白条纹就会产生很大的对比，从而转化成强弱不同的电流，计算机根据电流和信号的不同，查找保存在存储器里的数据，就得到了商品的信息，也就知道了图书的价格。〖=C1F〗〖ZZ)〗〖ZZ1Z〗〖JY〗
〖BT2〗第三部分 表达与交流（共30分）
〖BT3〗七、按要求完成习作。（30分）
欢欢喜喜迎春节，热热闹闹庆元宵。快乐的寒假刚刚过去，你的家乡在这期间一定举办了各式各样的节日庆祝活动，其中让你印象最深的是哪一次活动呢？请你把这次活动的过程写下来，注意要抓住重点，写出特点。
要求：①题目自拟，中心明确；②内容具体，感情真实；③语句通顺，书写工整；④不少于450字。
〖=C1〗〖HT5〗【写作指导】本题考查学生的写作能力。此次习作要求从寒假期间参加过的印象深刻的节日活动中选择一个，把活动过程详略得当地写清楚。既要突显节日的特点，也要明确作文的主旨（可从活动的主题中提炼）。作文的重点是理清活动的过程，适当选材，主要内容详细写，次要内容简略写。以社区老人福利院“迎春节，送温暖”慰问活动为例，写作时要突显“春节”的习俗特点，也要明确作文主旨——爱老敬老的美德。此次活动的过程为：送对联、年糕等年货——帮老人打扫卫生——表演节目、与老人联欢等。在写作时需要特别注意的是，这些活动不能平均用力，要做到有详有略、主次分明。可以选择比较有把握的某一个活动（如：表演节目）写具体，其他活动写得简略些。同时要注意把活动场面和人物的表现写清楚，做到有点有面。〖=C1F〗</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〖BT3〗二、单项选择题。（每题2分，共20分）
1. 下列各组词语中，有错别字的是哪一项？( 〖=C1〗D〖=C1F〗 )
A. 蒜瓣  陈醋  轻盈  截然不同
B. 浓稠  轿车  惊异  各形各色
C. 乌鸦  栖息  骆驼  无暇顾及
D. 哭泣  汤匙  褐色  万像更新 
〖=C1〗〖HT5〗【解析】本题考查学生对形近字的辨析能力。D项“万像更新”的“像”应改为“象”，指“形状、样子”，词语意思为“事物或景象改换了样子，出现了一番新气象”。故本题选D。〖=C1F〗</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2. 下列词语中，意思与其他三项〖ZZ2〗不同的是哪一项？（ 〖=C1〗A〖=C1F〗 ）
A. 再创佳绩
B. 喜获金牌
C. 摘得桂冠
D. 拔得头筹
〖=C1〗〖HT5〗【解析】本题考查学生对近义词的辨析能力。“喜获金牌”“摘得桂冠”“拔得头筹”都有“取得第一”的意思，而“再创佳绩”则表示再次取得好的成绩，但不一定是第一名。故本题选A。〖=C1F〗</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3. “章”字在字典中的解释有：
〖HTK〗①歌曲诗文的段落；②条理；③章程；④图章；⑤佩戴在身上的标志。〖HT〗
下列词语中，“章”字的正确解释依次是哪一项？（ 〖=C1〗D〖=C1F〗 ）
（1）杂乱无〖ZZ1〗章
（2）印〖ZZ1〗章
（3）招生简〖ZZ1〗章
（4）乐〖ZZ1〗章
A. ③①②④
B. ②①③⑤
C. ③②①④
D. ②④③①
〖=C1〗〖HT5〗【解析】本题考查学生对多义字的辨析能力。“杂乱无章”的意思是“又多又乱，没有条理”，“章”是条理的意思；“印章”的“章”是图章的意思；“招生简章”的“章”是章程的意思；“乐章”的“章”是指歌曲的段落。故本题选D。〖=C1F〗</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4. 用更贴切的词语分别替换下列句子中的“意思”一词，最合适的是哪一项？( 〖=C1〗A〖=C1F〗 )
〖HTK〗①大家的〖ZZ2〗意思是明天一起去公园玩。
②天气阴沉沉的，有点要下雨的〖ZZ2〗意思。〖HT〗
A. 意见 苗头
B. 意义 趣味 
C. 意见 心意
D. 趣味 苗头
〖=C1〗〖HT5〗【解析】本题考查学生对不同语境中多义词词义的辨析能力。第①句中的“意思”应为“意见”之意，第②句中的“意思”应为“苗头”之意。故本题选A。〖=C1F〗</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5. 下列句子中，加点词语使用〖ZZ3〗不恰当的是哪一项？( 〖=C1〗D〖=C1F〗 )
A. 请你尽快把这些〖ZZ4〗零七八碎的东西收起来。
B. 等我付完了所有的欠款，我就〖ZZ4〗身无分文了。
C. 在知识的海洋中,你可以〖ZZ4〗随心所欲地畅游。
D. 烈日炙烤着大地，柳条〖ZZ4〗生机勃勃地低垂着。
〖=C1〗〖HT5〗【解析】本题考查学生对词语的理解与运用能力。D项“生机勃勃”的意思是“形容生命力旺盛的样子”，从句子中的“烈日炙烤”“低垂”等词语可以看出，此时的柳树并非生命力旺盛，“生机勃勃”与此处语境不符。故本题选D。〖=C1F〗</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11" name="内容占位符 10"/>
          <p:cNvSpPr>
            <a:spLocks noGrp="1"/>
          </p:cNvSpPr>
          <p:nvPr>
            <p:ph sz="quarter" idx="10"/>
          </p:nvPr>
        </p:nvSpPr>
        <p:spPr>
          <a:xfrm>
            <a:off x="234950" y="1157288"/>
            <a:ext cx="11722100" cy="4946650"/>
          </a:xfrm>
        </p:spPr>
        <p:txBody>
          <a:bodyPr/>
          <a:lstStyle>
            <a:lvl1pPr marL="0" indent="0" eaLnBrk="1">
              <a:lnSpc>
                <a:spcPct val="100000"/>
              </a:lnSpc>
              <a:spcBef>
                <a:spcPts val="600"/>
              </a:spcBef>
              <a:buNone/>
              <a:defRPr sz="2800">
                <a:latin typeface="宋体" panose="02010600030101010101" pitchFamily="2" charset="-122"/>
                <a:ea typeface="宋体" panose="02010600030101010101" pitchFamily="2" charset="-122"/>
              </a:defRPr>
            </a:lvl1pPr>
          </a:lstStyle>
          <a:p>
            <a:pPr lvl="0"/>
            <a:endParaRPr lang="en-US" altLang="x-none" dirty="0"/>
          </a:p>
          <a:p>
            <a:pPr lvl="0"/>
            <a:endParaRPr lang="en-US" altLang="x-none" dirty="0"/>
          </a:p>
          <a:p>
            <a:pPr lvl="0"/>
            <a:endParaRPr lang="x-none" altLang="en-US" dirty="0"/>
          </a:p>
        </p:txBody>
      </p:sp>
      <p:sp>
        <p:nvSpPr>
          <p:cNvPr name="TextBox 2" id="2"/>
          <p:cNvSpPr txBox="true"/>
          <p:nvPr/>
        </p:nvSpPr>
        <p:spPr>
          <a:xfrm>
            <a:off x="127000" y="1143000"/>
            <a:ext cx="11938000" cy="4826000"/>
          </a:xfrm>
          <a:prstGeom prst="rect">
            <a:avLst/>
          </a:prstGeom>
        </p:spPr>
        <p:txBody>
          <a:bodyPr anchor="t" rtlCol="false"/>
          <a:lstStyle/>
          <a:p>
            <a:pPr algn="l">
              <a:defRPr/>
            </a:pPr>
            <a:r>
              <a:rPr lang="zh-CN"/>
              <a:t/>
            </a:r>
            <a:endParaRPr lang="en-US" sz="1100"/>
          </a:p>
          <a:p>
            <a:r>
              <a:rPr lang="en-US" sz="2000">
                <a:ea typeface="楷体"/>
              </a:rPr>
              <a:t>6. 提取下面句子的主干，最恰当的是哪一项？( 〖=C1〗A〖=C1F〗 )
〖HTK〗身无分文的唐东杰布就这样在雅鲁藏布江上留下了58座铁索桥。〖HT〗
A. 唐东杰布留下了桥。
B. 唐东杰布在雅鲁藏布江。
C. 雅鲁藏布江留下桥。
D. 唐东杰布就这样留下了。
〖=C1〗〖HT5〗【解析】本题考查学生提取句子主干的能力。B、D两项与原句句意不同，可以排除；原句中的主语是“唐东杰布”，不是“雅鲁藏布江”，因此，C项也可以排除。故本题选A。〖=C1F〗</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Words>
  <Application>Microsoft Office PowerPoint</Application>
  <PresentationFormat>自定义</PresentationFormat>
  <Paragraphs>2</Paragraphs>
  <Slides>2</Slides>
  <Notes>1</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2017-07-27T08:46:00Z</dcterms:created>
  <dc:creator>lenovo</dc:creator>
  <cp:lastModifiedBy>admin</cp:lastModifiedBy>
  <dcterms:modified xsi:type="dcterms:W3CDTF">2021-01-19T07:58:56Z</dcterms:modified>
  <cp:revision>400</cp:revision>
  <dc:title>创意手绘风ｐｐｔ模板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