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EBE"/>
    <a:srgbClr val="9ADBE9"/>
    <a:srgbClr val="2D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-276" y="-108"/>
      </p:cViewPr>
      <p:guideLst>
        <p:guide orient="horz" pos="2350"/>
        <p:guide pos="3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130C9DA0-FAA0-45FC-8C58-96F870DFE9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2C82BBD-9598-4E4A-B1B8-0C305D377A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5B050518-4E6B-4822-8DA8-B35C5D62DB77}" type="datetimeFigureOut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614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>
            <a:extLst>
              <a:ext uri="{FF2B5EF4-FFF2-40B4-BE49-F238E27FC236}">
                <a16:creationId xmlns:a16="http://schemas.microsoft.com/office/drawing/2014/main" xmlns="" id="{E2153DB1-ECBF-4E4B-8575-FAF642E07F5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6D10630-CF3B-4036-AC86-8A96194D86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83DB726-A68F-4447-AFD6-08FA72812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/>
            </a:lvl1pPr>
          </a:lstStyle>
          <a:p>
            <a:fld id="{FB858E3B-5000-4C46-9BC4-48DF6C2C101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47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819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37334977-B53D-4F07-AB5E-6097D3A6CB0C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8997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 userDrawn="1"/>
        </p:nvGrpSpPr>
        <p:grpSpPr bwMode="auto">
          <a:xfrm>
            <a:off x="347663" y="130175"/>
            <a:ext cx="9815512" cy="963613"/>
            <a:chOff x="364" y="205"/>
            <a:chExt cx="15457" cy="1516"/>
          </a:xfrm>
        </p:grpSpPr>
        <p:grpSp>
          <p:nvGrpSpPr>
            <p:cNvPr id="4" name="组合 10"/>
            <p:cNvGrpSpPr>
              <a:grpSpLocks/>
            </p:cNvGrpSpPr>
            <p:nvPr/>
          </p:nvGrpSpPr>
          <p:grpSpPr bwMode="auto">
            <a:xfrm>
              <a:off x="364" y="205"/>
              <a:ext cx="13736" cy="1517"/>
              <a:chOff x="230895" y="130347"/>
              <a:chExt cx="8722605" cy="963251"/>
            </a:xfrm>
          </p:grpSpPr>
          <p:sp>
            <p:nvSpPr>
              <p:cNvPr id="6" name="任意多边形: 形状 10">
                <a:extLst>
                  <a:ext uri="{FF2B5EF4-FFF2-40B4-BE49-F238E27FC236}">
                    <a16:creationId xmlns:a16="http://schemas.microsoft.com/office/drawing/2014/main" xmlns="" id="{89777735-2215-4C9C-8AA2-E64F64508A77}"/>
                  </a:ext>
                </a:extLst>
              </p:cNvPr>
              <p:cNvSpPr/>
              <p:nvPr/>
            </p:nvSpPr>
            <p:spPr>
              <a:xfrm>
                <a:off x="1497715" y="457034"/>
                <a:ext cx="7456455" cy="372677"/>
              </a:xfrm>
              <a:custGeom>
                <a:avLst/>
                <a:gdLst>
                  <a:gd name="connsiteX0" fmla="*/ 0 w 9877777"/>
                  <a:gd name="connsiteY0" fmla="*/ 284617 h 420929"/>
                  <a:gd name="connsiteX1" fmla="*/ 620889 w 9877777"/>
                  <a:gd name="connsiteY1" fmla="*/ 115284 h 420929"/>
                  <a:gd name="connsiteX2" fmla="*/ 2302933 w 9877777"/>
                  <a:gd name="connsiteY2" fmla="*/ 420084 h 420929"/>
                  <a:gd name="connsiteX3" fmla="*/ 4696177 w 9877777"/>
                  <a:gd name="connsiteY3" fmla="*/ 2395 h 420929"/>
                  <a:gd name="connsiteX4" fmla="*/ 6886222 w 9877777"/>
                  <a:gd name="connsiteY4" fmla="*/ 250751 h 420929"/>
                  <a:gd name="connsiteX5" fmla="*/ 9098844 w 9877777"/>
                  <a:gd name="connsiteY5" fmla="*/ 284617 h 420929"/>
                  <a:gd name="connsiteX6" fmla="*/ 9877777 w 9877777"/>
                  <a:gd name="connsiteY6" fmla="*/ 149151 h 420929"/>
                  <a:gd name="connsiteX0-1" fmla="*/ 0 w 9877777"/>
                  <a:gd name="connsiteY0-2" fmla="*/ 284617 h 431037"/>
                  <a:gd name="connsiteX1-3" fmla="*/ 595855 w 9877777"/>
                  <a:gd name="connsiteY1-4" fmla="*/ 307195 h 431037"/>
                  <a:gd name="connsiteX2-5" fmla="*/ 2302933 w 9877777"/>
                  <a:gd name="connsiteY2-6" fmla="*/ 420084 h 431037"/>
                  <a:gd name="connsiteX3-7" fmla="*/ 4696177 w 9877777"/>
                  <a:gd name="connsiteY3-8" fmla="*/ 2395 h 431037"/>
                  <a:gd name="connsiteX4-9" fmla="*/ 6886222 w 9877777"/>
                  <a:gd name="connsiteY4-10" fmla="*/ 250751 h 431037"/>
                  <a:gd name="connsiteX5-11" fmla="*/ 9098844 w 9877777"/>
                  <a:gd name="connsiteY5-12" fmla="*/ 284617 h 431037"/>
                  <a:gd name="connsiteX6-13" fmla="*/ 9877777 w 9877777"/>
                  <a:gd name="connsiteY6-14" fmla="*/ 149151 h 431037"/>
                  <a:gd name="connsiteX0-15" fmla="*/ 0 w 9915328"/>
                  <a:gd name="connsiteY0-16" fmla="*/ 194306 h 431977"/>
                  <a:gd name="connsiteX1-17" fmla="*/ 633406 w 9915328"/>
                  <a:gd name="connsiteY1-18" fmla="*/ 307195 h 431977"/>
                  <a:gd name="connsiteX2-19" fmla="*/ 2340484 w 9915328"/>
                  <a:gd name="connsiteY2-20" fmla="*/ 420084 h 431977"/>
                  <a:gd name="connsiteX3-21" fmla="*/ 4733728 w 9915328"/>
                  <a:gd name="connsiteY3-22" fmla="*/ 2395 h 431977"/>
                  <a:gd name="connsiteX4-23" fmla="*/ 6923773 w 9915328"/>
                  <a:gd name="connsiteY4-24" fmla="*/ 250751 h 431977"/>
                  <a:gd name="connsiteX5-25" fmla="*/ 9136395 w 9915328"/>
                  <a:gd name="connsiteY5-26" fmla="*/ 284617 h 431977"/>
                  <a:gd name="connsiteX6-27" fmla="*/ 9915328 w 9915328"/>
                  <a:gd name="connsiteY6-28" fmla="*/ 149151 h 431977"/>
                  <a:gd name="connsiteX0-29" fmla="*/ 0 w 9915328"/>
                  <a:gd name="connsiteY0-30" fmla="*/ 194306 h 431977"/>
                  <a:gd name="connsiteX1-31" fmla="*/ 633406 w 9915328"/>
                  <a:gd name="connsiteY1-32" fmla="*/ 307195 h 431977"/>
                  <a:gd name="connsiteX2-33" fmla="*/ 2340484 w 9915328"/>
                  <a:gd name="connsiteY2-34" fmla="*/ 420084 h 431977"/>
                  <a:gd name="connsiteX3-35" fmla="*/ 4733728 w 9915328"/>
                  <a:gd name="connsiteY3-36" fmla="*/ 2395 h 431977"/>
                  <a:gd name="connsiteX4-37" fmla="*/ 6923773 w 9915328"/>
                  <a:gd name="connsiteY4-38" fmla="*/ 250751 h 431977"/>
                  <a:gd name="connsiteX5-39" fmla="*/ 9136395 w 9915328"/>
                  <a:gd name="connsiteY5-40" fmla="*/ 284617 h 431977"/>
                  <a:gd name="connsiteX6-41" fmla="*/ 9915328 w 9915328"/>
                  <a:gd name="connsiteY6-42" fmla="*/ 149151 h 431977"/>
                  <a:gd name="connsiteX0-43" fmla="*/ 0 w 9915328"/>
                  <a:gd name="connsiteY0-44" fmla="*/ 60818 h 291409"/>
                  <a:gd name="connsiteX1-45" fmla="*/ 633406 w 9915328"/>
                  <a:gd name="connsiteY1-46" fmla="*/ 173707 h 291409"/>
                  <a:gd name="connsiteX2-47" fmla="*/ 2340484 w 9915328"/>
                  <a:gd name="connsiteY2-48" fmla="*/ 286596 h 291409"/>
                  <a:gd name="connsiteX3-49" fmla="*/ 5071684 w 9915328"/>
                  <a:gd name="connsiteY3-50" fmla="*/ 4374 h 291409"/>
                  <a:gd name="connsiteX4-51" fmla="*/ 6923773 w 9915328"/>
                  <a:gd name="connsiteY4-52" fmla="*/ 117263 h 291409"/>
                  <a:gd name="connsiteX5-53" fmla="*/ 9136395 w 9915328"/>
                  <a:gd name="connsiteY5-54" fmla="*/ 151129 h 291409"/>
                  <a:gd name="connsiteX6-55" fmla="*/ 9915328 w 9915328"/>
                  <a:gd name="connsiteY6-56" fmla="*/ 15663 h 291409"/>
                  <a:gd name="connsiteX0-57" fmla="*/ 0 w 9915328"/>
                  <a:gd name="connsiteY0-58" fmla="*/ 163495 h 394086"/>
                  <a:gd name="connsiteX1-59" fmla="*/ 633406 w 9915328"/>
                  <a:gd name="connsiteY1-60" fmla="*/ 276384 h 394086"/>
                  <a:gd name="connsiteX2-61" fmla="*/ 2340484 w 9915328"/>
                  <a:gd name="connsiteY2-62" fmla="*/ 389273 h 394086"/>
                  <a:gd name="connsiteX3-63" fmla="*/ 5071684 w 9915328"/>
                  <a:gd name="connsiteY3-64" fmla="*/ 107051 h 394086"/>
                  <a:gd name="connsiteX4-65" fmla="*/ 6986358 w 9915328"/>
                  <a:gd name="connsiteY4-66" fmla="*/ 5451 h 394086"/>
                  <a:gd name="connsiteX5-67" fmla="*/ 9136395 w 9915328"/>
                  <a:gd name="connsiteY5-68" fmla="*/ 253806 h 394086"/>
                  <a:gd name="connsiteX6-69" fmla="*/ 9915328 w 9915328"/>
                  <a:gd name="connsiteY6-70" fmla="*/ 118340 h 394086"/>
                  <a:gd name="connsiteX0-71" fmla="*/ 0 w 9915328"/>
                  <a:gd name="connsiteY0-72" fmla="*/ 179002 h 409593"/>
                  <a:gd name="connsiteX1-73" fmla="*/ 633406 w 9915328"/>
                  <a:gd name="connsiteY1-74" fmla="*/ 291891 h 409593"/>
                  <a:gd name="connsiteX2-75" fmla="*/ 2340484 w 9915328"/>
                  <a:gd name="connsiteY2-76" fmla="*/ 404780 h 409593"/>
                  <a:gd name="connsiteX3-77" fmla="*/ 5071684 w 9915328"/>
                  <a:gd name="connsiteY3-78" fmla="*/ 122558 h 409593"/>
                  <a:gd name="connsiteX4-79" fmla="*/ 6986358 w 9915328"/>
                  <a:gd name="connsiteY4-80" fmla="*/ 20958 h 409593"/>
                  <a:gd name="connsiteX5-81" fmla="*/ 9136395 w 9915328"/>
                  <a:gd name="connsiteY5-82" fmla="*/ 9669 h 409593"/>
                  <a:gd name="connsiteX6-83" fmla="*/ 9915328 w 9915328"/>
                  <a:gd name="connsiteY6-84" fmla="*/ 133847 h 409593"/>
                  <a:gd name="connsiteX0-85" fmla="*/ 0 w 9915328"/>
                  <a:gd name="connsiteY0-86" fmla="*/ 198509 h 429100"/>
                  <a:gd name="connsiteX1-87" fmla="*/ 633406 w 9915328"/>
                  <a:gd name="connsiteY1-88" fmla="*/ 311398 h 429100"/>
                  <a:gd name="connsiteX2-89" fmla="*/ 2340484 w 9915328"/>
                  <a:gd name="connsiteY2-90" fmla="*/ 424287 h 429100"/>
                  <a:gd name="connsiteX3-91" fmla="*/ 5071684 w 9915328"/>
                  <a:gd name="connsiteY3-92" fmla="*/ 142065 h 429100"/>
                  <a:gd name="connsiteX4-93" fmla="*/ 6986358 w 9915328"/>
                  <a:gd name="connsiteY4-94" fmla="*/ 40465 h 429100"/>
                  <a:gd name="connsiteX5-95" fmla="*/ 9136395 w 9915328"/>
                  <a:gd name="connsiteY5-96" fmla="*/ 29176 h 429100"/>
                  <a:gd name="connsiteX6-97" fmla="*/ 9915328 w 9915328"/>
                  <a:gd name="connsiteY6-98" fmla="*/ 153354 h 429100"/>
                  <a:gd name="connsiteX0-99" fmla="*/ 0 w 9915328"/>
                  <a:gd name="connsiteY0-100" fmla="*/ 158109 h 388700"/>
                  <a:gd name="connsiteX1-101" fmla="*/ 633406 w 9915328"/>
                  <a:gd name="connsiteY1-102" fmla="*/ 270998 h 388700"/>
                  <a:gd name="connsiteX2-103" fmla="*/ 2340484 w 9915328"/>
                  <a:gd name="connsiteY2-104" fmla="*/ 383887 h 388700"/>
                  <a:gd name="connsiteX3-105" fmla="*/ 5071684 w 9915328"/>
                  <a:gd name="connsiteY3-106" fmla="*/ 101665 h 388700"/>
                  <a:gd name="connsiteX4-107" fmla="*/ 6986358 w 9915328"/>
                  <a:gd name="connsiteY4-108" fmla="*/ 65 h 388700"/>
                  <a:gd name="connsiteX5-109" fmla="*/ 8835990 w 9915328"/>
                  <a:gd name="connsiteY5-110" fmla="*/ 112954 h 388700"/>
                  <a:gd name="connsiteX6-111" fmla="*/ 9915328 w 9915328"/>
                  <a:gd name="connsiteY6-112" fmla="*/ 112954 h 388700"/>
                  <a:gd name="connsiteX0-113" fmla="*/ 0 w 9915328"/>
                  <a:gd name="connsiteY0-114" fmla="*/ 158569 h 385714"/>
                  <a:gd name="connsiteX1-115" fmla="*/ 633406 w 9915328"/>
                  <a:gd name="connsiteY1-116" fmla="*/ 271458 h 385714"/>
                  <a:gd name="connsiteX2-117" fmla="*/ 2340484 w 9915328"/>
                  <a:gd name="connsiteY2-118" fmla="*/ 384347 h 385714"/>
                  <a:gd name="connsiteX3-119" fmla="*/ 5270277 w 9915328"/>
                  <a:gd name="connsiteY3-120" fmla="*/ 191025 h 385714"/>
                  <a:gd name="connsiteX4-121" fmla="*/ 6986358 w 9915328"/>
                  <a:gd name="connsiteY4-122" fmla="*/ 525 h 385714"/>
                  <a:gd name="connsiteX5-123" fmla="*/ 8835990 w 9915328"/>
                  <a:gd name="connsiteY5-124" fmla="*/ 113414 h 385714"/>
                  <a:gd name="connsiteX6-125" fmla="*/ 9915328 w 9915328"/>
                  <a:gd name="connsiteY6-126" fmla="*/ 113414 h 385714"/>
                  <a:gd name="connsiteX0-127" fmla="*/ 0 w 9915328"/>
                  <a:gd name="connsiteY0-128" fmla="*/ 158569 h 323756"/>
                  <a:gd name="connsiteX1-129" fmla="*/ 633406 w 9915328"/>
                  <a:gd name="connsiteY1-130" fmla="*/ 271458 h 323756"/>
                  <a:gd name="connsiteX2-131" fmla="*/ 2340484 w 9915328"/>
                  <a:gd name="connsiteY2-132" fmla="*/ 320847 h 323756"/>
                  <a:gd name="connsiteX3-133" fmla="*/ 5270277 w 9915328"/>
                  <a:gd name="connsiteY3-134" fmla="*/ 191025 h 323756"/>
                  <a:gd name="connsiteX4-135" fmla="*/ 6986358 w 9915328"/>
                  <a:gd name="connsiteY4-136" fmla="*/ 525 h 323756"/>
                  <a:gd name="connsiteX5-137" fmla="*/ 8835990 w 9915328"/>
                  <a:gd name="connsiteY5-138" fmla="*/ 113414 h 323756"/>
                  <a:gd name="connsiteX6-139" fmla="*/ 9915328 w 9915328"/>
                  <a:gd name="connsiteY6-140" fmla="*/ 113414 h 323756"/>
                  <a:gd name="connsiteX0-141" fmla="*/ 0 w 9915328"/>
                  <a:gd name="connsiteY0-142" fmla="*/ 95979 h 261166"/>
                  <a:gd name="connsiteX1-143" fmla="*/ 633406 w 9915328"/>
                  <a:gd name="connsiteY1-144" fmla="*/ 208868 h 261166"/>
                  <a:gd name="connsiteX2-145" fmla="*/ 2340484 w 9915328"/>
                  <a:gd name="connsiteY2-146" fmla="*/ 258257 h 261166"/>
                  <a:gd name="connsiteX3-147" fmla="*/ 5270277 w 9915328"/>
                  <a:gd name="connsiteY3-148" fmla="*/ 128435 h 261166"/>
                  <a:gd name="connsiteX4-149" fmla="*/ 8835990 w 9915328"/>
                  <a:gd name="connsiteY4-150" fmla="*/ 50824 h 261166"/>
                  <a:gd name="connsiteX5-151" fmla="*/ 9915328 w 9915328"/>
                  <a:gd name="connsiteY5-152" fmla="*/ 50824 h 261166"/>
                  <a:gd name="connsiteX0-153" fmla="*/ 0 w 9915328"/>
                  <a:gd name="connsiteY0-154" fmla="*/ 201048 h 366235"/>
                  <a:gd name="connsiteX1-155" fmla="*/ 633406 w 9915328"/>
                  <a:gd name="connsiteY1-156" fmla="*/ 313937 h 366235"/>
                  <a:gd name="connsiteX2-157" fmla="*/ 2340484 w 9915328"/>
                  <a:gd name="connsiteY2-158" fmla="*/ 363326 h 366235"/>
                  <a:gd name="connsiteX3-159" fmla="*/ 5270277 w 9915328"/>
                  <a:gd name="connsiteY3-160" fmla="*/ 233504 h 366235"/>
                  <a:gd name="connsiteX4-161" fmla="*/ 7659714 w 9915328"/>
                  <a:gd name="connsiteY4-162" fmla="*/ 28893 h 366235"/>
                  <a:gd name="connsiteX5-163" fmla="*/ 9915328 w 9915328"/>
                  <a:gd name="connsiteY5-164" fmla="*/ 155893 h 366235"/>
                  <a:gd name="connsiteX0-165" fmla="*/ 0 w 9915328"/>
                  <a:gd name="connsiteY0-166" fmla="*/ 173629 h 338816"/>
                  <a:gd name="connsiteX1-167" fmla="*/ 633406 w 9915328"/>
                  <a:gd name="connsiteY1-168" fmla="*/ 286518 h 338816"/>
                  <a:gd name="connsiteX2-169" fmla="*/ 2340484 w 9915328"/>
                  <a:gd name="connsiteY2-170" fmla="*/ 335907 h 338816"/>
                  <a:gd name="connsiteX3-171" fmla="*/ 5270277 w 9915328"/>
                  <a:gd name="connsiteY3-172" fmla="*/ 206085 h 338816"/>
                  <a:gd name="connsiteX4-173" fmla="*/ 7659714 w 9915328"/>
                  <a:gd name="connsiteY4-174" fmla="*/ 1474 h 338816"/>
                  <a:gd name="connsiteX5-175" fmla="*/ 9915328 w 9915328"/>
                  <a:gd name="connsiteY5-176" fmla="*/ 128474 h 338816"/>
                  <a:gd name="connsiteX0-177" fmla="*/ 0 w 10190302"/>
                  <a:gd name="connsiteY0-178" fmla="*/ 174097 h 339284"/>
                  <a:gd name="connsiteX1-179" fmla="*/ 633406 w 10190302"/>
                  <a:gd name="connsiteY1-180" fmla="*/ 286986 h 339284"/>
                  <a:gd name="connsiteX2-181" fmla="*/ 2340484 w 10190302"/>
                  <a:gd name="connsiteY2-182" fmla="*/ 336375 h 339284"/>
                  <a:gd name="connsiteX3-183" fmla="*/ 5270277 w 10190302"/>
                  <a:gd name="connsiteY3-184" fmla="*/ 206553 h 339284"/>
                  <a:gd name="connsiteX4-185" fmla="*/ 7659714 w 10190302"/>
                  <a:gd name="connsiteY4-186" fmla="*/ 1942 h 339284"/>
                  <a:gd name="connsiteX5-187" fmla="*/ 10190302 w 10190302"/>
                  <a:gd name="connsiteY5-188" fmla="*/ 103542 h 339284"/>
                  <a:gd name="connsiteX0-189" fmla="*/ 0 w 10129197"/>
                  <a:gd name="connsiteY0-190" fmla="*/ 85197 h 340405"/>
                  <a:gd name="connsiteX1-191" fmla="*/ 572301 w 10129197"/>
                  <a:gd name="connsiteY1-192" fmla="*/ 286986 h 340405"/>
                  <a:gd name="connsiteX2-193" fmla="*/ 2279379 w 10129197"/>
                  <a:gd name="connsiteY2-194" fmla="*/ 336375 h 340405"/>
                  <a:gd name="connsiteX3-195" fmla="*/ 5209172 w 10129197"/>
                  <a:gd name="connsiteY3-196" fmla="*/ 206553 h 340405"/>
                  <a:gd name="connsiteX4-197" fmla="*/ 7598609 w 10129197"/>
                  <a:gd name="connsiteY4-198" fmla="*/ 1942 h 340405"/>
                  <a:gd name="connsiteX5-199" fmla="*/ 10129197 w 10129197"/>
                  <a:gd name="connsiteY5-200" fmla="*/ 103542 h 340405"/>
                  <a:gd name="connsiteX0-201" fmla="*/ 0 w 10129197"/>
                  <a:gd name="connsiteY0-202" fmla="*/ 85197 h 340405"/>
                  <a:gd name="connsiteX1-203" fmla="*/ 572301 w 10129197"/>
                  <a:gd name="connsiteY1-204" fmla="*/ 286986 h 340405"/>
                  <a:gd name="connsiteX2-205" fmla="*/ 2279379 w 10129197"/>
                  <a:gd name="connsiteY2-206" fmla="*/ 336375 h 340405"/>
                  <a:gd name="connsiteX3-207" fmla="*/ 5209172 w 10129197"/>
                  <a:gd name="connsiteY3-208" fmla="*/ 206553 h 340405"/>
                  <a:gd name="connsiteX4-209" fmla="*/ 7598609 w 10129197"/>
                  <a:gd name="connsiteY4-210" fmla="*/ 1942 h 340405"/>
                  <a:gd name="connsiteX5-211" fmla="*/ 10129197 w 10129197"/>
                  <a:gd name="connsiteY5-212" fmla="*/ 103542 h 340405"/>
                  <a:gd name="connsiteX0-213" fmla="*/ 0 w 10129197"/>
                  <a:gd name="connsiteY0-214" fmla="*/ 85197 h 339169"/>
                  <a:gd name="connsiteX1-215" fmla="*/ 2279379 w 10129197"/>
                  <a:gd name="connsiteY1-216" fmla="*/ 336375 h 339169"/>
                  <a:gd name="connsiteX2-217" fmla="*/ 5209172 w 10129197"/>
                  <a:gd name="connsiteY2-218" fmla="*/ 206553 h 339169"/>
                  <a:gd name="connsiteX3-219" fmla="*/ 7598609 w 10129197"/>
                  <a:gd name="connsiteY3-220" fmla="*/ 1942 h 339169"/>
                  <a:gd name="connsiteX4-221" fmla="*/ 10129197 w 10129197"/>
                  <a:gd name="connsiteY4-222" fmla="*/ 103542 h 339169"/>
                  <a:gd name="connsiteX0-223" fmla="*/ 0 w 10129197"/>
                  <a:gd name="connsiteY0-224" fmla="*/ 85197 h 339169"/>
                  <a:gd name="connsiteX1-225" fmla="*/ 2279379 w 10129197"/>
                  <a:gd name="connsiteY1-226" fmla="*/ 336375 h 339169"/>
                  <a:gd name="connsiteX2-227" fmla="*/ 5209172 w 10129197"/>
                  <a:gd name="connsiteY2-228" fmla="*/ 206553 h 339169"/>
                  <a:gd name="connsiteX3-229" fmla="*/ 7598609 w 10129197"/>
                  <a:gd name="connsiteY3-230" fmla="*/ 1942 h 339169"/>
                  <a:gd name="connsiteX4-231" fmla="*/ 10129197 w 10129197"/>
                  <a:gd name="connsiteY4-232" fmla="*/ 103542 h 339169"/>
                  <a:gd name="connsiteX0-233" fmla="*/ 0 w 10129197"/>
                  <a:gd name="connsiteY0-234" fmla="*/ 118179 h 372151"/>
                  <a:gd name="connsiteX1-235" fmla="*/ 2279379 w 10129197"/>
                  <a:gd name="connsiteY1-236" fmla="*/ 369357 h 372151"/>
                  <a:gd name="connsiteX2-237" fmla="*/ 5209172 w 10129197"/>
                  <a:gd name="connsiteY2-238" fmla="*/ 239535 h 372151"/>
                  <a:gd name="connsiteX3-239" fmla="*/ 7598609 w 10129197"/>
                  <a:gd name="connsiteY3-240" fmla="*/ 34924 h 372151"/>
                  <a:gd name="connsiteX4-241" fmla="*/ 10129197 w 10129197"/>
                  <a:gd name="connsiteY4-242" fmla="*/ 9524 h 3721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129197" h="372151">
                    <a:moveTo>
                      <a:pt x="0" y="118179"/>
                    </a:moveTo>
                    <a:cubicBezTo>
                      <a:pt x="245726" y="411808"/>
                      <a:pt x="1411184" y="349131"/>
                      <a:pt x="2279379" y="369357"/>
                    </a:cubicBezTo>
                    <a:cubicBezTo>
                      <a:pt x="3147574" y="389583"/>
                      <a:pt x="4322634" y="295274"/>
                      <a:pt x="5209172" y="239535"/>
                    </a:cubicBezTo>
                    <a:cubicBezTo>
                      <a:pt x="6095710" y="183796"/>
                      <a:pt x="6778605" y="73259"/>
                      <a:pt x="7598609" y="34924"/>
                    </a:cubicBezTo>
                    <a:cubicBezTo>
                      <a:pt x="8418613" y="-3411"/>
                      <a:pt x="10029478" y="-7409"/>
                      <a:pt x="10129197" y="952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buFont typeface="Arial" panose="020B0604020202020204" pitchFamily="34" charset="0"/>
                  <a:buNone/>
                  <a:defRPr/>
                </a:pPr>
                <a:endParaRPr lang="zh-CN" altLang="en-US" noProof="1"/>
              </a:p>
            </p:txBody>
          </p:sp>
          <p:pic>
            <p:nvPicPr>
              <p:cNvPr id="7" name="图片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95" y="130347"/>
                <a:ext cx="1335140" cy="963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" name="图片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5" y="205"/>
              <a:ext cx="1527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C4C2D47-D13F-47FB-BD7C-2FF3D39DC46E}"/>
              </a:ext>
            </a:extLst>
          </p:cNvPr>
          <p:cNvSpPr/>
          <p:nvPr userDrawn="1"/>
        </p:nvSpPr>
        <p:spPr>
          <a:xfrm>
            <a:off x="0" y="6137275"/>
            <a:ext cx="12190413" cy="454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9" name="图片 13" descr="出版社社标集logo-03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169025"/>
            <a:ext cx="11176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4">
            <a:extLst>
              <a:ext uri="{FF2B5EF4-FFF2-40B4-BE49-F238E27FC236}">
                <a16:creationId xmlns:a16="http://schemas.microsoft.com/office/drawing/2014/main" xmlns="" id="{6159DFA7-95EF-4E02-B5F0-1932A555F8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5938" y="6188075"/>
            <a:ext cx="226218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2021  ·  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趣 味 语 文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234950" y="1157288"/>
            <a:ext cx="11722100" cy="4946650"/>
          </a:xfrm>
        </p:spPr>
        <p:txBody>
          <a:bodyPr/>
          <a:lstStyle>
            <a:lvl1pPr marL="0" indent="0" eaLnBrk="1">
              <a:lnSpc>
                <a:spcPct val="100000"/>
              </a:lnSpc>
              <a:spcBef>
                <a:spcPts val="600"/>
              </a:spcBef>
              <a:buNone/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  <a:p>
            <a:pPr lvl="0"/>
            <a:endParaRPr lang="en-US" altLang="x-none" dirty="0"/>
          </a:p>
          <a:p>
            <a:pPr lvl="0"/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184005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 userDrawn="1"/>
        </p:nvGrpSpPr>
        <p:grpSpPr bwMode="auto">
          <a:xfrm>
            <a:off x="347663" y="130175"/>
            <a:ext cx="9815512" cy="963613"/>
            <a:chOff x="364" y="205"/>
            <a:chExt cx="15457" cy="1516"/>
          </a:xfrm>
        </p:grpSpPr>
        <p:grpSp>
          <p:nvGrpSpPr>
            <p:cNvPr id="4" name="组合 10"/>
            <p:cNvGrpSpPr>
              <a:grpSpLocks/>
            </p:cNvGrpSpPr>
            <p:nvPr/>
          </p:nvGrpSpPr>
          <p:grpSpPr bwMode="auto">
            <a:xfrm>
              <a:off x="364" y="205"/>
              <a:ext cx="13736" cy="1517"/>
              <a:chOff x="230895" y="130347"/>
              <a:chExt cx="8722605" cy="963251"/>
            </a:xfrm>
          </p:grpSpPr>
          <p:sp>
            <p:nvSpPr>
              <p:cNvPr id="6" name="任意多边形: 形状 10">
                <a:extLst>
                  <a:ext uri="{FF2B5EF4-FFF2-40B4-BE49-F238E27FC236}">
                    <a16:creationId xmlns:a16="http://schemas.microsoft.com/office/drawing/2014/main" xmlns="" id="{89777735-2215-4C9C-8AA2-E64F64508A77}"/>
                  </a:ext>
                </a:extLst>
              </p:cNvPr>
              <p:cNvSpPr/>
              <p:nvPr/>
            </p:nvSpPr>
            <p:spPr>
              <a:xfrm>
                <a:off x="1497715" y="457034"/>
                <a:ext cx="7456455" cy="372677"/>
              </a:xfrm>
              <a:custGeom>
                <a:avLst/>
                <a:gdLst>
                  <a:gd name="connsiteX0" fmla="*/ 0 w 9877777"/>
                  <a:gd name="connsiteY0" fmla="*/ 284617 h 420929"/>
                  <a:gd name="connsiteX1" fmla="*/ 620889 w 9877777"/>
                  <a:gd name="connsiteY1" fmla="*/ 115284 h 420929"/>
                  <a:gd name="connsiteX2" fmla="*/ 2302933 w 9877777"/>
                  <a:gd name="connsiteY2" fmla="*/ 420084 h 420929"/>
                  <a:gd name="connsiteX3" fmla="*/ 4696177 w 9877777"/>
                  <a:gd name="connsiteY3" fmla="*/ 2395 h 420929"/>
                  <a:gd name="connsiteX4" fmla="*/ 6886222 w 9877777"/>
                  <a:gd name="connsiteY4" fmla="*/ 250751 h 420929"/>
                  <a:gd name="connsiteX5" fmla="*/ 9098844 w 9877777"/>
                  <a:gd name="connsiteY5" fmla="*/ 284617 h 420929"/>
                  <a:gd name="connsiteX6" fmla="*/ 9877777 w 9877777"/>
                  <a:gd name="connsiteY6" fmla="*/ 149151 h 420929"/>
                  <a:gd name="connsiteX0-1" fmla="*/ 0 w 9877777"/>
                  <a:gd name="connsiteY0-2" fmla="*/ 284617 h 431037"/>
                  <a:gd name="connsiteX1-3" fmla="*/ 595855 w 9877777"/>
                  <a:gd name="connsiteY1-4" fmla="*/ 307195 h 431037"/>
                  <a:gd name="connsiteX2-5" fmla="*/ 2302933 w 9877777"/>
                  <a:gd name="connsiteY2-6" fmla="*/ 420084 h 431037"/>
                  <a:gd name="connsiteX3-7" fmla="*/ 4696177 w 9877777"/>
                  <a:gd name="connsiteY3-8" fmla="*/ 2395 h 431037"/>
                  <a:gd name="connsiteX4-9" fmla="*/ 6886222 w 9877777"/>
                  <a:gd name="connsiteY4-10" fmla="*/ 250751 h 431037"/>
                  <a:gd name="connsiteX5-11" fmla="*/ 9098844 w 9877777"/>
                  <a:gd name="connsiteY5-12" fmla="*/ 284617 h 431037"/>
                  <a:gd name="connsiteX6-13" fmla="*/ 9877777 w 9877777"/>
                  <a:gd name="connsiteY6-14" fmla="*/ 149151 h 431037"/>
                  <a:gd name="connsiteX0-15" fmla="*/ 0 w 9915328"/>
                  <a:gd name="connsiteY0-16" fmla="*/ 194306 h 431977"/>
                  <a:gd name="connsiteX1-17" fmla="*/ 633406 w 9915328"/>
                  <a:gd name="connsiteY1-18" fmla="*/ 307195 h 431977"/>
                  <a:gd name="connsiteX2-19" fmla="*/ 2340484 w 9915328"/>
                  <a:gd name="connsiteY2-20" fmla="*/ 420084 h 431977"/>
                  <a:gd name="connsiteX3-21" fmla="*/ 4733728 w 9915328"/>
                  <a:gd name="connsiteY3-22" fmla="*/ 2395 h 431977"/>
                  <a:gd name="connsiteX4-23" fmla="*/ 6923773 w 9915328"/>
                  <a:gd name="connsiteY4-24" fmla="*/ 250751 h 431977"/>
                  <a:gd name="connsiteX5-25" fmla="*/ 9136395 w 9915328"/>
                  <a:gd name="connsiteY5-26" fmla="*/ 284617 h 431977"/>
                  <a:gd name="connsiteX6-27" fmla="*/ 9915328 w 9915328"/>
                  <a:gd name="connsiteY6-28" fmla="*/ 149151 h 431977"/>
                  <a:gd name="connsiteX0-29" fmla="*/ 0 w 9915328"/>
                  <a:gd name="connsiteY0-30" fmla="*/ 194306 h 431977"/>
                  <a:gd name="connsiteX1-31" fmla="*/ 633406 w 9915328"/>
                  <a:gd name="connsiteY1-32" fmla="*/ 307195 h 431977"/>
                  <a:gd name="connsiteX2-33" fmla="*/ 2340484 w 9915328"/>
                  <a:gd name="connsiteY2-34" fmla="*/ 420084 h 431977"/>
                  <a:gd name="connsiteX3-35" fmla="*/ 4733728 w 9915328"/>
                  <a:gd name="connsiteY3-36" fmla="*/ 2395 h 431977"/>
                  <a:gd name="connsiteX4-37" fmla="*/ 6923773 w 9915328"/>
                  <a:gd name="connsiteY4-38" fmla="*/ 250751 h 431977"/>
                  <a:gd name="connsiteX5-39" fmla="*/ 9136395 w 9915328"/>
                  <a:gd name="connsiteY5-40" fmla="*/ 284617 h 431977"/>
                  <a:gd name="connsiteX6-41" fmla="*/ 9915328 w 9915328"/>
                  <a:gd name="connsiteY6-42" fmla="*/ 149151 h 431977"/>
                  <a:gd name="connsiteX0-43" fmla="*/ 0 w 9915328"/>
                  <a:gd name="connsiteY0-44" fmla="*/ 60818 h 291409"/>
                  <a:gd name="connsiteX1-45" fmla="*/ 633406 w 9915328"/>
                  <a:gd name="connsiteY1-46" fmla="*/ 173707 h 291409"/>
                  <a:gd name="connsiteX2-47" fmla="*/ 2340484 w 9915328"/>
                  <a:gd name="connsiteY2-48" fmla="*/ 286596 h 291409"/>
                  <a:gd name="connsiteX3-49" fmla="*/ 5071684 w 9915328"/>
                  <a:gd name="connsiteY3-50" fmla="*/ 4374 h 291409"/>
                  <a:gd name="connsiteX4-51" fmla="*/ 6923773 w 9915328"/>
                  <a:gd name="connsiteY4-52" fmla="*/ 117263 h 291409"/>
                  <a:gd name="connsiteX5-53" fmla="*/ 9136395 w 9915328"/>
                  <a:gd name="connsiteY5-54" fmla="*/ 151129 h 291409"/>
                  <a:gd name="connsiteX6-55" fmla="*/ 9915328 w 9915328"/>
                  <a:gd name="connsiteY6-56" fmla="*/ 15663 h 291409"/>
                  <a:gd name="connsiteX0-57" fmla="*/ 0 w 9915328"/>
                  <a:gd name="connsiteY0-58" fmla="*/ 163495 h 394086"/>
                  <a:gd name="connsiteX1-59" fmla="*/ 633406 w 9915328"/>
                  <a:gd name="connsiteY1-60" fmla="*/ 276384 h 394086"/>
                  <a:gd name="connsiteX2-61" fmla="*/ 2340484 w 9915328"/>
                  <a:gd name="connsiteY2-62" fmla="*/ 389273 h 394086"/>
                  <a:gd name="connsiteX3-63" fmla="*/ 5071684 w 9915328"/>
                  <a:gd name="connsiteY3-64" fmla="*/ 107051 h 394086"/>
                  <a:gd name="connsiteX4-65" fmla="*/ 6986358 w 9915328"/>
                  <a:gd name="connsiteY4-66" fmla="*/ 5451 h 394086"/>
                  <a:gd name="connsiteX5-67" fmla="*/ 9136395 w 9915328"/>
                  <a:gd name="connsiteY5-68" fmla="*/ 253806 h 394086"/>
                  <a:gd name="connsiteX6-69" fmla="*/ 9915328 w 9915328"/>
                  <a:gd name="connsiteY6-70" fmla="*/ 118340 h 394086"/>
                  <a:gd name="connsiteX0-71" fmla="*/ 0 w 9915328"/>
                  <a:gd name="connsiteY0-72" fmla="*/ 179002 h 409593"/>
                  <a:gd name="connsiteX1-73" fmla="*/ 633406 w 9915328"/>
                  <a:gd name="connsiteY1-74" fmla="*/ 291891 h 409593"/>
                  <a:gd name="connsiteX2-75" fmla="*/ 2340484 w 9915328"/>
                  <a:gd name="connsiteY2-76" fmla="*/ 404780 h 409593"/>
                  <a:gd name="connsiteX3-77" fmla="*/ 5071684 w 9915328"/>
                  <a:gd name="connsiteY3-78" fmla="*/ 122558 h 409593"/>
                  <a:gd name="connsiteX4-79" fmla="*/ 6986358 w 9915328"/>
                  <a:gd name="connsiteY4-80" fmla="*/ 20958 h 409593"/>
                  <a:gd name="connsiteX5-81" fmla="*/ 9136395 w 9915328"/>
                  <a:gd name="connsiteY5-82" fmla="*/ 9669 h 409593"/>
                  <a:gd name="connsiteX6-83" fmla="*/ 9915328 w 9915328"/>
                  <a:gd name="connsiteY6-84" fmla="*/ 133847 h 409593"/>
                  <a:gd name="connsiteX0-85" fmla="*/ 0 w 9915328"/>
                  <a:gd name="connsiteY0-86" fmla="*/ 198509 h 429100"/>
                  <a:gd name="connsiteX1-87" fmla="*/ 633406 w 9915328"/>
                  <a:gd name="connsiteY1-88" fmla="*/ 311398 h 429100"/>
                  <a:gd name="connsiteX2-89" fmla="*/ 2340484 w 9915328"/>
                  <a:gd name="connsiteY2-90" fmla="*/ 424287 h 429100"/>
                  <a:gd name="connsiteX3-91" fmla="*/ 5071684 w 9915328"/>
                  <a:gd name="connsiteY3-92" fmla="*/ 142065 h 429100"/>
                  <a:gd name="connsiteX4-93" fmla="*/ 6986358 w 9915328"/>
                  <a:gd name="connsiteY4-94" fmla="*/ 40465 h 429100"/>
                  <a:gd name="connsiteX5-95" fmla="*/ 9136395 w 9915328"/>
                  <a:gd name="connsiteY5-96" fmla="*/ 29176 h 429100"/>
                  <a:gd name="connsiteX6-97" fmla="*/ 9915328 w 9915328"/>
                  <a:gd name="connsiteY6-98" fmla="*/ 153354 h 429100"/>
                  <a:gd name="connsiteX0-99" fmla="*/ 0 w 9915328"/>
                  <a:gd name="connsiteY0-100" fmla="*/ 158109 h 388700"/>
                  <a:gd name="connsiteX1-101" fmla="*/ 633406 w 9915328"/>
                  <a:gd name="connsiteY1-102" fmla="*/ 270998 h 388700"/>
                  <a:gd name="connsiteX2-103" fmla="*/ 2340484 w 9915328"/>
                  <a:gd name="connsiteY2-104" fmla="*/ 383887 h 388700"/>
                  <a:gd name="connsiteX3-105" fmla="*/ 5071684 w 9915328"/>
                  <a:gd name="connsiteY3-106" fmla="*/ 101665 h 388700"/>
                  <a:gd name="connsiteX4-107" fmla="*/ 6986358 w 9915328"/>
                  <a:gd name="connsiteY4-108" fmla="*/ 65 h 388700"/>
                  <a:gd name="connsiteX5-109" fmla="*/ 8835990 w 9915328"/>
                  <a:gd name="connsiteY5-110" fmla="*/ 112954 h 388700"/>
                  <a:gd name="connsiteX6-111" fmla="*/ 9915328 w 9915328"/>
                  <a:gd name="connsiteY6-112" fmla="*/ 112954 h 388700"/>
                  <a:gd name="connsiteX0-113" fmla="*/ 0 w 9915328"/>
                  <a:gd name="connsiteY0-114" fmla="*/ 158569 h 385714"/>
                  <a:gd name="connsiteX1-115" fmla="*/ 633406 w 9915328"/>
                  <a:gd name="connsiteY1-116" fmla="*/ 271458 h 385714"/>
                  <a:gd name="connsiteX2-117" fmla="*/ 2340484 w 9915328"/>
                  <a:gd name="connsiteY2-118" fmla="*/ 384347 h 385714"/>
                  <a:gd name="connsiteX3-119" fmla="*/ 5270277 w 9915328"/>
                  <a:gd name="connsiteY3-120" fmla="*/ 191025 h 385714"/>
                  <a:gd name="connsiteX4-121" fmla="*/ 6986358 w 9915328"/>
                  <a:gd name="connsiteY4-122" fmla="*/ 525 h 385714"/>
                  <a:gd name="connsiteX5-123" fmla="*/ 8835990 w 9915328"/>
                  <a:gd name="connsiteY5-124" fmla="*/ 113414 h 385714"/>
                  <a:gd name="connsiteX6-125" fmla="*/ 9915328 w 9915328"/>
                  <a:gd name="connsiteY6-126" fmla="*/ 113414 h 385714"/>
                  <a:gd name="connsiteX0-127" fmla="*/ 0 w 9915328"/>
                  <a:gd name="connsiteY0-128" fmla="*/ 158569 h 323756"/>
                  <a:gd name="connsiteX1-129" fmla="*/ 633406 w 9915328"/>
                  <a:gd name="connsiteY1-130" fmla="*/ 271458 h 323756"/>
                  <a:gd name="connsiteX2-131" fmla="*/ 2340484 w 9915328"/>
                  <a:gd name="connsiteY2-132" fmla="*/ 320847 h 323756"/>
                  <a:gd name="connsiteX3-133" fmla="*/ 5270277 w 9915328"/>
                  <a:gd name="connsiteY3-134" fmla="*/ 191025 h 323756"/>
                  <a:gd name="connsiteX4-135" fmla="*/ 6986358 w 9915328"/>
                  <a:gd name="connsiteY4-136" fmla="*/ 525 h 323756"/>
                  <a:gd name="connsiteX5-137" fmla="*/ 8835990 w 9915328"/>
                  <a:gd name="connsiteY5-138" fmla="*/ 113414 h 323756"/>
                  <a:gd name="connsiteX6-139" fmla="*/ 9915328 w 9915328"/>
                  <a:gd name="connsiteY6-140" fmla="*/ 113414 h 323756"/>
                  <a:gd name="connsiteX0-141" fmla="*/ 0 w 9915328"/>
                  <a:gd name="connsiteY0-142" fmla="*/ 95979 h 261166"/>
                  <a:gd name="connsiteX1-143" fmla="*/ 633406 w 9915328"/>
                  <a:gd name="connsiteY1-144" fmla="*/ 208868 h 261166"/>
                  <a:gd name="connsiteX2-145" fmla="*/ 2340484 w 9915328"/>
                  <a:gd name="connsiteY2-146" fmla="*/ 258257 h 261166"/>
                  <a:gd name="connsiteX3-147" fmla="*/ 5270277 w 9915328"/>
                  <a:gd name="connsiteY3-148" fmla="*/ 128435 h 261166"/>
                  <a:gd name="connsiteX4-149" fmla="*/ 8835990 w 9915328"/>
                  <a:gd name="connsiteY4-150" fmla="*/ 50824 h 261166"/>
                  <a:gd name="connsiteX5-151" fmla="*/ 9915328 w 9915328"/>
                  <a:gd name="connsiteY5-152" fmla="*/ 50824 h 261166"/>
                  <a:gd name="connsiteX0-153" fmla="*/ 0 w 9915328"/>
                  <a:gd name="connsiteY0-154" fmla="*/ 201048 h 366235"/>
                  <a:gd name="connsiteX1-155" fmla="*/ 633406 w 9915328"/>
                  <a:gd name="connsiteY1-156" fmla="*/ 313937 h 366235"/>
                  <a:gd name="connsiteX2-157" fmla="*/ 2340484 w 9915328"/>
                  <a:gd name="connsiteY2-158" fmla="*/ 363326 h 366235"/>
                  <a:gd name="connsiteX3-159" fmla="*/ 5270277 w 9915328"/>
                  <a:gd name="connsiteY3-160" fmla="*/ 233504 h 366235"/>
                  <a:gd name="connsiteX4-161" fmla="*/ 7659714 w 9915328"/>
                  <a:gd name="connsiteY4-162" fmla="*/ 28893 h 366235"/>
                  <a:gd name="connsiteX5-163" fmla="*/ 9915328 w 9915328"/>
                  <a:gd name="connsiteY5-164" fmla="*/ 155893 h 366235"/>
                  <a:gd name="connsiteX0-165" fmla="*/ 0 w 9915328"/>
                  <a:gd name="connsiteY0-166" fmla="*/ 173629 h 338816"/>
                  <a:gd name="connsiteX1-167" fmla="*/ 633406 w 9915328"/>
                  <a:gd name="connsiteY1-168" fmla="*/ 286518 h 338816"/>
                  <a:gd name="connsiteX2-169" fmla="*/ 2340484 w 9915328"/>
                  <a:gd name="connsiteY2-170" fmla="*/ 335907 h 338816"/>
                  <a:gd name="connsiteX3-171" fmla="*/ 5270277 w 9915328"/>
                  <a:gd name="connsiteY3-172" fmla="*/ 206085 h 338816"/>
                  <a:gd name="connsiteX4-173" fmla="*/ 7659714 w 9915328"/>
                  <a:gd name="connsiteY4-174" fmla="*/ 1474 h 338816"/>
                  <a:gd name="connsiteX5-175" fmla="*/ 9915328 w 9915328"/>
                  <a:gd name="connsiteY5-176" fmla="*/ 128474 h 338816"/>
                  <a:gd name="connsiteX0-177" fmla="*/ 0 w 10190302"/>
                  <a:gd name="connsiteY0-178" fmla="*/ 174097 h 339284"/>
                  <a:gd name="connsiteX1-179" fmla="*/ 633406 w 10190302"/>
                  <a:gd name="connsiteY1-180" fmla="*/ 286986 h 339284"/>
                  <a:gd name="connsiteX2-181" fmla="*/ 2340484 w 10190302"/>
                  <a:gd name="connsiteY2-182" fmla="*/ 336375 h 339284"/>
                  <a:gd name="connsiteX3-183" fmla="*/ 5270277 w 10190302"/>
                  <a:gd name="connsiteY3-184" fmla="*/ 206553 h 339284"/>
                  <a:gd name="connsiteX4-185" fmla="*/ 7659714 w 10190302"/>
                  <a:gd name="connsiteY4-186" fmla="*/ 1942 h 339284"/>
                  <a:gd name="connsiteX5-187" fmla="*/ 10190302 w 10190302"/>
                  <a:gd name="connsiteY5-188" fmla="*/ 103542 h 339284"/>
                  <a:gd name="connsiteX0-189" fmla="*/ 0 w 10129197"/>
                  <a:gd name="connsiteY0-190" fmla="*/ 85197 h 340405"/>
                  <a:gd name="connsiteX1-191" fmla="*/ 572301 w 10129197"/>
                  <a:gd name="connsiteY1-192" fmla="*/ 286986 h 340405"/>
                  <a:gd name="connsiteX2-193" fmla="*/ 2279379 w 10129197"/>
                  <a:gd name="connsiteY2-194" fmla="*/ 336375 h 340405"/>
                  <a:gd name="connsiteX3-195" fmla="*/ 5209172 w 10129197"/>
                  <a:gd name="connsiteY3-196" fmla="*/ 206553 h 340405"/>
                  <a:gd name="connsiteX4-197" fmla="*/ 7598609 w 10129197"/>
                  <a:gd name="connsiteY4-198" fmla="*/ 1942 h 340405"/>
                  <a:gd name="connsiteX5-199" fmla="*/ 10129197 w 10129197"/>
                  <a:gd name="connsiteY5-200" fmla="*/ 103542 h 340405"/>
                  <a:gd name="connsiteX0-201" fmla="*/ 0 w 10129197"/>
                  <a:gd name="connsiteY0-202" fmla="*/ 85197 h 340405"/>
                  <a:gd name="connsiteX1-203" fmla="*/ 572301 w 10129197"/>
                  <a:gd name="connsiteY1-204" fmla="*/ 286986 h 340405"/>
                  <a:gd name="connsiteX2-205" fmla="*/ 2279379 w 10129197"/>
                  <a:gd name="connsiteY2-206" fmla="*/ 336375 h 340405"/>
                  <a:gd name="connsiteX3-207" fmla="*/ 5209172 w 10129197"/>
                  <a:gd name="connsiteY3-208" fmla="*/ 206553 h 340405"/>
                  <a:gd name="connsiteX4-209" fmla="*/ 7598609 w 10129197"/>
                  <a:gd name="connsiteY4-210" fmla="*/ 1942 h 340405"/>
                  <a:gd name="connsiteX5-211" fmla="*/ 10129197 w 10129197"/>
                  <a:gd name="connsiteY5-212" fmla="*/ 103542 h 340405"/>
                  <a:gd name="connsiteX0-213" fmla="*/ 0 w 10129197"/>
                  <a:gd name="connsiteY0-214" fmla="*/ 85197 h 339169"/>
                  <a:gd name="connsiteX1-215" fmla="*/ 2279379 w 10129197"/>
                  <a:gd name="connsiteY1-216" fmla="*/ 336375 h 339169"/>
                  <a:gd name="connsiteX2-217" fmla="*/ 5209172 w 10129197"/>
                  <a:gd name="connsiteY2-218" fmla="*/ 206553 h 339169"/>
                  <a:gd name="connsiteX3-219" fmla="*/ 7598609 w 10129197"/>
                  <a:gd name="connsiteY3-220" fmla="*/ 1942 h 339169"/>
                  <a:gd name="connsiteX4-221" fmla="*/ 10129197 w 10129197"/>
                  <a:gd name="connsiteY4-222" fmla="*/ 103542 h 339169"/>
                  <a:gd name="connsiteX0-223" fmla="*/ 0 w 10129197"/>
                  <a:gd name="connsiteY0-224" fmla="*/ 85197 h 339169"/>
                  <a:gd name="connsiteX1-225" fmla="*/ 2279379 w 10129197"/>
                  <a:gd name="connsiteY1-226" fmla="*/ 336375 h 339169"/>
                  <a:gd name="connsiteX2-227" fmla="*/ 5209172 w 10129197"/>
                  <a:gd name="connsiteY2-228" fmla="*/ 206553 h 339169"/>
                  <a:gd name="connsiteX3-229" fmla="*/ 7598609 w 10129197"/>
                  <a:gd name="connsiteY3-230" fmla="*/ 1942 h 339169"/>
                  <a:gd name="connsiteX4-231" fmla="*/ 10129197 w 10129197"/>
                  <a:gd name="connsiteY4-232" fmla="*/ 103542 h 339169"/>
                  <a:gd name="connsiteX0-233" fmla="*/ 0 w 10129197"/>
                  <a:gd name="connsiteY0-234" fmla="*/ 118179 h 372151"/>
                  <a:gd name="connsiteX1-235" fmla="*/ 2279379 w 10129197"/>
                  <a:gd name="connsiteY1-236" fmla="*/ 369357 h 372151"/>
                  <a:gd name="connsiteX2-237" fmla="*/ 5209172 w 10129197"/>
                  <a:gd name="connsiteY2-238" fmla="*/ 239535 h 372151"/>
                  <a:gd name="connsiteX3-239" fmla="*/ 7598609 w 10129197"/>
                  <a:gd name="connsiteY3-240" fmla="*/ 34924 h 372151"/>
                  <a:gd name="connsiteX4-241" fmla="*/ 10129197 w 10129197"/>
                  <a:gd name="connsiteY4-242" fmla="*/ 9524 h 3721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129197" h="372151">
                    <a:moveTo>
                      <a:pt x="0" y="118179"/>
                    </a:moveTo>
                    <a:cubicBezTo>
                      <a:pt x="245726" y="411808"/>
                      <a:pt x="1411184" y="349131"/>
                      <a:pt x="2279379" y="369357"/>
                    </a:cubicBezTo>
                    <a:cubicBezTo>
                      <a:pt x="3147574" y="389583"/>
                      <a:pt x="4322634" y="295274"/>
                      <a:pt x="5209172" y="239535"/>
                    </a:cubicBezTo>
                    <a:cubicBezTo>
                      <a:pt x="6095710" y="183796"/>
                      <a:pt x="6778605" y="73259"/>
                      <a:pt x="7598609" y="34924"/>
                    </a:cubicBezTo>
                    <a:cubicBezTo>
                      <a:pt x="8418613" y="-3411"/>
                      <a:pt x="10029478" y="-7409"/>
                      <a:pt x="10129197" y="9524"/>
                    </a:cubicBezTo>
                  </a:path>
                </a:pathLst>
              </a:cu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buFont typeface="Arial" panose="020B0604020202020204" pitchFamily="34" charset="0"/>
                  <a:buNone/>
                  <a:defRPr/>
                </a:pPr>
                <a:endParaRPr lang="zh-CN" altLang="en-US" noProof="1"/>
              </a:p>
            </p:txBody>
          </p:sp>
          <p:pic>
            <p:nvPicPr>
              <p:cNvPr id="7" name="图片 1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895" y="130347"/>
                <a:ext cx="1335140" cy="963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" name="图片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95" y="205"/>
              <a:ext cx="1527" cy="1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C4C2D47-D13F-47FB-BD7C-2FF3D39DC46E}"/>
              </a:ext>
            </a:extLst>
          </p:cNvPr>
          <p:cNvSpPr/>
          <p:nvPr userDrawn="1"/>
        </p:nvSpPr>
        <p:spPr>
          <a:xfrm>
            <a:off x="0" y="6137275"/>
            <a:ext cx="12190413" cy="454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pic>
        <p:nvPicPr>
          <p:cNvPr id="9" name="图片 13" descr="出版社社标集logo-03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6169025"/>
            <a:ext cx="11176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4">
            <a:extLst>
              <a:ext uri="{FF2B5EF4-FFF2-40B4-BE49-F238E27FC236}">
                <a16:creationId xmlns:a16="http://schemas.microsoft.com/office/drawing/2014/main" xmlns="" id="{6159DFA7-95EF-4E02-B5F0-1932A555F8A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05938" y="6188075"/>
            <a:ext cx="2262187" cy="3698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  ·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趣 味 语 文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234950" y="1157288"/>
            <a:ext cx="11722100" cy="4946650"/>
          </a:xfrm>
        </p:spPr>
        <p:txBody>
          <a:bodyPr/>
          <a:lstStyle>
            <a:lvl1pPr marL="0" indent="0" eaLnBrk="1">
              <a:lnSpc>
                <a:spcPct val="100000"/>
              </a:lnSpc>
              <a:spcBef>
                <a:spcPts val="600"/>
              </a:spcBef>
              <a:buNone/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endParaRPr lang="en-US" altLang="x-none" dirty="0"/>
          </a:p>
          <a:p>
            <a:pPr lvl="0"/>
            <a:endParaRPr lang="en-US" altLang="x-none" dirty="0"/>
          </a:p>
          <a:p>
            <a:pPr lvl="0"/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6585462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A0994D-2D8C-4B48-B536-1C62EFC8B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2F9F299-6F54-4F70-9FE9-F62A75926D23}" type="datetimeFigureOut">
              <a:rPr lang="zh-CN" altLang="en-US"/>
              <a:pPr>
                <a:defRPr/>
              </a:pPr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7B6CA8B-6B28-4291-8F8F-95D1C2210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A50C38-6FB6-4681-AEEE-1725A1D30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A00BDFBE-FD92-4EE1-BC31-0E0E7D705A8B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1" r:id="rId2"/>
    <p:sldLayoutId id="2147483882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 1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350963"/>
            <a:ext cx="82423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7" name="组合 146"/>
          <p:cNvGrpSpPr>
            <a:grpSpLocks/>
          </p:cNvGrpSpPr>
          <p:nvPr/>
        </p:nvGrpSpPr>
        <p:grpSpPr bwMode="auto">
          <a:xfrm>
            <a:off x="2916238" y="4316413"/>
            <a:ext cx="1000125" cy="708025"/>
            <a:chOff x="2916484" y="4316938"/>
            <a:chExt cx="1000050" cy="707197"/>
          </a:xfrm>
        </p:grpSpPr>
        <p:pic>
          <p:nvPicPr>
            <p:cNvPr id="7194" name="图片 1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3985" y="4316938"/>
              <a:ext cx="792549" cy="707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5" name="图片 13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484" y="4500183"/>
              <a:ext cx="432854" cy="457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6" name="图片 13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388" y="3895725"/>
            <a:ext cx="676275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6" name="组合 145"/>
          <p:cNvGrpSpPr>
            <a:grpSpLocks/>
          </p:cNvGrpSpPr>
          <p:nvPr/>
        </p:nvGrpSpPr>
        <p:grpSpPr bwMode="auto">
          <a:xfrm>
            <a:off x="5986463" y="4695825"/>
            <a:ext cx="860425" cy="650875"/>
            <a:chOff x="5986871" y="4695632"/>
            <a:chExt cx="859611" cy="650622"/>
          </a:xfrm>
        </p:grpSpPr>
        <p:pic>
          <p:nvPicPr>
            <p:cNvPr id="7192" name="图片 13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6871" y="4695632"/>
              <a:ext cx="859611" cy="542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3" name="图片 13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353" y="5151165"/>
              <a:ext cx="170703" cy="195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9" name="图片 1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413" y="2046288"/>
            <a:ext cx="38417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图片 13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25" y="1323975"/>
            <a:ext cx="5969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图片 1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736600"/>
            <a:ext cx="1519237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图片 12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288" y="4179888"/>
            <a:ext cx="2932112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图片 12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524000"/>
            <a:ext cx="1646238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图片 1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088" y="504825"/>
            <a:ext cx="14462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图片 12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024313"/>
            <a:ext cx="1141412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图片 12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5810250"/>
            <a:ext cx="573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图片 12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5792788"/>
            <a:ext cx="13779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4" name="组合 143"/>
          <p:cNvGrpSpPr>
            <a:grpSpLocks/>
          </p:cNvGrpSpPr>
          <p:nvPr/>
        </p:nvGrpSpPr>
        <p:grpSpPr bwMode="auto">
          <a:xfrm>
            <a:off x="2781300" y="709613"/>
            <a:ext cx="1716088" cy="1049337"/>
            <a:chOff x="2780534" y="709981"/>
            <a:chExt cx="1716575" cy="1048603"/>
          </a:xfrm>
        </p:grpSpPr>
        <p:pic>
          <p:nvPicPr>
            <p:cNvPr id="7188" name="图片 12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534" y="709981"/>
              <a:ext cx="1566808" cy="1048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9" name="图片 128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408" y="1103620"/>
              <a:ext cx="243861" cy="243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图片 129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6441" y="1075779"/>
              <a:ext cx="140220" cy="164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1" name="图片 13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082" y="1304753"/>
              <a:ext cx="128027" cy="335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2" name="图片 131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630238"/>
            <a:ext cx="4032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5" name="图片 140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5675313"/>
            <a:ext cx="214471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图片 1" descr="出版社社标集logo-02"/>
          <p:cNvPicPr>
            <a:picLocks noChangeAspect="1" noChangeArrowheads="1"/>
          </p:cNvPicPr>
          <p:nvPr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55600"/>
            <a:ext cx="96996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图片 2" descr="趣味语文1-6封面-25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046288"/>
            <a:ext cx="874553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3" y="1898650"/>
            <a:ext cx="46228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0" name="组合 3"/>
          <p:cNvGrpSpPr>
            <a:grpSpLocks/>
          </p:cNvGrpSpPr>
          <p:nvPr/>
        </p:nvGrpSpPr>
        <p:grpSpPr bwMode="auto">
          <a:xfrm>
            <a:off x="398463" y="3386138"/>
            <a:ext cx="3814762" cy="611187"/>
            <a:chOff x="230895" y="130347"/>
            <a:chExt cx="4560847" cy="963251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xmlns="" id="{2C55FDD1-5F6B-47AE-82C1-5C4C5479E307}"/>
                </a:ext>
              </a:extLst>
            </p:cNvPr>
            <p:cNvSpPr/>
            <p:nvPr/>
          </p:nvSpPr>
          <p:spPr>
            <a:xfrm>
              <a:off x="1496848" y="538165"/>
              <a:ext cx="3294894" cy="75059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  <a:gd name="connsiteX0-243" fmla="*/ 0 w 10129197"/>
                <a:gd name="connsiteY0-244" fmla="*/ 108656 h 362734"/>
                <a:gd name="connsiteX1-245" fmla="*/ 2279379 w 10129197"/>
                <a:gd name="connsiteY1-246" fmla="*/ 359834 h 362734"/>
                <a:gd name="connsiteX2-247" fmla="*/ 5209172 w 10129197"/>
                <a:gd name="connsiteY2-248" fmla="*/ 230012 h 362734"/>
                <a:gd name="connsiteX3-249" fmla="*/ 10129197 w 10129197"/>
                <a:gd name="connsiteY3-250" fmla="*/ 1 h 362734"/>
                <a:gd name="connsiteX0-251" fmla="*/ 0 w 8153512"/>
                <a:gd name="connsiteY0-252" fmla="*/ 149619 h 403884"/>
                <a:gd name="connsiteX1-253" fmla="*/ 2279379 w 8153512"/>
                <a:gd name="connsiteY1-254" fmla="*/ 400797 h 403884"/>
                <a:gd name="connsiteX2-255" fmla="*/ 5209172 w 8153512"/>
                <a:gd name="connsiteY2-256" fmla="*/ 270975 h 403884"/>
                <a:gd name="connsiteX3-257" fmla="*/ 8153512 w 8153512"/>
                <a:gd name="connsiteY3-258" fmla="*/ 0 h 403884"/>
                <a:gd name="connsiteX0-259" fmla="*/ 0 w 8320471"/>
                <a:gd name="connsiteY0-260" fmla="*/ 36968 h 290765"/>
                <a:gd name="connsiteX1-261" fmla="*/ 2279379 w 8320471"/>
                <a:gd name="connsiteY1-262" fmla="*/ 288146 h 290765"/>
                <a:gd name="connsiteX2-263" fmla="*/ 5209172 w 8320471"/>
                <a:gd name="connsiteY2-264" fmla="*/ 158324 h 290765"/>
                <a:gd name="connsiteX3-265" fmla="*/ 8320471 w 8320471"/>
                <a:gd name="connsiteY3-266" fmla="*/ 0 h 290765"/>
                <a:gd name="connsiteX0-267" fmla="*/ 0 w 8320471"/>
                <a:gd name="connsiteY0-268" fmla="*/ 36968 h 292812"/>
                <a:gd name="connsiteX1-269" fmla="*/ 2279379 w 8320471"/>
                <a:gd name="connsiteY1-270" fmla="*/ 288146 h 292812"/>
                <a:gd name="connsiteX2-271" fmla="*/ 8320471 w 8320471"/>
                <a:gd name="connsiteY2-272" fmla="*/ 0 h 292812"/>
                <a:gd name="connsiteX0-273" fmla="*/ 0 w 8320471"/>
                <a:gd name="connsiteY0-274" fmla="*/ 36968 h 284234"/>
                <a:gd name="connsiteX1-275" fmla="*/ 2752431 w 8320471"/>
                <a:gd name="connsiteY1-276" fmla="*/ 277905 h 284234"/>
                <a:gd name="connsiteX2-277" fmla="*/ 8320471 w 8320471"/>
                <a:gd name="connsiteY2-278" fmla="*/ 0 h 284234"/>
                <a:gd name="connsiteX0-279" fmla="*/ 0 w 8306558"/>
                <a:gd name="connsiteY0-280" fmla="*/ 47209 h 295214"/>
                <a:gd name="connsiteX1-281" fmla="*/ 2752431 w 8306558"/>
                <a:gd name="connsiteY1-282" fmla="*/ 288146 h 295214"/>
                <a:gd name="connsiteX2-283" fmla="*/ 8306558 w 8306558"/>
                <a:gd name="connsiteY2-284" fmla="*/ 0 h 295214"/>
                <a:gd name="connsiteX0-285" fmla="*/ 0 w 8306558"/>
                <a:gd name="connsiteY0-286" fmla="*/ 47209 h 295214"/>
                <a:gd name="connsiteX1-287" fmla="*/ 2752431 w 8306558"/>
                <a:gd name="connsiteY1-288" fmla="*/ 288146 h 295214"/>
                <a:gd name="connsiteX2-289" fmla="*/ 8306558 w 8306558"/>
                <a:gd name="connsiteY2-290" fmla="*/ 0 h 295214"/>
                <a:gd name="connsiteX0-291" fmla="*/ 0 w 7847420"/>
                <a:gd name="connsiteY0-292" fmla="*/ 36968 h 284234"/>
                <a:gd name="connsiteX1-293" fmla="*/ 2752431 w 7847420"/>
                <a:gd name="connsiteY1-294" fmla="*/ 277905 h 284234"/>
                <a:gd name="connsiteX2-295" fmla="*/ 7847420 w 7847420"/>
                <a:gd name="connsiteY2-296" fmla="*/ 0 h 284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defRPr/>
              </a:pPr>
              <a:endParaRPr lang="zh-CN" altLang="en-US" noProof="1"/>
            </a:p>
          </p:txBody>
        </p:sp>
        <p:pic>
          <p:nvPicPr>
            <p:cNvPr id="9227" name="图片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95" y="130347"/>
              <a:ext cx="1335140" cy="963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21" name="组合 4"/>
          <p:cNvGrpSpPr>
            <a:grpSpLocks/>
          </p:cNvGrpSpPr>
          <p:nvPr/>
        </p:nvGrpSpPr>
        <p:grpSpPr bwMode="auto">
          <a:xfrm flipH="1">
            <a:off x="8469313" y="3230563"/>
            <a:ext cx="3324225" cy="874712"/>
            <a:chOff x="230895" y="130347"/>
            <a:chExt cx="3594745" cy="963251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DD3F2FBA-E201-48E8-BD65-B531A5E9BE7E}"/>
                </a:ext>
              </a:extLst>
            </p:cNvPr>
            <p:cNvSpPr/>
            <p:nvPr/>
          </p:nvSpPr>
          <p:spPr>
            <a:xfrm>
              <a:off x="1497811" y="539423"/>
              <a:ext cx="2327829" cy="73424"/>
            </a:xfrm>
            <a:custGeom>
              <a:avLst/>
              <a:gdLst>
                <a:gd name="connsiteX0" fmla="*/ 0 w 9877777"/>
                <a:gd name="connsiteY0" fmla="*/ 284617 h 420929"/>
                <a:gd name="connsiteX1" fmla="*/ 620889 w 9877777"/>
                <a:gd name="connsiteY1" fmla="*/ 115284 h 420929"/>
                <a:gd name="connsiteX2" fmla="*/ 2302933 w 9877777"/>
                <a:gd name="connsiteY2" fmla="*/ 420084 h 420929"/>
                <a:gd name="connsiteX3" fmla="*/ 4696177 w 9877777"/>
                <a:gd name="connsiteY3" fmla="*/ 2395 h 420929"/>
                <a:gd name="connsiteX4" fmla="*/ 6886222 w 9877777"/>
                <a:gd name="connsiteY4" fmla="*/ 250751 h 420929"/>
                <a:gd name="connsiteX5" fmla="*/ 9098844 w 9877777"/>
                <a:gd name="connsiteY5" fmla="*/ 284617 h 420929"/>
                <a:gd name="connsiteX6" fmla="*/ 9877777 w 9877777"/>
                <a:gd name="connsiteY6" fmla="*/ 149151 h 420929"/>
                <a:gd name="connsiteX0-1" fmla="*/ 0 w 9877777"/>
                <a:gd name="connsiteY0-2" fmla="*/ 284617 h 431037"/>
                <a:gd name="connsiteX1-3" fmla="*/ 595855 w 9877777"/>
                <a:gd name="connsiteY1-4" fmla="*/ 307195 h 431037"/>
                <a:gd name="connsiteX2-5" fmla="*/ 2302933 w 9877777"/>
                <a:gd name="connsiteY2-6" fmla="*/ 420084 h 431037"/>
                <a:gd name="connsiteX3-7" fmla="*/ 4696177 w 9877777"/>
                <a:gd name="connsiteY3-8" fmla="*/ 2395 h 431037"/>
                <a:gd name="connsiteX4-9" fmla="*/ 6886222 w 9877777"/>
                <a:gd name="connsiteY4-10" fmla="*/ 250751 h 431037"/>
                <a:gd name="connsiteX5-11" fmla="*/ 9098844 w 9877777"/>
                <a:gd name="connsiteY5-12" fmla="*/ 284617 h 431037"/>
                <a:gd name="connsiteX6-13" fmla="*/ 9877777 w 9877777"/>
                <a:gd name="connsiteY6-14" fmla="*/ 149151 h 431037"/>
                <a:gd name="connsiteX0-15" fmla="*/ 0 w 9915328"/>
                <a:gd name="connsiteY0-16" fmla="*/ 194306 h 431977"/>
                <a:gd name="connsiteX1-17" fmla="*/ 633406 w 9915328"/>
                <a:gd name="connsiteY1-18" fmla="*/ 307195 h 431977"/>
                <a:gd name="connsiteX2-19" fmla="*/ 2340484 w 9915328"/>
                <a:gd name="connsiteY2-20" fmla="*/ 420084 h 431977"/>
                <a:gd name="connsiteX3-21" fmla="*/ 4733728 w 9915328"/>
                <a:gd name="connsiteY3-22" fmla="*/ 2395 h 431977"/>
                <a:gd name="connsiteX4-23" fmla="*/ 6923773 w 9915328"/>
                <a:gd name="connsiteY4-24" fmla="*/ 250751 h 431977"/>
                <a:gd name="connsiteX5-25" fmla="*/ 9136395 w 9915328"/>
                <a:gd name="connsiteY5-26" fmla="*/ 284617 h 431977"/>
                <a:gd name="connsiteX6-27" fmla="*/ 9915328 w 9915328"/>
                <a:gd name="connsiteY6-28" fmla="*/ 149151 h 431977"/>
                <a:gd name="connsiteX0-29" fmla="*/ 0 w 9915328"/>
                <a:gd name="connsiteY0-30" fmla="*/ 194306 h 431977"/>
                <a:gd name="connsiteX1-31" fmla="*/ 633406 w 9915328"/>
                <a:gd name="connsiteY1-32" fmla="*/ 307195 h 431977"/>
                <a:gd name="connsiteX2-33" fmla="*/ 2340484 w 9915328"/>
                <a:gd name="connsiteY2-34" fmla="*/ 420084 h 431977"/>
                <a:gd name="connsiteX3-35" fmla="*/ 4733728 w 9915328"/>
                <a:gd name="connsiteY3-36" fmla="*/ 2395 h 431977"/>
                <a:gd name="connsiteX4-37" fmla="*/ 6923773 w 9915328"/>
                <a:gd name="connsiteY4-38" fmla="*/ 250751 h 431977"/>
                <a:gd name="connsiteX5-39" fmla="*/ 9136395 w 9915328"/>
                <a:gd name="connsiteY5-40" fmla="*/ 284617 h 431977"/>
                <a:gd name="connsiteX6-41" fmla="*/ 9915328 w 9915328"/>
                <a:gd name="connsiteY6-42" fmla="*/ 149151 h 431977"/>
                <a:gd name="connsiteX0-43" fmla="*/ 0 w 9915328"/>
                <a:gd name="connsiteY0-44" fmla="*/ 60818 h 291409"/>
                <a:gd name="connsiteX1-45" fmla="*/ 633406 w 9915328"/>
                <a:gd name="connsiteY1-46" fmla="*/ 173707 h 291409"/>
                <a:gd name="connsiteX2-47" fmla="*/ 2340484 w 9915328"/>
                <a:gd name="connsiteY2-48" fmla="*/ 286596 h 291409"/>
                <a:gd name="connsiteX3-49" fmla="*/ 5071684 w 9915328"/>
                <a:gd name="connsiteY3-50" fmla="*/ 4374 h 291409"/>
                <a:gd name="connsiteX4-51" fmla="*/ 6923773 w 9915328"/>
                <a:gd name="connsiteY4-52" fmla="*/ 117263 h 291409"/>
                <a:gd name="connsiteX5-53" fmla="*/ 9136395 w 9915328"/>
                <a:gd name="connsiteY5-54" fmla="*/ 151129 h 291409"/>
                <a:gd name="connsiteX6-55" fmla="*/ 9915328 w 9915328"/>
                <a:gd name="connsiteY6-56" fmla="*/ 15663 h 291409"/>
                <a:gd name="connsiteX0-57" fmla="*/ 0 w 9915328"/>
                <a:gd name="connsiteY0-58" fmla="*/ 163495 h 394086"/>
                <a:gd name="connsiteX1-59" fmla="*/ 633406 w 9915328"/>
                <a:gd name="connsiteY1-60" fmla="*/ 276384 h 394086"/>
                <a:gd name="connsiteX2-61" fmla="*/ 2340484 w 9915328"/>
                <a:gd name="connsiteY2-62" fmla="*/ 389273 h 394086"/>
                <a:gd name="connsiteX3-63" fmla="*/ 5071684 w 9915328"/>
                <a:gd name="connsiteY3-64" fmla="*/ 107051 h 394086"/>
                <a:gd name="connsiteX4-65" fmla="*/ 6986358 w 9915328"/>
                <a:gd name="connsiteY4-66" fmla="*/ 5451 h 394086"/>
                <a:gd name="connsiteX5-67" fmla="*/ 9136395 w 9915328"/>
                <a:gd name="connsiteY5-68" fmla="*/ 253806 h 394086"/>
                <a:gd name="connsiteX6-69" fmla="*/ 9915328 w 9915328"/>
                <a:gd name="connsiteY6-70" fmla="*/ 118340 h 394086"/>
                <a:gd name="connsiteX0-71" fmla="*/ 0 w 9915328"/>
                <a:gd name="connsiteY0-72" fmla="*/ 179002 h 409593"/>
                <a:gd name="connsiteX1-73" fmla="*/ 633406 w 9915328"/>
                <a:gd name="connsiteY1-74" fmla="*/ 291891 h 409593"/>
                <a:gd name="connsiteX2-75" fmla="*/ 2340484 w 9915328"/>
                <a:gd name="connsiteY2-76" fmla="*/ 404780 h 409593"/>
                <a:gd name="connsiteX3-77" fmla="*/ 5071684 w 9915328"/>
                <a:gd name="connsiteY3-78" fmla="*/ 122558 h 409593"/>
                <a:gd name="connsiteX4-79" fmla="*/ 6986358 w 9915328"/>
                <a:gd name="connsiteY4-80" fmla="*/ 20958 h 409593"/>
                <a:gd name="connsiteX5-81" fmla="*/ 9136395 w 9915328"/>
                <a:gd name="connsiteY5-82" fmla="*/ 9669 h 409593"/>
                <a:gd name="connsiteX6-83" fmla="*/ 9915328 w 9915328"/>
                <a:gd name="connsiteY6-84" fmla="*/ 133847 h 409593"/>
                <a:gd name="connsiteX0-85" fmla="*/ 0 w 9915328"/>
                <a:gd name="connsiteY0-86" fmla="*/ 198509 h 429100"/>
                <a:gd name="connsiteX1-87" fmla="*/ 633406 w 9915328"/>
                <a:gd name="connsiteY1-88" fmla="*/ 311398 h 429100"/>
                <a:gd name="connsiteX2-89" fmla="*/ 2340484 w 9915328"/>
                <a:gd name="connsiteY2-90" fmla="*/ 424287 h 429100"/>
                <a:gd name="connsiteX3-91" fmla="*/ 5071684 w 9915328"/>
                <a:gd name="connsiteY3-92" fmla="*/ 142065 h 429100"/>
                <a:gd name="connsiteX4-93" fmla="*/ 6986358 w 9915328"/>
                <a:gd name="connsiteY4-94" fmla="*/ 40465 h 429100"/>
                <a:gd name="connsiteX5-95" fmla="*/ 9136395 w 9915328"/>
                <a:gd name="connsiteY5-96" fmla="*/ 29176 h 429100"/>
                <a:gd name="connsiteX6-97" fmla="*/ 9915328 w 9915328"/>
                <a:gd name="connsiteY6-98" fmla="*/ 153354 h 429100"/>
                <a:gd name="connsiteX0-99" fmla="*/ 0 w 9915328"/>
                <a:gd name="connsiteY0-100" fmla="*/ 158109 h 388700"/>
                <a:gd name="connsiteX1-101" fmla="*/ 633406 w 9915328"/>
                <a:gd name="connsiteY1-102" fmla="*/ 270998 h 388700"/>
                <a:gd name="connsiteX2-103" fmla="*/ 2340484 w 9915328"/>
                <a:gd name="connsiteY2-104" fmla="*/ 383887 h 388700"/>
                <a:gd name="connsiteX3-105" fmla="*/ 5071684 w 9915328"/>
                <a:gd name="connsiteY3-106" fmla="*/ 101665 h 388700"/>
                <a:gd name="connsiteX4-107" fmla="*/ 6986358 w 9915328"/>
                <a:gd name="connsiteY4-108" fmla="*/ 65 h 388700"/>
                <a:gd name="connsiteX5-109" fmla="*/ 8835990 w 9915328"/>
                <a:gd name="connsiteY5-110" fmla="*/ 112954 h 388700"/>
                <a:gd name="connsiteX6-111" fmla="*/ 9915328 w 9915328"/>
                <a:gd name="connsiteY6-112" fmla="*/ 112954 h 388700"/>
                <a:gd name="connsiteX0-113" fmla="*/ 0 w 9915328"/>
                <a:gd name="connsiteY0-114" fmla="*/ 158569 h 385714"/>
                <a:gd name="connsiteX1-115" fmla="*/ 633406 w 9915328"/>
                <a:gd name="connsiteY1-116" fmla="*/ 271458 h 385714"/>
                <a:gd name="connsiteX2-117" fmla="*/ 2340484 w 9915328"/>
                <a:gd name="connsiteY2-118" fmla="*/ 384347 h 385714"/>
                <a:gd name="connsiteX3-119" fmla="*/ 5270277 w 9915328"/>
                <a:gd name="connsiteY3-120" fmla="*/ 191025 h 385714"/>
                <a:gd name="connsiteX4-121" fmla="*/ 6986358 w 9915328"/>
                <a:gd name="connsiteY4-122" fmla="*/ 525 h 385714"/>
                <a:gd name="connsiteX5-123" fmla="*/ 8835990 w 9915328"/>
                <a:gd name="connsiteY5-124" fmla="*/ 113414 h 385714"/>
                <a:gd name="connsiteX6-125" fmla="*/ 9915328 w 9915328"/>
                <a:gd name="connsiteY6-126" fmla="*/ 113414 h 385714"/>
                <a:gd name="connsiteX0-127" fmla="*/ 0 w 9915328"/>
                <a:gd name="connsiteY0-128" fmla="*/ 158569 h 323756"/>
                <a:gd name="connsiteX1-129" fmla="*/ 633406 w 9915328"/>
                <a:gd name="connsiteY1-130" fmla="*/ 271458 h 323756"/>
                <a:gd name="connsiteX2-131" fmla="*/ 2340484 w 9915328"/>
                <a:gd name="connsiteY2-132" fmla="*/ 320847 h 323756"/>
                <a:gd name="connsiteX3-133" fmla="*/ 5270277 w 9915328"/>
                <a:gd name="connsiteY3-134" fmla="*/ 191025 h 323756"/>
                <a:gd name="connsiteX4-135" fmla="*/ 6986358 w 9915328"/>
                <a:gd name="connsiteY4-136" fmla="*/ 525 h 323756"/>
                <a:gd name="connsiteX5-137" fmla="*/ 8835990 w 9915328"/>
                <a:gd name="connsiteY5-138" fmla="*/ 113414 h 323756"/>
                <a:gd name="connsiteX6-139" fmla="*/ 9915328 w 9915328"/>
                <a:gd name="connsiteY6-140" fmla="*/ 113414 h 323756"/>
                <a:gd name="connsiteX0-141" fmla="*/ 0 w 9915328"/>
                <a:gd name="connsiteY0-142" fmla="*/ 95979 h 261166"/>
                <a:gd name="connsiteX1-143" fmla="*/ 633406 w 9915328"/>
                <a:gd name="connsiteY1-144" fmla="*/ 208868 h 261166"/>
                <a:gd name="connsiteX2-145" fmla="*/ 2340484 w 9915328"/>
                <a:gd name="connsiteY2-146" fmla="*/ 258257 h 261166"/>
                <a:gd name="connsiteX3-147" fmla="*/ 5270277 w 9915328"/>
                <a:gd name="connsiteY3-148" fmla="*/ 128435 h 261166"/>
                <a:gd name="connsiteX4-149" fmla="*/ 8835990 w 9915328"/>
                <a:gd name="connsiteY4-150" fmla="*/ 50824 h 261166"/>
                <a:gd name="connsiteX5-151" fmla="*/ 9915328 w 9915328"/>
                <a:gd name="connsiteY5-152" fmla="*/ 50824 h 261166"/>
                <a:gd name="connsiteX0-153" fmla="*/ 0 w 9915328"/>
                <a:gd name="connsiteY0-154" fmla="*/ 201048 h 366235"/>
                <a:gd name="connsiteX1-155" fmla="*/ 633406 w 9915328"/>
                <a:gd name="connsiteY1-156" fmla="*/ 313937 h 366235"/>
                <a:gd name="connsiteX2-157" fmla="*/ 2340484 w 9915328"/>
                <a:gd name="connsiteY2-158" fmla="*/ 363326 h 366235"/>
                <a:gd name="connsiteX3-159" fmla="*/ 5270277 w 9915328"/>
                <a:gd name="connsiteY3-160" fmla="*/ 233504 h 366235"/>
                <a:gd name="connsiteX4-161" fmla="*/ 7659714 w 9915328"/>
                <a:gd name="connsiteY4-162" fmla="*/ 28893 h 366235"/>
                <a:gd name="connsiteX5-163" fmla="*/ 9915328 w 9915328"/>
                <a:gd name="connsiteY5-164" fmla="*/ 155893 h 366235"/>
                <a:gd name="connsiteX0-165" fmla="*/ 0 w 9915328"/>
                <a:gd name="connsiteY0-166" fmla="*/ 173629 h 338816"/>
                <a:gd name="connsiteX1-167" fmla="*/ 633406 w 9915328"/>
                <a:gd name="connsiteY1-168" fmla="*/ 286518 h 338816"/>
                <a:gd name="connsiteX2-169" fmla="*/ 2340484 w 9915328"/>
                <a:gd name="connsiteY2-170" fmla="*/ 335907 h 338816"/>
                <a:gd name="connsiteX3-171" fmla="*/ 5270277 w 9915328"/>
                <a:gd name="connsiteY3-172" fmla="*/ 206085 h 338816"/>
                <a:gd name="connsiteX4-173" fmla="*/ 7659714 w 9915328"/>
                <a:gd name="connsiteY4-174" fmla="*/ 1474 h 338816"/>
                <a:gd name="connsiteX5-175" fmla="*/ 9915328 w 9915328"/>
                <a:gd name="connsiteY5-176" fmla="*/ 128474 h 338816"/>
                <a:gd name="connsiteX0-177" fmla="*/ 0 w 10190302"/>
                <a:gd name="connsiteY0-178" fmla="*/ 174097 h 339284"/>
                <a:gd name="connsiteX1-179" fmla="*/ 633406 w 10190302"/>
                <a:gd name="connsiteY1-180" fmla="*/ 286986 h 339284"/>
                <a:gd name="connsiteX2-181" fmla="*/ 2340484 w 10190302"/>
                <a:gd name="connsiteY2-182" fmla="*/ 336375 h 339284"/>
                <a:gd name="connsiteX3-183" fmla="*/ 5270277 w 10190302"/>
                <a:gd name="connsiteY3-184" fmla="*/ 206553 h 339284"/>
                <a:gd name="connsiteX4-185" fmla="*/ 7659714 w 10190302"/>
                <a:gd name="connsiteY4-186" fmla="*/ 1942 h 339284"/>
                <a:gd name="connsiteX5-187" fmla="*/ 10190302 w 10190302"/>
                <a:gd name="connsiteY5-188" fmla="*/ 103542 h 339284"/>
                <a:gd name="connsiteX0-189" fmla="*/ 0 w 10129197"/>
                <a:gd name="connsiteY0-190" fmla="*/ 85197 h 340405"/>
                <a:gd name="connsiteX1-191" fmla="*/ 572301 w 10129197"/>
                <a:gd name="connsiteY1-192" fmla="*/ 286986 h 340405"/>
                <a:gd name="connsiteX2-193" fmla="*/ 2279379 w 10129197"/>
                <a:gd name="connsiteY2-194" fmla="*/ 336375 h 340405"/>
                <a:gd name="connsiteX3-195" fmla="*/ 5209172 w 10129197"/>
                <a:gd name="connsiteY3-196" fmla="*/ 206553 h 340405"/>
                <a:gd name="connsiteX4-197" fmla="*/ 7598609 w 10129197"/>
                <a:gd name="connsiteY4-198" fmla="*/ 1942 h 340405"/>
                <a:gd name="connsiteX5-199" fmla="*/ 10129197 w 10129197"/>
                <a:gd name="connsiteY5-200" fmla="*/ 103542 h 340405"/>
                <a:gd name="connsiteX0-201" fmla="*/ 0 w 10129197"/>
                <a:gd name="connsiteY0-202" fmla="*/ 85197 h 340405"/>
                <a:gd name="connsiteX1-203" fmla="*/ 572301 w 10129197"/>
                <a:gd name="connsiteY1-204" fmla="*/ 286986 h 340405"/>
                <a:gd name="connsiteX2-205" fmla="*/ 2279379 w 10129197"/>
                <a:gd name="connsiteY2-206" fmla="*/ 336375 h 340405"/>
                <a:gd name="connsiteX3-207" fmla="*/ 5209172 w 10129197"/>
                <a:gd name="connsiteY3-208" fmla="*/ 206553 h 340405"/>
                <a:gd name="connsiteX4-209" fmla="*/ 7598609 w 10129197"/>
                <a:gd name="connsiteY4-210" fmla="*/ 1942 h 340405"/>
                <a:gd name="connsiteX5-211" fmla="*/ 10129197 w 10129197"/>
                <a:gd name="connsiteY5-212" fmla="*/ 103542 h 340405"/>
                <a:gd name="connsiteX0-213" fmla="*/ 0 w 10129197"/>
                <a:gd name="connsiteY0-214" fmla="*/ 85197 h 339169"/>
                <a:gd name="connsiteX1-215" fmla="*/ 2279379 w 10129197"/>
                <a:gd name="connsiteY1-216" fmla="*/ 336375 h 339169"/>
                <a:gd name="connsiteX2-217" fmla="*/ 5209172 w 10129197"/>
                <a:gd name="connsiteY2-218" fmla="*/ 206553 h 339169"/>
                <a:gd name="connsiteX3-219" fmla="*/ 7598609 w 10129197"/>
                <a:gd name="connsiteY3-220" fmla="*/ 1942 h 339169"/>
                <a:gd name="connsiteX4-221" fmla="*/ 10129197 w 10129197"/>
                <a:gd name="connsiteY4-222" fmla="*/ 103542 h 339169"/>
                <a:gd name="connsiteX0-223" fmla="*/ 0 w 10129197"/>
                <a:gd name="connsiteY0-224" fmla="*/ 85197 h 339169"/>
                <a:gd name="connsiteX1-225" fmla="*/ 2279379 w 10129197"/>
                <a:gd name="connsiteY1-226" fmla="*/ 336375 h 339169"/>
                <a:gd name="connsiteX2-227" fmla="*/ 5209172 w 10129197"/>
                <a:gd name="connsiteY2-228" fmla="*/ 206553 h 339169"/>
                <a:gd name="connsiteX3-229" fmla="*/ 7598609 w 10129197"/>
                <a:gd name="connsiteY3-230" fmla="*/ 1942 h 339169"/>
                <a:gd name="connsiteX4-231" fmla="*/ 10129197 w 10129197"/>
                <a:gd name="connsiteY4-232" fmla="*/ 103542 h 339169"/>
                <a:gd name="connsiteX0-233" fmla="*/ 0 w 10129197"/>
                <a:gd name="connsiteY0-234" fmla="*/ 118179 h 372151"/>
                <a:gd name="connsiteX1-235" fmla="*/ 2279379 w 10129197"/>
                <a:gd name="connsiteY1-236" fmla="*/ 369357 h 372151"/>
                <a:gd name="connsiteX2-237" fmla="*/ 5209172 w 10129197"/>
                <a:gd name="connsiteY2-238" fmla="*/ 239535 h 372151"/>
                <a:gd name="connsiteX3-239" fmla="*/ 7598609 w 10129197"/>
                <a:gd name="connsiteY3-240" fmla="*/ 34924 h 372151"/>
                <a:gd name="connsiteX4-241" fmla="*/ 10129197 w 10129197"/>
                <a:gd name="connsiteY4-242" fmla="*/ 9524 h 372151"/>
                <a:gd name="connsiteX0-243" fmla="*/ 0 w 10129197"/>
                <a:gd name="connsiteY0-244" fmla="*/ 108656 h 362734"/>
                <a:gd name="connsiteX1-245" fmla="*/ 2279379 w 10129197"/>
                <a:gd name="connsiteY1-246" fmla="*/ 359834 h 362734"/>
                <a:gd name="connsiteX2-247" fmla="*/ 5209172 w 10129197"/>
                <a:gd name="connsiteY2-248" fmla="*/ 230012 h 362734"/>
                <a:gd name="connsiteX3-249" fmla="*/ 10129197 w 10129197"/>
                <a:gd name="connsiteY3-250" fmla="*/ 1 h 362734"/>
                <a:gd name="connsiteX0-251" fmla="*/ 0 w 8153512"/>
                <a:gd name="connsiteY0-252" fmla="*/ 149619 h 403884"/>
                <a:gd name="connsiteX1-253" fmla="*/ 2279379 w 8153512"/>
                <a:gd name="connsiteY1-254" fmla="*/ 400797 h 403884"/>
                <a:gd name="connsiteX2-255" fmla="*/ 5209172 w 8153512"/>
                <a:gd name="connsiteY2-256" fmla="*/ 270975 h 403884"/>
                <a:gd name="connsiteX3-257" fmla="*/ 8153512 w 8153512"/>
                <a:gd name="connsiteY3-258" fmla="*/ 0 h 403884"/>
                <a:gd name="connsiteX0-259" fmla="*/ 0 w 8320471"/>
                <a:gd name="connsiteY0-260" fmla="*/ 36968 h 290765"/>
                <a:gd name="connsiteX1-261" fmla="*/ 2279379 w 8320471"/>
                <a:gd name="connsiteY1-262" fmla="*/ 288146 h 290765"/>
                <a:gd name="connsiteX2-263" fmla="*/ 5209172 w 8320471"/>
                <a:gd name="connsiteY2-264" fmla="*/ 158324 h 290765"/>
                <a:gd name="connsiteX3-265" fmla="*/ 8320471 w 8320471"/>
                <a:gd name="connsiteY3-266" fmla="*/ 0 h 290765"/>
                <a:gd name="connsiteX0-267" fmla="*/ 0 w 8320471"/>
                <a:gd name="connsiteY0-268" fmla="*/ 36968 h 292812"/>
                <a:gd name="connsiteX1-269" fmla="*/ 2279379 w 8320471"/>
                <a:gd name="connsiteY1-270" fmla="*/ 288146 h 292812"/>
                <a:gd name="connsiteX2-271" fmla="*/ 8320471 w 8320471"/>
                <a:gd name="connsiteY2-272" fmla="*/ 0 h 292812"/>
                <a:gd name="connsiteX0-273" fmla="*/ 0 w 8320471"/>
                <a:gd name="connsiteY0-274" fmla="*/ 36968 h 284234"/>
                <a:gd name="connsiteX1-275" fmla="*/ 2752431 w 8320471"/>
                <a:gd name="connsiteY1-276" fmla="*/ 277905 h 284234"/>
                <a:gd name="connsiteX2-277" fmla="*/ 8320471 w 8320471"/>
                <a:gd name="connsiteY2-278" fmla="*/ 0 h 284234"/>
                <a:gd name="connsiteX0-279" fmla="*/ 0 w 8306558"/>
                <a:gd name="connsiteY0-280" fmla="*/ 47209 h 295214"/>
                <a:gd name="connsiteX1-281" fmla="*/ 2752431 w 8306558"/>
                <a:gd name="connsiteY1-282" fmla="*/ 288146 h 295214"/>
                <a:gd name="connsiteX2-283" fmla="*/ 8306558 w 8306558"/>
                <a:gd name="connsiteY2-284" fmla="*/ 0 h 295214"/>
                <a:gd name="connsiteX0-285" fmla="*/ 0 w 8306558"/>
                <a:gd name="connsiteY0-286" fmla="*/ 47209 h 295214"/>
                <a:gd name="connsiteX1-287" fmla="*/ 2752431 w 8306558"/>
                <a:gd name="connsiteY1-288" fmla="*/ 288146 h 295214"/>
                <a:gd name="connsiteX2-289" fmla="*/ 8306558 w 8306558"/>
                <a:gd name="connsiteY2-290" fmla="*/ 0 h 295214"/>
                <a:gd name="connsiteX0-291" fmla="*/ 0 w 7847420"/>
                <a:gd name="connsiteY0-292" fmla="*/ 36968 h 284234"/>
                <a:gd name="connsiteX1-293" fmla="*/ 2752431 w 7847420"/>
                <a:gd name="connsiteY1-294" fmla="*/ 277905 h 284234"/>
                <a:gd name="connsiteX2-295" fmla="*/ 7847420 w 7847420"/>
                <a:gd name="connsiteY2-296" fmla="*/ 0 h 2842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847420" h="284234">
                  <a:moveTo>
                    <a:pt x="0" y="36968"/>
                  </a:moveTo>
                  <a:cubicBezTo>
                    <a:pt x="245726" y="330597"/>
                    <a:pt x="1444528" y="284066"/>
                    <a:pt x="2752431" y="277905"/>
                  </a:cubicBezTo>
                  <a:cubicBezTo>
                    <a:pt x="4060334" y="271744"/>
                    <a:pt x="6588860" y="131718"/>
                    <a:pt x="7847420" y="0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defRPr/>
              </a:pPr>
              <a:endParaRPr lang="zh-CN" altLang="en-US" noProof="1"/>
            </a:p>
          </p:txBody>
        </p:sp>
        <p:pic>
          <p:nvPicPr>
            <p:cNvPr id="9225" name="图片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95" y="130347"/>
              <a:ext cx="1335140" cy="963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8" y="3254375"/>
            <a:ext cx="36322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文本框 1"/>
          <p:cNvSpPr txBox="1">
            <a:spLocks noChangeArrowheads="1"/>
          </p:cNvSpPr>
          <p:nvPr/>
        </p:nvSpPr>
        <p:spPr bwMode="auto">
          <a:xfrm>
            <a:off x="4943475" y="3238500"/>
            <a:ext cx="4318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2700" b="1">
                <a:solidFill>
                  <a:srgbClr val="6CBEBE"/>
                </a:solidFill>
                <a:latin typeface="宋体" pitchFamily="2" charset="-122"/>
                <a:ea typeface="宋体" pitchFamily="2" charset="-122"/>
              </a:rPr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1098700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</Words>
  <Application>Microsoft Office PowerPoint</Application>
  <PresentationFormat>自定义</PresentationFormat>
  <Paragraphs>2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创意手绘风ｐｐｔ模板</dc:title>
  <dc:creator>lenovo</dc:creator>
  <cp:lastModifiedBy>admin</cp:lastModifiedBy>
  <cp:revision>400</cp:revision>
  <dcterms:created xsi:type="dcterms:W3CDTF">2017-07-27T08:46:00Z</dcterms:created>
  <dcterms:modified xsi:type="dcterms:W3CDTF">2021-01-19T07:58:56Z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2052-10.1.0.6875</vt:lpwstr>
  </property>
</Properties>
</file>