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9" r:id="rId6"/>
    <p:sldId id="258" r:id="rId7"/>
    <p:sldId id="260" r:id="rId8"/>
    <p:sldId id="278" r:id="rId9"/>
    <p:sldId id="261" r:id="rId10"/>
    <p:sldId id="265" r:id="rId11"/>
    <p:sldId id="282" r:id="rId12"/>
    <p:sldId id="271" r:id="rId13"/>
    <p:sldId id="288" r:id="rId14"/>
    <p:sldId id="262" r:id="rId15"/>
    <p:sldId id="281" r:id="rId16"/>
    <p:sldId id="280" r:id="rId17"/>
    <p:sldId id="286" r:id="rId18"/>
    <p:sldId id="287" r:id="rId19"/>
    <p:sldId id="28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 autoAdjust="0"/>
    <p:restoredTop sz="94660"/>
  </p:normalViewPr>
  <p:slideViewPr>
    <p:cSldViewPr>
      <p:cViewPr varScale="1">
        <p:scale>
          <a:sx n="112" d="100"/>
          <a:sy n="112" d="100"/>
        </p:scale>
        <p:origin x="1224" y="96"/>
      </p:cViewPr>
      <p:guideLst>
        <p:guide orient="horz" pos="164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从宏观上看，本程序大概分为三个大模块</a:t>
            </a:r>
            <a:endParaRPr lang="zh-CN" altLang="en-US"/>
          </a:p>
          <a:p>
            <a:r>
              <a:rPr lang="zh-CN" altLang="en-US"/>
              <a:t>snake模块是贪吃蛇工作模块</a:t>
            </a:r>
            <a:endParaRPr lang="zh-CN" altLang="en-US"/>
          </a:p>
          <a:p>
            <a:r>
              <a:rPr lang="zh-CN" altLang="en-US"/>
              <a:t>这个我们是参照很久以前写的一个c语言的贪吃蛇改编并翻译的。</a:t>
            </a:r>
            <a:endParaRPr lang="zh-CN" altLang="en-US"/>
          </a:p>
          <a:p>
            <a:r>
              <a:rPr lang="zh-CN" altLang="en-US"/>
              <a:t>triangle是画三角形工作模块</a:t>
            </a:r>
            <a:endParaRPr lang="zh-CN" altLang="en-US"/>
          </a:p>
          <a:p>
            <a:r>
              <a:rPr lang="zh-CN" altLang="en-US"/>
              <a:t>我们这里特意加了一条任务切换。因为我们觉得前两个模块任务已经写死，基本没什么新意无外乎中断、调函数、把c程序设计的思想搬到汇编上。</a:t>
            </a:r>
            <a:endParaRPr lang="zh-CN" altLang="en-US"/>
          </a:p>
          <a:p>
            <a:r>
              <a:rPr lang="zh-CN" altLang="en-US"/>
              <a:t>而这个模块每个队都有自己架构和设计。这里我们使用了协程的思想，而这个思想会直接影响两个模块的设计。我们往下看。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将sp和ss还原成另一个程序的栈，倒序将寄存器组、flags还原现场，最后断点地址停留在栈顶，ret返回另一个程序的断点。完美对接。程序合成一个整体。顺便提一下，yield会分辨tab和esc，如果是esc就直接退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我们的顶层机构图。程序入口是main函数，main函数负责对全局的一个初始化，包括对贪吃蛇界面的一个初始化和对snake运行环境的初始化。然后将cpu交给tri，进入事件循环。CPU不断再tri和snake中间切换，由yield函数负责切换的细节。最终程序由yield退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这是我们的函数调用图。</a:t>
            </a:r>
            <a:endParaRPr lang="zh-CN" altLang="en-US"/>
          </a:p>
          <a:p>
            <a:r>
              <a:rPr lang="zh-CN" altLang="en-US"/>
              <a:t>当初我们拿到题目设计框架的时候，大概将实现分成三层。</a:t>
            </a:r>
            <a:endParaRPr lang="zh-CN" altLang="en-US"/>
          </a:p>
          <a:p>
            <a:r>
              <a:rPr lang="zh-CN" altLang="en-US"/>
              <a:t>包括main和yield。最底层是各种封装的函数，比如各种各种输入输出和延时函数。第二层分为snake和tri模块，由底层函数提供支持，由两个人负责分别完成。最顶层就是入口和任务切换。</a:t>
            </a:r>
            <a:endParaRPr lang="zh-CN" altLang="en-US"/>
          </a:p>
          <a:p>
            <a:r>
              <a:rPr lang="zh-CN" altLang="en-US"/>
              <a:t>在贪吃蛇和三角形模块写完之后，我们将这两个主要功能模块用任务切换模块进行对接，就形成了最后的程序。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我们大概展示一下第二层两个功能模块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这个贪吃蛇模块是代码量最大的模块，但是我们先有了c语言版本的贪吃蛇，然后手动翻译成汇编，最后进行调整改编。这样思路比较清晰代码也比较规范。最后的时候bug也比较少。</a:t>
            </a:r>
            <a:endParaRPr lang="zh-CN" altLang="en-US"/>
          </a:p>
          <a:p>
            <a:r>
              <a:rPr lang="zh-CN" altLang="en-US"/>
              <a:t>这个模块稍微值得注意的就是以下三个功能。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我个人认为，这个模块是本次项目比较有意思的地方。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我们的调度是参照协程的调度策略，参考了腾讯libco协程库swap.s的代码设计的。我们的协程式的切换大概有以下几个特点。</a:t>
            </a:r>
            <a:endParaRPr lang="zh-CN" altLang="en-US"/>
          </a:p>
          <a:p>
            <a:r>
              <a:rPr lang="zh-CN" altLang="en-US"/>
              <a:t>1.无须侵入业务逻辑。意思是我们在开发第二层代码的时候无须过分考虑任务调度，只需要在输入特殊字符ESC和TAB的地方调用以下yield就好了，而且yield返回之后对本模块基本没有影响，不需要做大量改动。</a:t>
            </a:r>
            <a:endParaRPr lang="zh-CN" altLang="en-US"/>
          </a:p>
          <a:p>
            <a:r>
              <a:rPr lang="zh-CN" altLang="en-US"/>
              <a:t>2.我们要检测特殊字符，在设计输入函数的时候就支持函数被特殊字符中断，以便调用yield，甚至我们可以在输入函数中内嵌yield，这样就更不影响业务逻辑了，当然我们没有这么做。</a:t>
            </a:r>
            <a:endParaRPr lang="zh-CN" altLang="en-US"/>
          </a:p>
          <a:p>
            <a:r>
              <a:rPr lang="zh-CN" altLang="en-US"/>
              <a:t>3.两个任务主动调用yield而不是被动地中断执行。</a:t>
            </a:r>
            <a:endParaRPr lang="zh-CN" altLang="en-US"/>
          </a:p>
          <a:p>
            <a:r>
              <a:rPr lang="zh-CN" altLang="en-US"/>
              <a:t>4.libco的协程库实现非常复杂，而我们题目只要求两个任务切换比较特殊，那就可以取消调用栈等通用性设定。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协程控制字需要维护栈、断点、寄存器组的信息。</a:t>
            </a:r>
            <a:endParaRPr lang="zh-CN" altLang="en-US"/>
          </a:p>
          <a:p>
            <a:r>
              <a:rPr lang="zh-CN" altLang="en-US"/>
              <a:t>断点和寄存器组直接保存在用户栈内，sp和ss则直接用变量保存（相当于打包成一个结构体）。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任务切换的流程是这样的：</a:t>
            </a:r>
            <a:endParaRPr lang="zh-CN" altLang="en-US"/>
          </a:p>
          <a:p>
            <a:r>
              <a:rPr lang="zh-CN" altLang="en-US"/>
              <a:t>程序call 了一下yield，断点自动被压入栈顶，然后我们先将flags和寄存器组入栈，保存一下栈顶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microsoft.com/office/2007/relationships/media" Target="../media/media1.wma"/><Relationship Id="rId4" Type="http://schemas.openxmlformats.org/officeDocument/2006/relationships/audio" Target="../media/media1.wma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3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4" Type="http://schemas.openxmlformats.org/officeDocument/2006/relationships/notesSlide" Target="../notesSlides/notesSlide10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4.png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>
            <a:fillRect/>
          </a:stretch>
        </p:blipFill>
        <p:spPr>
          <a:xfrm>
            <a:off x="1331640" y="-2053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2714141" y="365419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汇编程序设计大赛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pic>
        <p:nvPicPr>
          <p:cNvPr id="2" name="PA_Ingrid Michaelson-Everybody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75222" y="5452070"/>
            <a:ext cx="609600" cy="609600"/>
          </a:xfrm>
          <a:prstGeom prst="rect">
            <a:avLst/>
          </a:prstGeom>
        </p:spPr>
      </p:pic>
      <p:sp>
        <p:nvSpPr>
          <p:cNvPr id="5" name="PA_矩形 41"/>
          <p:cNvSpPr/>
          <p:nvPr>
            <p:custDataLst>
              <p:tags r:id="rId8"/>
            </p:custDataLst>
          </p:nvPr>
        </p:nvSpPr>
        <p:spPr>
          <a:xfrm>
            <a:off x="6372200" y="4472755"/>
            <a:ext cx="3048800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--By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一个都不少队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0" showWhenStopped="0">
                <p:cTn id="2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51260"/>
            <a:ext cx="6192688" cy="683671"/>
            <a:chOff x="1492256" y="495276"/>
            <a:chExt cx="6192688" cy="683671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868520" y="495276"/>
              <a:ext cx="2549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斜线画法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PA_文本框 271"/>
          <p:cNvSpPr txBox="1"/>
          <p:nvPr>
            <p:custDataLst>
              <p:tags r:id="rId2"/>
            </p:custDataLst>
          </p:nvPr>
        </p:nvSpPr>
        <p:spPr>
          <a:xfrm>
            <a:off x="4665250" y="156716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zh-CN" dirty="0"/>
              <a:t>算法</a:t>
            </a:r>
            <a:endParaRPr lang="en-US" altLang="zh-CN" dirty="0"/>
          </a:p>
          <a:p>
            <a:endParaRPr lang="en-US" altLang="zh-CN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  <a:p>
            <a:endParaRPr lang="zh-CN" altLang="en-US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6853" y="2028832"/>
            <a:ext cx="5465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对于直线方程</a:t>
            </a:r>
            <a:r>
              <a:rPr lang="en-US" altLang="zh-CN" dirty="0"/>
              <a:t>y=</a:t>
            </a:r>
            <a:r>
              <a:rPr lang="en-US" altLang="zh-CN" dirty="0" err="1"/>
              <a:t>kx+b</a:t>
            </a:r>
            <a:r>
              <a:rPr lang="zh-CN" altLang="en-US" dirty="0"/>
              <a:t>，将 </a:t>
            </a:r>
            <a:r>
              <a:rPr lang="en-US" altLang="zh-CN" dirty="0"/>
              <a:t>P=</a:t>
            </a:r>
            <a:r>
              <a:rPr lang="zh-CN" altLang="en-US" dirty="0"/>
              <a:t>                                      ，即                                    与</a:t>
            </a:r>
            <a:r>
              <a:rPr lang="en-US" altLang="zh-CN" dirty="0"/>
              <a:t>0</a:t>
            </a:r>
            <a:r>
              <a:rPr lang="zh-CN" altLang="en-US" dirty="0"/>
              <a:t>比较。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若</a:t>
            </a:r>
            <a:r>
              <a:rPr lang="en-US" altLang="zh-CN" dirty="0" err="1"/>
              <a:t>Pn</a:t>
            </a:r>
            <a:r>
              <a:rPr lang="en-US" altLang="zh-CN" dirty="0"/>
              <a:t>&lt;0</a:t>
            </a:r>
            <a:r>
              <a:rPr lang="zh-CN" altLang="en-US" dirty="0"/>
              <a:t>，绘制</a:t>
            </a:r>
            <a:r>
              <a:rPr lang="en-US" altLang="zh-CN" dirty="0"/>
              <a:t>(Xn+1,Yn)</a:t>
            </a:r>
            <a:r>
              <a:rPr lang="zh-CN" altLang="en-US" dirty="0"/>
              <a:t>，并由</a:t>
            </a:r>
            <a:endParaRPr lang="en-US" altLang="zh-CN" dirty="0"/>
          </a:p>
          <a:p>
            <a:r>
              <a:rPr lang="zh-CN" altLang="en-US" dirty="0"/>
              <a:t>得                                      ，得                              。</a:t>
            </a:r>
            <a:endParaRPr lang="en-US" altLang="zh-CN" dirty="0"/>
          </a:p>
          <a:p>
            <a:r>
              <a:rPr lang="zh-CN" altLang="en-US" dirty="0"/>
              <a:t>    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若</a:t>
            </a:r>
            <a:r>
              <a:rPr lang="en-US" altLang="zh-CN" dirty="0" err="1"/>
              <a:t>Pn</a:t>
            </a:r>
            <a:r>
              <a:rPr lang="en-US" altLang="zh-CN" dirty="0"/>
              <a:t>&gt;=0</a:t>
            </a:r>
            <a:r>
              <a:rPr lang="zh-CN" altLang="en-US" dirty="0"/>
              <a:t>，绘制</a:t>
            </a:r>
            <a:r>
              <a:rPr lang="en-US" altLang="zh-CN" dirty="0"/>
              <a:t>(Xn+1,Yn+1)</a:t>
            </a:r>
            <a:r>
              <a:rPr lang="zh-CN" altLang="en-US" dirty="0"/>
              <a:t>，并由</a:t>
            </a:r>
            <a:endParaRPr lang="en-US" altLang="zh-CN" dirty="0"/>
          </a:p>
          <a:p>
            <a:r>
              <a:rPr lang="zh-CN" altLang="en-US" dirty="0"/>
              <a:t>得                                      ，得                                        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94" y="2385917"/>
            <a:ext cx="1852557" cy="2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683568" y="177966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83568" y="177966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5616" y="2211710"/>
            <a:ext cx="1584176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1800" y="1410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6463" y="29997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461" y="15280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2" y="1887096"/>
            <a:ext cx="2000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97" y="2747425"/>
            <a:ext cx="2009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47" y="3198208"/>
            <a:ext cx="185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33" y="3187922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82" y="3540495"/>
            <a:ext cx="2324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94" y="4035795"/>
            <a:ext cx="1952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19" y="4016745"/>
            <a:ext cx="20764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71600" y="40682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以此情况为例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1619672" y="3508682"/>
            <a:ext cx="216024" cy="559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PA_chenying0907 12"/>
          <p:cNvGrpSpPr/>
          <p:nvPr>
            <p:custDataLst>
              <p:tags r:id="rId1"/>
            </p:custDataLst>
          </p:nvPr>
        </p:nvGrpSpPr>
        <p:grpSpPr>
          <a:xfrm>
            <a:off x="1403648" y="351260"/>
            <a:ext cx="6192688" cy="683671"/>
            <a:chOff x="1492256" y="495276"/>
            <a:chExt cx="6192688" cy="683671"/>
          </a:xfrm>
        </p:grpSpPr>
        <p:sp>
          <p:nvSpPr>
            <p:cNvPr id="14" name="任意多边形 13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文本框 7"/>
            <p:cNvSpPr txBox="1">
              <a:spLocks noChangeArrowheads="1"/>
            </p:cNvSpPr>
            <p:nvPr/>
          </p:nvSpPr>
          <p:spPr bwMode="auto">
            <a:xfrm>
              <a:off x="3868520" y="495276"/>
              <a:ext cx="2549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斜线画法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67459" y="1635646"/>
            <a:ext cx="546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等边三角形直线斜率涉及到√</a:t>
            </a:r>
            <a:r>
              <a:rPr lang="en-US" altLang="zh-CN" dirty="0"/>
              <a:t>3</a:t>
            </a:r>
            <a:r>
              <a:rPr lang="zh-CN" altLang="en-US" dirty="0"/>
              <a:t>，据对算法的研究，发现斜率的设置靠两点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轴之差的比值给出，为了避免浮点运算，代码中手动设置两点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轴之差分别为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173</a:t>
            </a:r>
            <a:r>
              <a:rPr lang="zh-CN" altLang="en-US" dirty="0"/>
              <a:t>，近似等于√</a:t>
            </a:r>
            <a:r>
              <a:rPr lang="en-US" altLang="zh-CN" dirty="0"/>
              <a:t>3=1.73……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最后使用</a:t>
            </a:r>
            <a:r>
              <a:rPr lang="en-US" altLang="zh-CN" dirty="0" err="1"/>
              <a:t>Bresenham</a:t>
            </a:r>
            <a:r>
              <a:rPr lang="zh-CN" altLang="en-US" dirty="0"/>
              <a:t>算法完成斜线绘制。</a:t>
            </a:r>
            <a:endParaRPr lang="en-US" altLang="zh-CN" dirty="0"/>
          </a:p>
          <a:p>
            <a:r>
              <a:rPr lang="en-US" altLang="zh-CN" dirty="0"/>
              <a:t>    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88024" y="2602605"/>
            <a:ext cx="34300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任务切换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5"/>
          <p:cNvSpPr txBox="1"/>
          <p:nvPr>
            <p:custDataLst>
              <p:tags r:id="rId3"/>
            </p:custDataLst>
          </p:nvPr>
        </p:nvSpPr>
        <p:spPr>
          <a:xfrm>
            <a:off x="1907704" y="1437672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THREE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_任意多边形 14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862230">
            <a:off x="3024795" y="2443381"/>
            <a:ext cx="2900868" cy="968522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27" name="PA_chenying0907 26"/>
          <p:cNvGrpSpPr/>
          <p:nvPr>
            <p:custDataLst>
              <p:tags r:id="rId2"/>
            </p:custDataLst>
          </p:nvPr>
        </p:nvGrpSpPr>
        <p:grpSpPr>
          <a:xfrm>
            <a:off x="1403648" y="338966"/>
            <a:ext cx="6192688" cy="695965"/>
            <a:chOff x="1492256" y="482982"/>
            <a:chExt cx="6192688" cy="695965"/>
          </a:xfrm>
        </p:grpSpPr>
        <p:sp>
          <p:nvSpPr>
            <p:cNvPr id="28" name="任意多边形 2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文本框 7"/>
            <p:cNvSpPr txBox="1">
              <a:spLocks noChangeArrowheads="1"/>
            </p:cNvSpPr>
            <p:nvPr/>
          </p:nvSpPr>
          <p:spPr bwMode="auto">
            <a:xfrm>
              <a:off x="3729469" y="482982"/>
              <a:ext cx="2549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调度策略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>
            <a:off x="2407560" y="2466516"/>
            <a:ext cx="4540704" cy="1074057"/>
            <a:chOff x="3659868" y="841828"/>
            <a:chExt cx="4540704" cy="1074057"/>
          </a:xfrm>
        </p:grpSpPr>
        <p:sp>
          <p:nvSpPr>
            <p:cNvPr id="7" name="任意多边形 6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轮询方式监测切换请求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chenying0907 7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9" name="chenying0907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chenying0907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chenying0907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chenying0907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chenying0907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chenying0907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chenying0907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chenying0907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chenying0907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chenying0907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chenying0907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chenying0907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chenying0907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chenying0907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chenying0907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chenying0907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chenying0907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chenying0907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chenying0907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chenying0907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chenying0907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chenying0907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chenying0907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chenying0907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chenying0907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chenying0907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chenying0907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chenying0907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chenying0907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chenying0907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chenying0907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chenying0907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chenying0907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chenying0907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chenying0907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chenying0907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chenying0907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chenying0907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chenying0907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chenying0907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chenying0907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chenying0907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chenying0907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chenying0907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chenying0907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chenying0907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chenying0907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PA_矩形 60"/>
          <p:cNvSpPr/>
          <p:nvPr>
            <p:custDataLst>
              <p:tags r:id="rId4"/>
            </p:custDataLst>
          </p:nvPr>
        </p:nvSpPr>
        <p:spPr>
          <a:xfrm>
            <a:off x="1340701" y="1573661"/>
            <a:ext cx="253135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无须侵入业务逻辑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1299478" y="3649408"/>
            <a:ext cx="239708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协程主动释放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6"/>
            </p:custDataLst>
          </p:nvPr>
        </p:nvSpPr>
        <p:spPr>
          <a:xfrm>
            <a:off x="5689108" y="3739743"/>
            <a:ext cx="186117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无调用栈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7"/>
            </p:custDataLst>
          </p:nvPr>
        </p:nvSpPr>
        <p:spPr>
          <a:xfrm>
            <a:off x="5401696" y="1543207"/>
            <a:ext cx="2797280" cy="819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可被切换请求中断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 autoUpdateAnimBg="0"/>
      <p:bldP spid="62" grpId="0"/>
      <p:bldP spid="63" grpId="0"/>
      <p:bldP spid="6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2384254" y="1433616"/>
            <a:ext cx="1607472" cy="3442390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93291"/>
            <a:ext cx="6192688" cy="741640"/>
            <a:chOff x="1492256" y="437307"/>
            <a:chExt cx="6192688" cy="741640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324050" y="437307"/>
              <a:ext cx="2549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协程控制字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2751255" y="407052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2686741" y="3209836"/>
            <a:ext cx="1037403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2711273" y="2774929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2686741" y="216350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_文本框 36"/>
          <p:cNvSpPr txBox="1"/>
          <p:nvPr>
            <p:custDataLst>
              <p:tags r:id="rId7"/>
            </p:custDataLst>
          </p:nvPr>
        </p:nvSpPr>
        <p:spPr>
          <a:xfrm>
            <a:off x="2648430" y="1533383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用户栈区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_右箭头 1"/>
          <p:cNvSpPr/>
          <p:nvPr>
            <p:custDataLst>
              <p:tags r:id="rId8"/>
            </p:custDataLst>
          </p:nvPr>
        </p:nvSpPr>
        <p:spPr>
          <a:xfrm>
            <a:off x="4210792" y="1572456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_右箭头 37"/>
          <p:cNvSpPr/>
          <p:nvPr>
            <p:custDataLst>
              <p:tags r:id="rId9"/>
            </p:custDataLst>
          </p:nvPr>
        </p:nvSpPr>
        <p:spPr>
          <a:xfrm>
            <a:off x="4210792" y="2144577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_右箭头 38"/>
          <p:cNvSpPr/>
          <p:nvPr>
            <p:custDataLst>
              <p:tags r:id="rId10"/>
            </p:custDataLst>
          </p:nvPr>
        </p:nvSpPr>
        <p:spPr>
          <a:xfrm>
            <a:off x="4210792" y="2789215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右箭头 39"/>
          <p:cNvSpPr/>
          <p:nvPr>
            <p:custDataLst>
              <p:tags r:id="rId11"/>
            </p:custDataLst>
          </p:nvPr>
        </p:nvSpPr>
        <p:spPr>
          <a:xfrm>
            <a:off x="4210792" y="3421524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_右箭头 40"/>
          <p:cNvSpPr/>
          <p:nvPr>
            <p:custDataLst>
              <p:tags r:id="rId12"/>
            </p:custDataLst>
          </p:nvPr>
        </p:nvSpPr>
        <p:spPr>
          <a:xfrm>
            <a:off x="4210792" y="4035036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_矩形 41"/>
          <p:cNvSpPr/>
          <p:nvPr>
            <p:custDataLst>
              <p:tags r:id="rId13"/>
            </p:custDataLst>
          </p:nvPr>
        </p:nvSpPr>
        <p:spPr>
          <a:xfrm>
            <a:off x="5195608" y="1433616"/>
            <a:ext cx="3048800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函数平时工作时用到的栈</a:t>
            </a:r>
            <a:endParaRPr lang="zh-CN" altLang="en-US" sz="1600" dirty="0"/>
          </a:p>
        </p:txBody>
      </p:sp>
      <p:sp>
        <p:nvSpPr>
          <p:cNvPr id="43" name="PA_矩形 42"/>
          <p:cNvSpPr/>
          <p:nvPr>
            <p:custDataLst>
              <p:tags r:id="rId14"/>
            </p:custDataLst>
          </p:nvPr>
        </p:nvSpPr>
        <p:spPr>
          <a:xfrm>
            <a:off x="5175888" y="1996201"/>
            <a:ext cx="304880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_任意多边形 128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 rot="16872957">
            <a:off x="915172" y="1938637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1" name="PA_文本框 36"/>
          <p:cNvSpPr txBox="1"/>
          <p:nvPr>
            <p:custDataLst>
              <p:tags r:id="rId16"/>
            </p:custDataLst>
          </p:nvPr>
        </p:nvSpPr>
        <p:spPr>
          <a:xfrm>
            <a:off x="1010575" y="2126821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任意多边形 128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 rot="16872957">
            <a:off x="731463" y="3597747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PA_文本框 36"/>
          <p:cNvSpPr txBox="1"/>
          <p:nvPr>
            <p:custDataLst>
              <p:tags r:id="rId18"/>
            </p:custDataLst>
          </p:nvPr>
        </p:nvSpPr>
        <p:spPr>
          <a:xfrm>
            <a:off x="861505" y="3778832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chenying0907 6"/>
          <p:cNvGrpSpPr/>
          <p:nvPr>
            <p:custDataLst>
              <p:tags r:id="rId19"/>
            </p:custDataLst>
          </p:nvPr>
        </p:nvGrpSpPr>
        <p:grpSpPr>
          <a:xfrm rot="626096" flipH="1">
            <a:off x="5180059" y="2785637"/>
            <a:ext cx="2025552" cy="1739826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49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0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1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2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3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4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5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56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57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8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59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0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1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2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3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4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5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6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7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8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9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0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1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2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3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4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5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6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7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8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9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0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1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2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3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4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5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6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7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8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9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0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1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2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3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4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5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6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7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8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9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0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1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2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3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5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6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7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8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9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0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1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2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3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4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5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6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7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8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9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0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1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2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3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4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5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6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7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8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9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0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1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2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3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4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5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6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7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sp>
        <p:nvSpPr>
          <p:cNvPr id="138" name="PA_矩形 42"/>
          <p:cNvSpPr/>
          <p:nvPr>
            <p:custDataLst>
              <p:tags r:id="rId20"/>
            </p:custDataLst>
          </p:nvPr>
        </p:nvSpPr>
        <p:spPr>
          <a:xfrm>
            <a:off x="5491889" y="3277053"/>
            <a:ext cx="304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flags+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 autoUpdateAnimBg="0"/>
      <p:bldP spid="35" grpId="0"/>
      <p:bldP spid="36" grpId="0"/>
      <p:bldP spid="37" grpId="0" animBg="1" autoUpdateAnimBg="0"/>
      <p:bldP spid="2" grpId="0" animBg="1"/>
      <p:bldP spid="38" grpId="0" animBg="1"/>
      <p:bldP spid="39" grpId="0" animBg="1" autoUpdateAnimBg="0"/>
      <p:bldP spid="40" grpId="0" animBg="1"/>
      <p:bldP spid="41" grpId="0" animBg="1"/>
      <p:bldP spid="42" grpId="0"/>
      <p:bldP spid="43" grpId="0"/>
      <p:bldP spid="30" grpId="0" animBg="1"/>
      <p:bldP spid="31" grpId="0" animBg="1" autoUpdateAnimBg="0"/>
      <p:bldP spid="32" grpId="0" animBg="1"/>
      <p:bldP spid="47" grpId="0" animBg="1" autoUpdateAnimBg="0"/>
      <p:bldP spid="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619672" y="1433616"/>
            <a:ext cx="1607472" cy="3442390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93291"/>
            <a:ext cx="6192688" cy="741640"/>
            <a:chOff x="1492256" y="437307"/>
            <a:chExt cx="6192688" cy="741640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324050" y="437307"/>
              <a:ext cx="2549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协程控制字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1986673" y="407052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1922159" y="3209836"/>
            <a:ext cx="1037403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1946691" y="2774929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1922159" y="216350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_文本框 36"/>
          <p:cNvSpPr txBox="1"/>
          <p:nvPr>
            <p:custDataLst>
              <p:tags r:id="rId7"/>
            </p:custDataLst>
          </p:nvPr>
        </p:nvSpPr>
        <p:spPr>
          <a:xfrm>
            <a:off x="1883848" y="1533383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用户栈区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_任意多边形 12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16872957">
            <a:off x="3738345" y="1894781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1" name="PA_文本框 36"/>
          <p:cNvSpPr txBox="1"/>
          <p:nvPr>
            <p:custDataLst>
              <p:tags r:id="rId9"/>
            </p:custDataLst>
          </p:nvPr>
        </p:nvSpPr>
        <p:spPr>
          <a:xfrm>
            <a:off x="3779912" y="2062488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任意多边形 128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 rot="16872957">
            <a:off x="3645972" y="3693147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PA_文本框 36"/>
          <p:cNvSpPr txBox="1"/>
          <p:nvPr>
            <p:custDataLst>
              <p:tags r:id="rId11"/>
            </p:custDataLst>
          </p:nvPr>
        </p:nvSpPr>
        <p:spPr>
          <a:xfrm>
            <a:off x="3806024" y="3828019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PA_右箭头 1"/>
          <p:cNvSpPr/>
          <p:nvPr>
            <p:custDataLst>
              <p:tags r:id="rId12"/>
            </p:custDataLst>
          </p:nvPr>
        </p:nvSpPr>
        <p:spPr>
          <a:xfrm>
            <a:off x="5246410" y="1716472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PA_右箭头 37"/>
          <p:cNvSpPr/>
          <p:nvPr>
            <p:custDataLst>
              <p:tags r:id="rId13"/>
            </p:custDataLst>
          </p:nvPr>
        </p:nvSpPr>
        <p:spPr>
          <a:xfrm>
            <a:off x="5246410" y="2288593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PA_右箭头 38"/>
          <p:cNvSpPr/>
          <p:nvPr>
            <p:custDataLst>
              <p:tags r:id="rId14"/>
            </p:custDataLst>
          </p:nvPr>
        </p:nvSpPr>
        <p:spPr>
          <a:xfrm>
            <a:off x="5246410" y="2933231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PA_右箭头 39"/>
          <p:cNvSpPr/>
          <p:nvPr>
            <p:custDataLst>
              <p:tags r:id="rId15"/>
            </p:custDataLst>
          </p:nvPr>
        </p:nvSpPr>
        <p:spPr>
          <a:xfrm>
            <a:off x="5246410" y="3565540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PA_右箭头 40"/>
          <p:cNvSpPr/>
          <p:nvPr>
            <p:custDataLst>
              <p:tags r:id="rId16"/>
            </p:custDataLst>
          </p:nvPr>
        </p:nvSpPr>
        <p:spPr>
          <a:xfrm>
            <a:off x="5246410" y="4179052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PA_chenying0907 17"/>
          <p:cNvGrpSpPr/>
          <p:nvPr>
            <p:custDataLst>
              <p:tags r:id="rId17"/>
            </p:custDataLst>
          </p:nvPr>
        </p:nvGrpSpPr>
        <p:grpSpPr>
          <a:xfrm>
            <a:off x="6420912" y="1419622"/>
            <a:ext cx="1607472" cy="3442390"/>
            <a:chOff x="1277199" y="426235"/>
            <a:chExt cx="1336708" cy="4109980"/>
          </a:xfrm>
        </p:grpSpPr>
        <p:sp>
          <p:nvSpPr>
            <p:cNvPr id="145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2" name="PA_文本框 32"/>
          <p:cNvSpPr txBox="1"/>
          <p:nvPr>
            <p:custDataLst>
              <p:tags r:id="rId18"/>
            </p:custDataLst>
          </p:nvPr>
        </p:nvSpPr>
        <p:spPr>
          <a:xfrm>
            <a:off x="6787913" y="4056526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PA_文本框 33"/>
          <p:cNvSpPr txBox="1"/>
          <p:nvPr>
            <p:custDataLst>
              <p:tags r:id="rId19"/>
            </p:custDataLst>
          </p:nvPr>
        </p:nvSpPr>
        <p:spPr>
          <a:xfrm>
            <a:off x="6723399" y="3195842"/>
            <a:ext cx="1037403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PA_文本框 34"/>
          <p:cNvSpPr txBox="1"/>
          <p:nvPr>
            <p:custDataLst>
              <p:tags r:id="rId20"/>
            </p:custDataLst>
          </p:nvPr>
        </p:nvSpPr>
        <p:spPr>
          <a:xfrm>
            <a:off x="6747931" y="2760935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PA_文本框 35"/>
          <p:cNvSpPr txBox="1"/>
          <p:nvPr>
            <p:custDataLst>
              <p:tags r:id="rId21"/>
            </p:custDataLst>
          </p:nvPr>
        </p:nvSpPr>
        <p:spPr>
          <a:xfrm>
            <a:off x="6723399" y="2149506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PA_文本框 36"/>
          <p:cNvSpPr txBox="1"/>
          <p:nvPr>
            <p:custDataLst>
              <p:tags r:id="rId22"/>
            </p:custDataLst>
          </p:nvPr>
        </p:nvSpPr>
        <p:spPr>
          <a:xfrm>
            <a:off x="6685088" y="1519389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用户栈区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 autoUpdateAnimBg="0"/>
      <p:bldP spid="35" grpId="0"/>
      <p:bldP spid="36" grpId="0"/>
      <p:bldP spid="37" grpId="0" animBg="1" autoUpdateAnimBg="0"/>
      <p:bldP spid="30" grpId="0" animBg="1"/>
      <p:bldP spid="31" grpId="0" animBg="1" autoUpdateAnimBg="0"/>
      <p:bldP spid="32" grpId="0" animBg="1"/>
      <p:bldP spid="47" grpId="0" animBg="1" autoUpdateAnimBg="0"/>
      <p:bldP spid="139" grpId="0" animBg="1"/>
      <p:bldP spid="140" grpId="0" animBg="1"/>
      <p:bldP spid="141" grpId="0" animBg="1" autoUpdateAnimBg="0"/>
      <p:bldP spid="142" grpId="0" animBg="1"/>
      <p:bldP spid="143" grpId="0" animBg="1"/>
      <p:bldP spid="152" grpId="0"/>
      <p:bldP spid="153" grpId="0" animBg="1" autoUpdateAnimBg="0"/>
      <p:bldP spid="154" grpId="0"/>
      <p:bldP spid="155" grpId="0"/>
      <p:bldP spid="15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A_chenying0907 17"/>
          <p:cNvGrpSpPr/>
          <p:nvPr>
            <p:custDataLst>
              <p:tags r:id="rId1"/>
            </p:custDataLst>
          </p:nvPr>
        </p:nvGrpSpPr>
        <p:grpSpPr>
          <a:xfrm>
            <a:off x="1619672" y="1433616"/>
            <a:ext cx="1607472" cy="3442390"/>
            <a:chOff x="1277199" y="426235"/>
            <a:chExt cx="1336708" cy="4109980"/>
          </a:xfrm>
        </p:grpSpPr>
        <p:sp>
          <p:nvSpPr>
            <p:cNvPr id="20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PA_chenying0907 18"/>
          <p:cNvGrpSpPr/>
          <p:nvPr>
            <p:custDataLst>
              <p:tags r:id="rId2"/>
            </p:custDataLst>
          </p:nvPr>
        </p:nvGrpSpPr>
        <p:grpSpPr>
          <a:xfrm>
            <a:off x="1403648" y="293291"/>
            <a:ext cx="6192688" cy="741640"/>
            <a:chOff x="1492256" y="437307"/>
            <a:chExt cx="6192688" cy="741640"/>
          </a:xfrm>
        </p:grpSpPr>
        <p:sp>
          <p:nvSpPr>
            <p:cNvPr id="21" name="任意多边形 20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文本框 7"/>
            <p:cNvSpPr txBox="1">
              <a:spLocks noChangeArrowheads="1"/>
            </p:cNvSpPr>
            <p:nvPr/>
          </p:nvSpPr>
          <p:spPr bwMode="auto">
            <a:xfrm>
              <a:off x="3324050" y="437307"/>
              <a:ext cx="2549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协程控制字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PA_文本框 32"/>
          <p:cNvSpPr txBox="1"/>
          <p:nvPr>
            <p:custDataLst>
              <p:tags r:id="rId3"/>
            </p:custDataLst>
          </p:nvPr>
        </p:nvSpPr>
        <p:spPr>
          <a:xfrm>
            <a:off x="1986673" y="407052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_文本框 33"/>
          <p:cNvSpPr txBox="1"/>
          <p:nvPr>
            <p:custDataLst>
              <p:tags r:id="rId4"/>
            </p:custDataLst>
          </p:nvPr>
        </p:nvSpPr>
        <p:spPr>
          <a:xfrm>
            <a:off x="1922159" y="3209836"/>
            <a:ext cx="1037403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34"/>
          <p:cNvSpPr txBox="1"/>
          <p:nvPr>
            <p:custDataLst>
              <p:tags r:id="rId5"/>
            </p:custDataLst>
          </p:nvPr>
        </p:nvSpPr>
        <p:spPr>
          <a:xfrm>
            <a:off x="1946691" y="2774929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35"/>
          <p:cNvSpPr txBox="1"/>
          <p:nvPr>
            <p:custDataLst>
              <p:tags r:id="rId6"/>
            </p:custDataLst>
          </p:nvPr>
        </p:nvSpPr>
        <p:spPr>
          <a:xfrm>
            <a:off x="1922159" y="2163500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_文本框 36"/>
          <p:cNvSpPr txBox="1"/>
          <p:nvPr>
            <p:custDataLst>
              <p:tags r:id="rId7"/>
            </p:custDataLst>
          </p:nvPr>
        </p:nvSpPr>
        <p:spPr>
          <a:xfrm>
            <a:off x="1883848" y="1533383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用户栈区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_任意多边形 12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16872957">
            <a:off x="4735806" y="1938637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1" name="PA_文本框 36"/>
          <p:cNvSpPr txBox="1"/>
          <p:nvPr>
            <p:custDataLst>
              <p:tags r:id="rId9"/>
            </p:custDataLst>
          </p:nvPr>
        </p:nvSpPr>
        <p:spPr>
          <a:xfrm>
            <a:off x="4831209" y="2126821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任意多边形 128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 rot="16872957">
            <a:off x="4643433" y="3737003"/>
            <a:ext cx="1374162" cy="731502"/>
          </a:xfrm>
          <a:custGeom>
            <a:avLst/>
            <a:gdLst/>
            <a:ahLst/>
            <a:cxnLst>
              <a:cxn ang="0">
                <a:pos x="7" y="475"/>
              </a:cxn>
              <a:cxn ang="0">
                <a:pos x="2824" y="83"/>
              </a:cxn>
              <a:cxn ang="0">
                <a:pos x="649" y="1056"/>
              </a:cxn>
              <a:cxn ang="0">
                <a:pos x="2076" y="27"/>
              </a:cxn>
              <a:cxn ang="0">
                <a:pos x="172" y="526"/>
              </a:cxn>
              <a:cxn ang="0">
                <a:pos x="1718" y="1039"/>
              </a:cxn>
              <a:cxn ang="0">
                <a:pos x="1774" y="1068"/>
              </a:cxn>
              <a:cxn ang="0">
                <a:pos x="1781" y="1032"/>
              </a:cxn>
              <a:cxn ang="0">
                <a:pos x="333" y="936"/>
              </a:cxn>
              <a:cxn ang="0">
                <a:pos x="392" y="925"/>
              </a:cxn>
              <a:cxn ang="0">
                <a:pos x="363" y="1000"/>
              </a:cxn>
              <a:cxn ang="0">
                <a:pos x="503" y="880"/>
              </a:cxn>
              <a:cxn ang="0">
                <a:pos x="1070" y="1002"/>
              </a:cxn>
              <a:cxn ang="0">
                <a:pos x="1231" y="969"/>
              </a:cxn>
              <a:cxn ang="0">
                <a:pos x="1562" y="1066"/>
              </a:cxn>
              <a:cxn ang="0">
                <a:pos x="2570" y="952"/>
              </a:cxn>
              <a:cxn ang="0">
                <a:pos x="2350" y="939"/>
              </a:cxn>
              <a:cxn ang="0">
                <a:pos x="2269" y="1060"/>
              </a:cxn>
              <a:cxn ang="0">
                <a:pos x="2003" y="943"/>
              </a:cxn>
              <a:cxn ang="0">
                <a:pos x="290" y="863"/>
              </a:cxn>
              <a:cxn ang="0">
                <a:pos x="2193" y="1080"/>
              </a:cxn>
              <a:cxn ang="0">
                <a:pos x="444" y="1031"/>
              </a:cxn>
              <a:cxn ang="0">
                <a:pos x="1999" y="1059"/>
              </a:cxn>
              <a:cxn ang="0">
                <a:pos x="2788" y="924"/>
              </a:cxn>
              <a:cxn ang="0">
                <a:pos x="1208" y="1000"/>
              </a:cxn>
              <a:cxn ang="0">
                <a:pos x="1020" y="1032"/>
              </a:cxn>
              <a:cxn ang="0">
                <a:pos x="1107" y="1032"/>
              </a:cxn>
              <a:cxn ang="0">
                <a:pos x="2071" y="1081"/>
              </a:cxn>
              <a:cxn ang="0">
                <a:pos x="1980" y="938"/>
              </a:cxn>
              <a:cxn ang="0">
                <a:pos x="46" y="415"/>
              </a:cxn>
              <a:cxn ang="0">
                <a:pos x="886" y="1049"/>
              </a:cxn>
              <a:cxn ang="0">
                <a:pos x="867" y="1023"/>
              </a:cxn>
              <a:cxn ang="0">
                <a:pos x="151" y="558"/>
              </a:cxn>
              <a:cxn ang="0">
                <a:pos x="28" y="478"/>
              </a:cxn>
              <a:cxn ang="0">
                <a:pos x="116" y="433"/>
              </a:cxn>
              <a:cxn ang="0">
                <a:pos x="1842" y="1067"/>
              </a:cxn>
              <a:cxn ang="0">
                <a:pos x="958" y="921"/>
              </a:cxn>
              <a:cxn ang="0">
                <a:pos x="50" y="891"/>
              </a:cxn>
              <a:cxn ang="0">
                <a:pos x="209" y="842"/>
              </a:cxn>
              <a:cxn ang="0">
                <a:pos x="595" y="904"/>
              </a:cxn>
              <a:cxn ang="0">
                <a:pos x="1419" y="903"/>
              </a:cxn>
              <a:cxn ang="0">
                <a:pos x="129" y="571"/>
              </a:cxn>
              <a:cxn ang="0">
                <a:pos x="668" y="1009"/>
              </a:cxn>
              <a:cxn ang="0">
                <a:pos x="54" y="727"/>
              </a:cxn>
              <a:cxn ang="0">
                <a:pos x="146" y="428"/>
              </a:cxn>
              <a:cxn ang="0">
                <a:pos x="40" y="824"/>
              </a:cxn>
              <a:cxn ang="0">
                <a:pos x="300" y="922"/>
              </a:cxn>
              <a:cxn ang="0">
                <a:pos x="234" y="807"/>
              </a:cxn>
              <a:cxn ang="0">
                <a:pos x="2516" y="34"/>
              </a:cxn>
              <a:cxn ang="0">
                <a:pos x="2397" y="1012"/>
              </a:cxn>
              <a:cxn ang="0">
                <a:pos x="2110" y="911"/>
              </a:cxn>
              <a:cxn ang="0">
                <a:pos x="179" y="845"/>
              </a:cxn>
              <a:cxn ang="0">
                <a:pos x="1700" y="907"/>
              </a:cxn>
              <a:cxn ang="0">
                <a:pos x="1617" y="931"/>
              </a:cxn>
              <a:cxn ang="0">
                <a:pos x="2731" y="1011"/>
              </a:cxn>
              <a:cxn ang="0">
                <a:pos x="1645" y="1053"/>
              </a:cxn>
              <a:cxn ang="0">
                <a:pos x="462" y="1005"/>
              </a:cxn>
              <a:cxn ang="0">
                <a:pos x="2332" y="969"/>
              </a:cxn>
              <a:cxn ang="0">
                <a:pos x="2433" y="946"/>
              </a:cxn>
              <a:cxn ang="0">
                <a:pos x="1077" y="998"/>
              </a:cxn>
              <a:cxn ang="0">
                <a:pos x="2776" y="941"/>
              </a:cxn>
              <a:cxn ang="0">
                <a:pos x="82" y="727"/>
              </a:cxn>
              <a:cxn ang="0">
                <a:pos x="1930" y="922"/>
              </a:cxn>
            </a:cxnLst>
            <a:rect l="0" t="0" r="r" b="b"/>
            <a:pathLst>
              <a:path w="2921" h="1098">
                <a:moveTo>
                  <a:pt x="633" y="1063"/>
                </a:moveTo>
                <a:lnTo>
                  <a:pt x="633" y="1063"/>
                </a:lnTo>
                <a:lnTo>
                  <a:pt x="629" y="1063"/>
                </a:lnTo>
                <a:lnTo>
                  <a:pt x="626" y="1063"/>
                </a:lnTo>
                <a:lnTo>
                  <a:pt x="625" y="1060"/>
                </a:lnTo>
                <a:lnTo>
                  <a:pt x="626" y="1054"/>
                </a:lnTo>
                <a:lnTo>
                  <a:pt x="626" y="1054"/>
                </a:lnTo>
                <a:lnTo>
                  <a:pt x="586" y="1053"/>
                </a:lnTo>
                <a:lnTo>
                  <a:pt x="542" y="1053"/>
                </a:lnTo>
                <a:lnTo>
                  <a:pt x="452" y="1052"/>
                </a:lnTo>
                <a:lnTo>
                  <a:pt x="406" y="1050"/>
                </a:lnTo>
                <a:lnTo>
                  <a:pt x="362" y="1046"/>
                </a:lnTo>
                <a:lnTo>
                  <a:pt x="320" y="1042"/>
                </a:lnTo>
                <a:lnTo>
                  <a:pt x="279" y="1035"/>
                </a:lnTo>
                <a:lnTo>
                  <a:pt x="279" y="1035"/>
                </a:lnTo>
                <a:lnTo>
                  <a:pt x="278" y="1035"/>
                </a:lnTo>
                <a:lnTo>
                  <a:pt x="275" y="1036"/>
                </a:lnTo>
                <a:lnTo>
                  <a:pt x="268" y="1042"/>
                </a:lnTo>
                <a:lnTo>
                  <a:pt x="265" y="1043"/>
                </a:lnTo>
                <a:lnTo>
                  <a:pt x="262" y="1043"/>
                </a:lnTo>
                <a:lnTo>
                  <a:pt x="260" y="1043"/>
                </a:lnTo>
                <a:lnTo>
                  <a:pt x="257" y="1039"/>
                </a:lnTo>
                <a:lnTo>
                  <a:pt x="257" y="1039"/>
                </a:lnTo>
                <a:lnTo>
                  <a:pt x="254" y="1036"/>
                </a:lnTo>
                <a:lnTo>
                  <a:pt x="250" y="1033"/>
                </a:lnTo>
                <a:lnTo>
                  <a:pt x="243" y="1032"/>
                </a:lnTo>
                <a:lnTo>
                  <a:pt x="237" y="1032"/>
                </a:lnTo>
                <a:lnTo>
                  <a:pt x="223" y="1033"/>
                </a:lnTo>
                <a:lnTo>
                  <a:pt x="210" y="1033"/>
                </a:lnTo>
                <a:lnTo>
                  <a:pt x="210" y="1033"/>
                </a:lnTo>
                <a:lnTo>
                  <a:pt x="181" y="1031"/>
                </a:lnTo>
                <a:lnTo>
                  <a:pt x="154" y="1025"/>
                </a:lnTo>
                <a:lnTo>
                  <a:pt x="130" y="1018"/>
                </a:lnTo>
                <a:lnTo>
                  <a:pt x="106" y="1008"/>
                </a:lnTo>
                <a:lnTo>
                  <a:pt x="85" y="998"/>
                </a:lnTo>
                <a:lnTo>
                  <a:pt x="64" y="987"/>
                </a:lnTo>
                <a:lnTo>
                  <a:pt x="45" y="974"/>
                </a:lnTo>
                <a:lnTo>
                  <a:pt x="26" y="962"/>
                </a:lnTo>
                <a:lnTo>
                  <a:pt x="26" y="962"/>
                </a:lnTo>
                <a:lnTo>
                  <a:pt x="18" y="934"/>
                </a:lnTo>
                <a:lnTo>
                  <a:pt x="11" y="904"/>
                </a:lnTo>
                <a:lnTo>
                  <a:pt x="7" y="875"/>
                </a:lnTo>
                <a:lnTo>
                  <a:pt x="4" y="845"/>
                </a:lnTo>
                <a:lnTo>
                  <a:pt x="2" y="814"/>
                </a:lnTo>
                <a:lnTo>
                  <a:pt x="4" y="785"/>
                </a:lnTo>
                <a:lnTo>
                  <a:pt x="7" y="755"/>
                </a:lnTo>
                <a:lnTo>
                  <a:pt x="11" y="727"/>
                </a:lnTo>
                <a:lnTo>
                  <a:pt x="11" y="727"/>
                </a:lnTo>
                <a:lnTo>
                  <a:pt x="7" y="629"/>
                </a:lnTo>
                <a:lnTo>
                  <a:pt x="5" y="578"/>
                </a:lnTo>
                <a:lnTo>
                  <a:pt x="5" y="526"/>
                </a:lnTo>
                <a:lnTo>
                  <a:pt x="7" y="475"/>
                </a:lnTo>
                <a:lnTo>
                  <a:pt x="8" y="423"/>
                </a:lnTo>
                <a:lnTo>
                  <a:pt x="11" y="374"/>
                </a:lnTo>
                <a:lnTo>
                  <a:pt x="16" y="326"/>
                </a:lnTo>
                <a:lnTo>
                  <a:pt x="16" y="326"/>
                </a:lnTo>
                <a:lnTo>
                  <a:pt x="14" y="331"/>
                </a:lnTo>
                <a:lnTo>
                  <a:pt x="11" y="335"/>
                </a:lnTo>
                <a:lnTo>
                  <a:pt x="7" y="339"/>
                </a:lnTo>
                <a:lnTo>
                  <a:pt x="4" y="341"/>
                </a:lnTo>
                <a:lnTo>
                  <a:pt x="0" y="341"/>
                </a:lnTo>
                <a:lnTo>
                  <a:pt x="0" y="341"/>
                </a:lnTo>
                <a:lnTo>
                  <a:pt x="40" y="273"/>
                </a:lnTo>
                <a:lnTo>
                  <a:pt x="82" y="208"/>
                </a:lnTo>
                <a:lnTo>
                  <a:pt x="104" y="178"/>
                </a:lnTo>
                <a:lnTo>
                  <a:pt x="126" y="147"/>
                </a:lnTo>
                <a:lnTo>
                  <a:pt x="148" y="117"/>
                </a:lnTo>
                <a:lnTo>
                  <a:pt x="172" y="89"/>
                </a:lnTo>
                <a:lnTo>
                  <a:pt x="172" y="89"/>
                </a:lnTo>
                <a:lnTo>
                  <a:pt x="178" y="74"/>
                </a:lnTo>
                <a:lnTo>
                  <a:pt x="185" y="61"/>
                </a:lnTo>
                <a:lnTo>
                  <a:pt x="195" y="51"/>
                </a:lnTo>
                <a:lnTo>
                  <a:pt x="205" y="41"/>
                </a:lnTo>
                <a:lnTo>
                  <a:pt x="217" y="34"/>
                </a:lnTo>
                <a:lnTo>
                  <a:pt x="231" y="29"/>
                </a:lnTo>
                <a:lnTo>
                  <a:pt x="245" y="23"/>
                </a:lnTo>
                <a:lnTo>
                  <a:pt x="262" y="19"/>
                </a:lnTo>
                <a:lnTo>
                  <a:pt x="262" y="19"/>
                </a:lnTo>
                <a:lnTo>
                  <a:pt x="281" y="13"/>
                </a:lnTo>
                <a:lnTo>
                  <a:pt x="299" y="10"/>
                </a:lnTo>
                <a:lnTo>
                  <a:pt x="340" y="5"/>
                </a:lnTo>
                <a:lnTo>
                  <a:pt x="383" y="2"/>
                </a:lnTo>
                <a:lnTo>
                  <a:pt x="428" y="0"/>
                </a:lnTo>
                <a:lnTo>
                  <a:pt x="475" y="0"/>
                </a:lnTo>
                <a:lnTo>
                  <a:pt x="519" y="3"/>
                </a:lnTo>
                <a:lnTo>
                  <a:pt x="608" y="9"/>
                </a:lnTo>
                <a:lnTo>
                  <a:pt x="608" y="9"/>
                </a:lnTo>
                <a:lnTo>
                  <a:pt x="715" y="6"/>
                </a:lnTo>
                <a:lnTo>
                  <a:pt x="819" y="6"/>
                </a:lnTo>
                <a:lnTo>
                  <a:pt x="1030" y="8"/>
                </a:lnTo>
                <a:lnTo>
                  <a:pt x="1134" y="8"/>
                </a:lnTo>
                <a:lnTo>
                  <a:pt x="1239" y="8"/>
                </a:lnTo>
                <a:lnTo>
                  <a:pt x="1346" y="5"/>
                </a:lnTo>
                <a:lnTo>
                  <a:pt x="1451" y="0"/>
                </a:lnTo>
                <a:lnTo>
                  <a:pt x="2653" y="23"/>
                </a:lnTo>
                <a:lnTo>
                  <a:pt x="2653" y="23"/>
                </a:lnTo>
                <a:lnTo>
                  <a:pt x="2681" y="24"/>
                </a:lnTo>
                <a:lnTo>
                  <a:pt x="2706" y="27"/>
                </a:lnTo>
                <a:lnTo>
                  <a:pt x="2730" y="33"/>
                </a:lnTo>
                <a:lnTo>
                  <a:pt x="2752" y="40"/>
                </a:lnTo>
                <a:lnTo>
                  <a:pt x="2772" y="48"/>
                </a:lnTo>
                <a:lnTo>
                  <a:pt x="2790" y="58"/>
                </a:lnTo>
                <a:lnTo>
                  <a:pt x="2809" y="69"/>
                </a:lnTo>
                <a:lnTo>
                  <a:pt x="2824" y="83"/>
                </a:lnTo>
                <a:lnTo>
                  <a:pt x="2838" y="97"/>
                </a:lnTo>
                <a:lnTo>
                  <a:pt x="2849" y="114"/>
                </a:lnTo>
                <a:lnTo>
                  <a:pt x="2861" y="131"/>
                </a:lnTo>
                <a:lnTo>
                  <a:pt x="2870" y="151"/>
                </a:lnTo>
                <a:lnTo>
                  <a:pt x="2879" y="171"/>
                </a:lnTo>
                <a:lnTo>
                  <a:pt x="2884" y="193"/>
                </a:lnTo>
                <a:lnTo>
                  <a:pt x="2890" y="215"/>
                </a:lnTo>
                <a:lnTo>
                  <a:pt x="2894" y="239"/>
                </a:lnTo>
                <a:lnTo>
                  <a:pt x="2894" y="239"/>
                </a:lnTo>
                <a:lnTo>
                  <a:pt x="2893" y="270"/>
                </a:lnTo>
                <a:lnTo>
                  <a:pt x="2893" y="301"/>
                </a:lnTo>
                <a:lnTo>
                  <a:pt x="2896" y="363"/>
                </a:lnTo>
                <a:lnTo>
                  <a:pt x="2901" y="423"/>
                </a:lnTo>
                <a:lnTo>
                  <a:pt x="2907" y="482"/>
                </a:lnTo>
                <a:lnTo>
                  <a:pt x="2907" y="482"/>
                </a:lnTo>
                <a:lnTo>
                  <a:pt x="2910" y="516"/>
                </a:lnTo>
                <a:lnTo>
                  <a:pt x="2911" y="551"/>
                </a:lnTo>
                <a:lnTo>
                  <a:pt x="2913" y="619"/>
                </a:lnTo>
                <a:lnTo>
                  <a:pt x="2914" y="688"/>
                </a:lnTo>
                <a:lnTo>
                  <a:pt x="2917" y="723"/>
                </a:lnTo>
                <a:lnTo>
                  <a:pt x="2921" y="758"/>
                </a:lnTo>
                <a:lnTo>
                  <a:pt x="2921" y="758"/>
                </a:lnTo>
                <a:lnTo>
                  <a:pt x="2900" y="800"/>
                </a:lnTo>
                <a:lnTo>
                  <a:pt x="2879" y="841"/>
                </a:lnTo>
                <a:lnTo>
                  <a:pt x="2855" y="882"/>
                </a:lnTo>
                <a:lnTo>
                  <a:pt x="2831" y="920"/>
                </a:lnTo>
                <a:lnTo>
                  <a:pt x="2804" y="956"/>
                </a:lnTo>
                <a:lnTo>
                  <a:pt x="2790" y="973"/>
                </a:lnTo>
                <a:lnTo>
                  <a:pt x="2775" y="990"/>
                </a:lnTo>
                <a:lnTo>
                  <a:pt x="2759" y="1005"/>
                </a:lnTo>
                <a:lnTo>
                  <a:pt x="2743" y="1021"/>
                </a:lnTo>
                <a:lnTo>
                  <a:pt x="2726" y="1036"/>
                </a:lnTo>
                <a:lnTo>
                  <a:pt x="2709" y="1050"/>
                </a:lnTo>
                <a:lnTo>
                  <a:pt x="2709" y="1050"/>
                </a:lnTo>
                <a:lnTo>
                  <a:pt x="2699" y="1056"/>
                </a:lnTo>
                <a:lnTo>
                  <a:pt x="2689" y="1061"/>
                </a:lnTo>
                <a:lnTo>
                  <a:pt x="2668" y="1070"/>
                </a:lnTo>
                <a:lnTo>
                  <a:pt x="2644" y="1077"/>
                </a:lnTo>
                <a:lnTo>
                  <a:pt x="2619" y="1081"/>
                </a:lnTo>
                <a:lnTo>
                  <a:pt x="2594" y="1085"/>
                </a:lnTo>
                <a:lnTo>
                  <a:pt x="2565" y="1087"/>
                </a:lnTo>
                <a:lnTo>
                  <a:pt x="2508" y="1090"/>
                </a:lnTo>
                <a:lnTo>
                  <a:pt x="2508" y="1090"/>
                </a:lnTo>
                <a:lnTo>
                  <a:pt x="2363" y="1092"/>
                </a:lnTo>
                <a:lnTo>
                  <a:pt x="2224" y="1095"/>
                </a:lnTo>
                <a:lnTo>
                  <a:pt x="1942" y="1098"/>
                </a:lnTo>
                <a:lnTo>
                  <a:pt x="1942" y="1098"/>
                </a:lnTo>
                <a:lnTo>
                  <a:pt x="1909" y="1098"/>
                </a:lnTo>
                <a:lnTo>
                  <a:pt x="1880" y="1098"/>
                </a:lnTo>
                <a:lnTo>
                  <a:pt x="1818" y="1095"/>
                </a:lnTo>
                <a:lnTo>
                  <a:pt x="649" y="1056"/>
                </a:lnTo>
                <a:lnTo>
                  <a:pt x="649" y="1056"/>
                </a:lnTo>
                <a:lnTo>
                  <a:pt x="645" y="1057"/>
                </a:lnTo>
                <a:lnTo>
                  <a:pt x="640" y="1059"/>
                </a:lnTo>
                <a:lnTo>
                  <a:pt x="633" y="1063"/>
                </a:lnTo>
                <a:lnTo>
                  <a:pt x="633" y="1063"/>
                </a:lnTo>
                <a:close/>
                <a:moveTo>
                  <a:pt x="2785" y="862"/>
                </a:moveTo>
                <a:lnTo>
                  <a:pt x="2785" y="862"/>
                </a:lnTo>
                <a:lnTo>
                  <a:pt x="2797" y="860"/>
                </a:lnTo>
                <a:lnTo>
                  <a:pt x="2809" y="858"/>
                </a:lnTo>
                <a:lnTo>
                  <a:pt x="2820" y="853"/>
                </a:lnTo>
                <a:lnTo>
                  <a:pt x="2830" y="849"/>
                </a:lnTo>
                <a:lnTo>
                  <a:pt x="2838" y="844"/>
                </a:lnTo>
                <a:lnTo>
                  <a:pt x="2848" y="838"/>
                </a:lnTo>
                <a:lnTo>
                  <a:pt x="2855" y="832"/>
                </a:lnTo>
                <a:lnTo>
                  <a:pt x="2862" y="824"/>
                </a:lnTo>
                <a:lnTo>
                  <a:pt x="2869" y="817"/>
                </a:lnTo>
                <a:lnTo>
                  <a:pt x="2875" y="808"/>
                </a:lnTo>
                <a:lnTo>
                  <a:pt x="2886" y="790"/>
                </a:lnTo>
                <a:lnTo>
                  <a:pt x="2893" y="769"/>
                </a:lnTo>
                <a:lnTo>
                  <a:pt x="2900" y="748"/>
                </a:lnTo>
                <a:lnTo>
                  <a:pt x="2900" y="748"/>
                </a:lnTo>
                <a:lnTo>
                  <a:pt x="2899" y="688"/>
                </a:lnTo>
                <a:lnTo>
                  <a:pt x="2897" y="629"/>
                </a:lnTo>
                <a:lnTo>
                  <a:pt x="2893" y="512"/>
                </a:lnTo>
                <a:lnTo>
                  <a:pt x="2884" y="395"/>
                </a:lnTo>
                <a:lnTo>
                  <a:pt x="2877" y="279"/>
                </a:lnTo>
                <a:lnTo>
                  <a:pt x="2877" y="279"/>
                </a:lnTo>
                <a:lnTo>
                  <a:pt x="2877" y="260"/>
                </a:lnTo>
                <a:lnTo>
                  <a:pt x="2877" y="244"/>
                </a:lnTo>
                <a:lnTo>
                  <a:pt x="2876" y="227"/>
                </a:lnTo>
                <a:lnTo>
                  <a:pt x="2873" y="211"/>
                </a:lnTo>
                <a:lnTo>
                  <a:pt x="2869" y="196"/>
                </a:lnTo>
                <a:lnTo>
                  <a:pt x="2865" y="182"/>
                </a:lnTo>
                <a:lnTo>
                  <a:pt x="2861" y="169"/>
                </a:lnTo>
                <a:lnTo>
                  <a:pt x="2854" y="155"/>
                </a:lnTo>
                <a:lnTo>
                  <a:pt x="2848" y="144"/>
                </a:lnTo>
                <a:lnTo>
                  <a:pt x="2840" y="133"/>
                </a:lnTo>
                <a:lnTo>
                  <a:pt x="2824" y="111"/>
                </a:lnTo>
                <a:lnTo>
                  <a:pt x="2806" y="92"/>
                </a:lnTo>
                <a:lnTo>
                  <a:pt x="2786" y="75"/>
                </a:lnTo>
                <a:lnTo>
                  <a:pt x="2786" y="75"/>
                </a:lnTo>
                <a:lnTo>
                  <a:pt x="2734" y="68"/>
                </a:lnTo>
                <a:lnTo>
                  <a:pt x="2682" y="62"/>
                </a:lnTo>
                <a:lnTo>
                  <a:pt x="2629" y="60"/>
                </a:lnTo>
                <a:lnTo>
                  <a:pt x="2574" y="55"/>
                </a:lnTo>
                <a:lnTo>
                  <a:pt x="2466" y="50"/>
                </a:lnTo>
                <a:lnTo>
                  <a:pt x="2412" y="45"/>
                </a:lnTo>
                <a:lnTo>
                  <a:pt x="2360" y="41"/>
                </a:lnTo>
                <a:lnTo>
                  <a:pt x="2360" y="41"/>
                </a:lnTo>
                <a:lnTo>
                  <a:pt x="2314" y="37"/>
                </a:lnTo>
                <a:lnTo>
                  <a:pt x="2268" y="34"/>
                </a:lnTo>
                <a:lnTo>
                  <a:pt x="2172" y="30"/>
                </a:lnTo>
                <a:lnTo>
                  <a:pt x="2076" y="27"/>
                </a:lnTo>
                <a:lnTo>
                  <a:pt x="1980" y="27"/>
                </a:lnTo>
                <a:lnTo>
                  <a:pt x="1786" y="27"/>
                </a:lnTo>
                <a:lnTo>
                  <a:pt x="1689" y="26"/>
                </a:lnTo>
                <a:lnTo>
                  <a:pt x="1593" y="22"/>
                </a:lnTo>
                <a:lnTo>
                  <a:pt x="1593" y="22"/>
                </a:lnTo>
                <a:lnTo>
                  <a:pt x="1550" y="20"/>
                </a:lnTo>
                <a:lnTo>
                  <a:pt x="1505" y="19"/>
                </a:lnTo>
                <a:lnTo>
                  <a:pt x="1416" y="19"/>
                </a:lnTo>
                <a:lnTo>
                  <a:pt x="1329" y="22"/>
                </a:lnTo>
                <a:lnTo>
                  <a:pt x="1243" y="24"/>
                </a:lnTo>
                <a:lnTo>
                  <a:pt x="1157" y="27"/>
                </a:lnTo>
                <a:lnTo>
                  <a:pt x="1070" y="30"/>
                </a:lnTo>
                <a:lnTo>
                  <a:pt x="986" y="30"/>
                </a:lnTo>
                <a:lnTo>
                  <a:pt x="942" y="29"/>
                </a:lnTo>
                <a:lnTo>
                  <a:pt x="900" y="27"/>
                </a:lnTo>
                <a:lnTo>
                  <a:pt x="900" y="27"/>
                </a:lnTo>
                <a:lnTo>
                  <a:pt x="848" y="26"/>
                </a:lnTo>
                <a:lnTo>
                  <a:pt x="796" y="24"/>
                </a:lnTo>
                <a:lnTo>
                  <a:pt x="694" y="26"/>
                </a:lnTo>
                <a:lnTo>
                  <a:pt x="642" y="27"/>
                </a:lnTo>
                <a:lnTo>
                  <a:pt x="590" y="27"/>
                </a:lnTo>
                <a:lnTo>
                  <a:pt x="536" y="26"/>
                </a:lnTo>
                <a:lnTo>
                  <a:pt x="483" y="22"/>
                </a:lnTo>
                <a:lnTo>
                  <a:pt x="483" y="22"/>
                </a:lnTo>
                <a:lnTo>
                  <a:pt x="487" y="24"/>
                </a:lnTo>
                <a:lnTo>
                  <a:pt x="493" y="27"/>
                </a:lnTo>
                <a:lnTo>
                  <a:pt x="493" y="27"/>
                </a:lnTo>
                <a:lnTo>
                  <a:pt x="489" y="29"/>
                </a:lnTo>
                <a:lnTo>
                  <a:pt x="484" y="27"/>
                </a:lnTo>
                <a:lnTo>
                  <a:pt x="477" y="26"/>
                </a:lnTo>
                <a:lnTo>
                  <a:pt x="477" y="26"/>
                </a:lnTo>
                <a:lnTo>
                  <a:pt x="448" y="24"/>
                </a:lnTo>
                <a:lnTo>
                  <a:pt x="418" y="26"/>
                </a:lnTo>
                <a:lnTo>
                  <a:pt x="359" y="29"/>
                </a:lnTo>
                <a:lnTo>
                  <a:pt x="302" y="33"/>
                </a:lnTo>
                <a:lnTo>
                  <a:pt x="248" y="38"/>
                </a:lnTo>
                <a:lnTo>
                  <a:pt x="248" y="38"/>
                </a:lnTo>
                <a:lnTo>
                  <a:pt x="240" y="44"/>
                </a:lnTo>
                <a:lnTo>
                  <a:pt x="231" y="50"/>
                </a:lnTo>
                <a:lnTo>
                  <a:pt x="217" y="64"/>
                </a:lnTo>
                <a:lnTo>
                  <a:pt x="193" y="90"/>
                </a:lnTo>
                <a:lnTo>
                  <a:pt x="193" y="90"/>
                </a:lnTo>
                <a:lnTo>
                  <a:pt x="188" y="106"/>
                </a:lnTo>
                <a:lnTo>
                  <a:pt x="185" y="123"/>
                </a:lnTo>
                <a:lnTo>
                  <a:pt x="181" y="138"/>
                </a:lnTo>
                <a:lnTo>
                  <a:pt x="175" y="155"/>
                </a:lnTo>
                <a:lnTo>
                  <a:pt x="175" y="155"/>
                </a:lnTo>
                <a:lnTo>
                  <a:pt x="171" y="275"/>
                </a:lnTo>
                <a:lnTo>
                  <a:pt x="170" y="336"/>
                </a:lnTo>
                <a:lnTo>
                  <a:pt x="170" y="400"/>
                </a:lnTo>
                <a:lnTo>
                  <a:pt x="171" y="463"/>
                </a:lnTo>
                <a:lnTo>
                  <a:pt x="172" y="526"/>
                </a:lnTo>
                <a:lnTo>
                  <a:pt x="177" y="588"/>
                </a:lnTo>
                <a:lnTo>
                  <a:pt x="182" y="648"/>
                </a:lnTo>
                <a:lnTo>
                  <a:pt x="182" y="648"/>
                </a:lnTo>
                <a:lnTo>
                  <a:pt x="189" y="676"/>
                </a:lnTo>
                <a:lnTo>
                  <a:pt x="198" y="705"/>
                </a:lnTo>
                <a:lnTo>
                  <a:pt x="208" y="731"/>
                </a:lnTo>
                <a:lnTo>
                  <a:pt x="219" y="755"/>
                </a:lnTo>
                <a:lnTo>
                  <a:pt x="231" y="779"/>
                </a:lnTo>
                <a:lnTo>
                  <a:pt x="245" y="799"/>
                </a:lnTo>
                <a:lnTo>
                  <a:pt x="254" y="808"/>
                </a:lnTo>
                <a:lnTo>
                  <a:pt x="262" y="817"/>
                </a:lnTo>
                <a:lnTo>
                  <a:pt x="271" y="824"/>
                </a:lnTo>
                <a:lnTo>
                  <a:pt x="281" y="831"/>
                </a:lnTo>
                <a:lnTo>
                  <a:pt x="281" y="831"/>
                </a:lnTo>
                <a:lnTo>
                  <a:pt x="302" y="837"/>
                </a:lnTo>
                <a:lnTo>
                  <a:pt x="321" y="841"/>
                </a:lnTo>
                <a:lnTo>
                  <a:pt x="363" y="846"/>
                </a:lnTo>
                <a:lnTo>
                  <a:pt x="408" y="849"/>
                </a:lnTo>
                <a:lnTo>
                  <a:pt x="453" y="851"/>
                </a:lnTo>
                <a:lnTo>
                  <a:pt x="498" y="851"/>
                </a:lnTo>
                <a:lnTo>
                  <a:pt x="543" y="849"/>
                </a:lnTo>
                <a:lnTo>
                  <a:pt x="632" y="848"/>
                </a:lnTo>
                <a:lnTo>
                  <a:pt x="632" y="848"/>
                </a:lnTo>
                <a:lnTo>
                  <a:pt x="791" y="849"/>
                </a:lnTo>
                <a:lnTo>
                  <a:pt x="948" y="852"/>
                </a:lnTo>
                <a:lnTo>
                  <a:pt x="1104" y="855"/>
                </a:lnTo>
                <a:lnTo>
                  <a:pt x="1259" y="859"/>
                </a:lnTo>
                <a:lnTo>
                  <a:pt x="1569" y="870"/>
                </a:lnTo>
                <a:lnTo>
                  <a:pt x="1883" y="883"/>
                </a:lnTo>
                <a:lnTo>
                  <a:pt x="1883" y="883"/>
                </a:lnTo>
                <a:lnTo>
                  <a:pt x="2019" y="889"/>
                </a:lnTo>
                <a:lnTo>
                  <a:pt x="2157" y="893"/>
                </a:lnTo>
                <a:lnTo>
                  <a:pt x="2296" y="896"/>
                </a:lnTo>
                <a:lnTo>
                  <a:pt x="2366" y="896"/>
                </a:lnTo>
                <a:lnTo>
                  <a:pt x="2436" y="894"/>
                </a:lnTo>
                <a:lnTo>
                  <a:pt x="2436" y="894"/>
                </a:lnTo>
                <a:lnTo>
                  <a:pt x="2516" y="893"/>
                </a:lnTo>
                <a:lnTo>
                  <a:pt x="2596" y="891"/>
                </a:lnTo>
                <a:lnTo>
                  <a:pt x="2637" y="890"/>
                </a:lnTo>
                <a:lnTo>
                  <a:pt x="2679" y="887"/>
                </a:lnTo>
                <a:lnTo>
                  <a:pt x="2720" y="883"/>
                </a:lnTo>
                <a:lnTo>
                  <a:pt x="2761" y="877"/>
                </a:lnTo>
                <a:lnTo>
                  <a:pt x="2761" y="877"/>
                </a:lnTo>
                <a:lnTo>
                  <a:pt x="2762" y="872"/>
                </a:lnTo>
                <a:lnTo>
                  <a:pt x="2765" y="868"/>
                </a:lnTo>
                <a:lnTo>
                  <a:pt x="2768" y="866"/>
                </a:lnTo>
                <a:lnTo>
                  <a:pt x="2771" y="863"/>
                </a:lnTo>
                <a:lnTo>
                  <a:pt x="2778" y="862"/>
                </a:lnTo>
                <a:lnTo>
                  <a:pt x="2785" y="862"/>
                </a:lnTo>
                <a:lnTo>
                  <a:pt x="2785" y="862"/>
                </a:lnTo>
                <a:close/>
                <a:moveTo>
                  <a:pt x="1718" y="1039"/>
                </a:moveTo>
                <a:lnTo>
                  <a:pt x="1718" y="1039"/>
                </a:lnTo>
                <a:lnTo>
                  <a:pt x="1727" y="1025"/>
                </a:lnTo>
                <a:lnTo>
                  <a:pt x="1734" y="1012"/>
                </a:lnTo>
                <a:lnTo>
                  <a:pt x="1748" y="983"/>
                </a:lnTo>
                <a:lnTo>
                  <a:pt x="1763" y="955"/>
                </a:lnTo>
                <a:lnTo>
                  <a:pt x="1772" y="942"/>
                </a:lnTo>
                <a:lnTo>
                  <a:pt x="1781" y="929"/>
                </a:lnTo>
                <a:lnTo>
                  <a:pt x="1749" y="998"/>
                </a:lnTo>
                <a:lnTo>
                  <a:pt x="1749" y="998"/>
                </a:lnTo>
                <a:lnTo>
                  <a:pt x="1798" y="945"/>
                </a:lnTo>
                <a:lnTo>
                  <a:pt x="1824" y="921"/>
                </a:lnTo>
                <a:lnTo>
                  <a:pt x="1850" y="897"/>
                </a:lnTo>
                <a:lnTo>
                  <a:pt x="1850" y="897"/>
                </a:lnTo>
                <a:lnTo>
                  <a:pt x="1842" y="896"/>
                </a:lnTo>
                <a:lnTo>
                  <a:pt x="1831" y="896"/>
                </a:lnTo>
                <a:lnTo>
                  <a:pt x="1809" y="896"/>
                </a:lnTo>
                <a:lnTo>
                  <a:pt x="1809" y="896"/>
                </a:lnTo>
                <a:lnTo>
                  <a:pt x="1807" y="896"/>
                </a:lnTo>
                <a:lnTo>
                  <a:pt x="1804" y="897"/>
                </a:lnTo>
                <a:lnTo>
                  <a:pt x="1801" y="901"/>
                </a:lnTo>
                <a:lnTo>
                  <a:pt x="1800" y="907"/>
                </a:lnTo>
                <a:lnTo>
                  <a:pt x="1798" y="910"/>
                </a:lnTo>
                <a:lnTo>
                  <a:pt x="1795" y="912"/>
                </a:lnTo>
                <a:lnTo>
                  <a:pt x="1795" y="912"/>
                </a:lnTo>
                <a:lnTo>
                  <a:pt x="1794" y="910"/>
                </a:lnTo>
                <a:lnTo>
                  <a:pt x="1794" y="907"/>
                </a:lnTo>
                <a:lnTo>
                  <a:pt x="1795" y="901"/>
                </a:lnTo>
                <a:lnTo>
                  <a:pt x="1798" y="897"/>
                </a:lnTo>
                <a:lnTo>
                  <a:pt x="1798" y="896"/>
                </a:lnTo>
                <a:lnTo>
                  <a:pt x="1797" y="894"/>
                </a:lnTo>
                <a:lnTo>
                  <a:pt x="1797" y="894"/>
                </a:lnTo>
                <a:lnTo>
                  <a:pt x="1791" y="893"/>
                </a:lnTo>
                <a:lnTo>
                  <a:pt x="1783" y="893"/>
                </a:lnTo>
                <a:lnTo>
                  <a:pt x="1770" y="894"/>
                </a:lnTo>
                <a:lnTo>
                  <a:pt x="1770" y="894"/>
                </a:lnTo>
                <a:lnTo>
                  <a:pt x="1773" y="898"/>
                </a:lnTo>
                <a:lnTo>
                  <a:pt x="1772" y="903"/>
                </a:lnTo>
                <a:lnTo>
                  <a:pt x="1770" y="907"/>
                </a:lnTo>
                <a:lnTo>
                  <a:pt x="1769" y="911"/>
                </a:lnTo>
                <a:lnTo>
                  <a:pt x="1769" y="911"/>
                </a:lnTo>
                <a:lnTo>
                  <a:pt x="1739" y="952"/>
                </a:lnTo>
                <a:lnTo>
                  <a:pt x="1710" y="991"/>
                </a:lnTo>
                <a:lnTo>
                  <a:pt x="1682" y="1032"/>
                </a:lnTo>
                <a:lnTo>
                  <a:pt x="1668" y="1053"/>
                </a:lnTo>
                <a:lnTo>
                  <a:pt x="1655" y="1074"/>
                </a:lnTo>
                <a:lnTo>
                  <a:pt x="1655" y="1074"/>
                </a:lnTo>
                <a:lnTo>
                  <a:pt x="1673" y="1077"/>
                </a:lnTo>
                <a:lnTo>
                  <a:pt x="1691" y="1078"/>
                </a:lnTo>
                <a:lnTo>
                  <a:pt x="1710" y="1078"/>
                </a:lnTo>
                <a:lnTo>
                  <a:pt x="1728" y="1078"/>
                </a:lnTo>
                <a:lnTo>
                  <a:pt x="1745" y="1077"/>
                </a:lnTo>
                <a:lnTo>
                  <a:pt x="1760" y="1074"/>
                </a:lnTo>
                <a:lnTo>
                  <a:pt x="1774" y="1068"/>
                </a:lnTo>
                <a:lnTo>
                  <a:pt x="1784" y="1063"/>
                </a:lnTo>
                <a:lnTo>
                  <a:pt x="1784" y="1063"/>
                </a:lnTo>
                <a:lnTo>
                  <a:pt x="1783" y="1060"/>
                </a:lnTo>
                <a:lnTo>
                  <a:pt x="1784" y="1057"/>
                </a:lnTo>
                <a:lnTo>
                  <a:pt x="1786" y="1056"/>
                </a:lnTo>
                <a:lnTo>
                  <a:pt x="1788" y="1054"/>
                </a:lnTo>
                <a:lnTo>
                  <a:pt x="1790" y="1053"/>
                </a:lnTo>
                <a:lnTo>
                  <a:pt x="1793" y="1053"/>
                </a:lnTo>
                <a:lnTo>
                  <a:pt x="1794" y="1054"/>
                </a:lnTo>
                <a:lnTo>
                  <a:pt x="1793" y="1057"/>
                </a:lnTo>
                <a:lnTo>
                  <a:pt x="1793" y="1057"/>
                </a:lnTo>
                <a:lnTo>
                  <a:pt x="1788" y="1064"/>
                </a:lnTo>
                <a:lnTo>
                  <a:pt x="1783" y="1070"/>
                </a:lnTo>
                <a:lnTo>
                  <a:pt x="1772" y="1080"/>
                </a:lnTo>
                <a:lnTo>
                  <a:pt x="1822" y="1080"/>
                </a:lnTo>
                <a:lnTo>
                  <a:pt x="1822" y="1080"/>
                </a:lnTo>
                <a:lnTo>
                  <a:pt x="1832" y="1061"/>
                </a:lnTo>
                <a:lnTo>
                  <a:pt x="1843" y="1045"/>
                </a:lnTo>
                <a:lnTo>
                  <a:pt x="1866" y="1011"/>
                </a:lnTo>
                <a:lnTo>
                  <a:pt x="1866" y="1011"/>
                </a:lnTo>
                <a:lnTo>
                  <a:pt x="1866" y="1011"/>
                </a:lnTo>
                <a:lnTo>
                  <a:pt x="1870" y="1008"/>
                </a:lnTo>
                <a:lnTo>
                  <a:pt x="1873" y="1004"/>
                </a:lnTo>
                <a:lnTo>
                  <a:pt x="1878" y="993"/>
                </a:lnTo>
                <a:lnTo>
                  <a:pt x="1874" y="993"/>
                </a:lnTo>
                <a:lnTo>
                  <a:pt x="1874" y="993"/>
                </a:lnTo>
                <a:lnTo>
                  <a:pt x="1888" y="976"/>
                </a:lnTo>
                <a:lnTo>
                  <a:pt x="1901" y="957"/>
                </a:lnTo>
                <a:lnTo>
                  <a:pt x="1912" y="939"/>
                </a:lnTo>
                <a:lnTo>
                  <a:pt x="1923" y="921"/>
                </a:lnTo>
                <a:lnTo>
                  <a:pt x="1791" y="1049"/>
                </a:lnTo>
                <a:lnTo>
                  <a:pt x="1791" y="1049"/>
                </a:lnTo>
                <a:lnTo>
                  <a:pt x="1824" y="1009"/>
                </a:lnTo>
                <a:lnTo>
                  <a:pt x="1857" y="972"/>
                </a:lnTo>
                <a:lnTo>
                  <a:pt x="1892" y="936"/>
                </a:lnTo>
                <a:lnTo>
                  <a:pt x="1929" y="901"/>
                </a:lnTo>
                <a:lnTo>
                  <a:pt x="1929" y="901"/>
                </a:lnTo>
                <a:lnTo>
                  <a:pt x="1918" y="898"/>
                </a:lnTo>
                <a:lnTo>
                  <a:pt x="1905" y="898"/>
                </a:lnTo>
                <a:lnTo>
                  <a:pt x="1878" y="898"/>
                </a:lnTo>
                <a:lnTo>
                  <a:pt x="1878" y="898"/>
                </a:lnTo>
                <a:lnTo>
                  <a:pt x="1866" y="921"/>
                </a:lnTo>
                <a:lnTo>
                  <a:pt x="1853" y="943"/>
                </a:lnTo>
                <a:lnTo>
                  <a:pt x="1825" y="987"/>
                </a:lnTo>
                <a:lnTo>
                  <a:pt x="1825" y="987"/>
                </a:lnTo>
                <a:lnTo>
                  <a:pt x="1821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18" y="984"/>
                </a:lnTo>
                <a:lnTo>
                  <a:pt x="1800" y="1011"/>
                </a:lnTo>
                <a:lnTo>
                  <a:pt x="1788" y="1023"/>
                </a:lnTo>
                <a:lnTo>
                  <a:pt x="1781" y="1032"/>
                </a:lnTo>
                <a:lnTo>
                  <a:pt x="1781" y="1032"/>
                </a:lnTo>
                <a:lnTo>
                  <a:pt x="1793" y="1014"/>
                </a:lnTo>
                <a:lnTo>
                  <a:pt x="1804" y="997"/>
                </a:lnTo>
                <a:lnTo>
                  <a:pt x="1817" y="980"/>
                </a:lnTo>
                <a:lnTo>
                  <a:pt x="1831" y="966"/>
                </a:lnTo>
                <a:lnTo>
                  <a:pt x="1829" y="962"/>
                </a:lnTo>
                <a:lnTo>
                  <a:pt x="1829" y="962"/>
                </a:lnTo>
                <a:lnTo>
                  <a:pt x="1838" y="949"/>
                </a:lnTo>
                <a:lnTo>
                  <a:pt x="1846" y="936"/>
                </a:lnTo>
                <a:lnTo>
                  <a:pt x="1854" y="922"/>
                </a:lnTo>
                <a:lnTo>
                  <a:pt x="1863" y="908"/>
                </a:lnTo>
                <a:lnTo>
                  <a:pt x="1863" y="908"/>
                </a:lnTo>
                <a:lnTo>
                  <a:pt x="1864" y="904"/>
                </a:lnTo>
                <a:lnTo>
                  <a:pt x="1863" y="903"/>
                </a:lnTo>
                <a:lnTo>
                  <a:pt x="1860" y="903"/>
                </a:lnTo>
                <a:lnTo>
                  <a:pt x="1856" y="905"/>
                </a:lnTo>
                <a:lnTo>
                  <a:pt x="1856" y="905"/>
                </a:lnTo>
                <a:lnTo>
                  <a:pt x="1818" y="941"/>
                </a:lnTo>
                <a:lnTo>
                  <a:pt x="1780" y="977"/>
                </a:lnTo>
                <a:lnTo>
                  <a:pt x="1745" y="1014"/>
                </a:lnTo>
                <a:lnTo>
                  <a:pt x="1711" y="1053"/>
                </a:lnTo>
                <a:lnTo>
                  <a:pt x="1711" y="1053"/>
                </a:lnTo>
                <a:lnTo>
                  <a:pt x="1711" y="1049"/>
                </a:lnTo>
                <a:lnTo>
                  <a:pt x="1711" y="1042"/>
                </a:lnTo>
                <a:lnTo>
                  <a:pt x="1711" y="1040"/>
                </a:lnTo>
                <a:lnTo>
                  <a:pt x="1713" y="1038"/>
                </a:lnTo>
                <a:lnTo>
                  <a:pt x="1714" y="1038"/>
                </a:lnTo>
                <a:lnTo>
                  <a:pt x="1718" y="1039"/>
                </a:lnTo>
                <a:lnTo>
                  <a:pt x="1718" y="1039"/>
                </a:lnTo>
                <a:close/>
                <a:moveTo>
                  <a:pt x="231" y="993"/>
                </a:moveTo>
                <a:lnTo>
                  <a:pt x="231" y="993"/>
                </a:lnTo>
                <a:lnTo>
                  <a:pt x="236" y="990"/>
                </a:lnTo>
                <a:lnTo>
                  <a:pt x="240" y="986"/>
                </a:lnTo>
                <a:lnTo>
                  <a:pt x="248" y="974"/>
                </a:lnTo>
                <a:lnTo>
                  <a:pt x="257" y="964"/>
                </a:lnTo>
                <a:lnTo>
                  <a:pt x="261" y="959"/>
                </a:lnTo>
                <a:lnTo>
                  <a:pt x="267" y="955"/>
                </a:lnTo>
                <a:lnTo>
                  <a:pt x="267" y="955"/>
                </a:lnTo>
                <a:lnTo>
                  <a:pt x="260" y="967"/>
                </a:lnTo>
                <a:lnTo>
                  <a:pt x="254" y="977"/>
                </a:lnTo>
                <a:lnTo>
                  <a:pt x="248" y="988"/>
                </a:lnTo>
                <a:lnTo>
                  <a:pt x="244" y="994"/>
                </a:lnTo>
                <a:lnTo>
                  <a:pt x="237" y="1000"/>
                </a:lnTo>
                <a:lnTo>
                  <a:pt x="237" y="1000"/>
                </a:lnTo>
                <a:lnTo>
                  <a:pt x="245" y="1001"/>
                </a:lnTo>
                <a:lnTo>
                  <a:pt x="255" y="1002"/>
                </a:lnTo>
                <a:lnTo>
                  <a:pt x="275" y="1005"/>
                </a:lnTo>
                <a:lnTo>
                  <a:pt x="275" y="1005"/>
                </a:lnTo>
                <a:lnTo>
                  <a:pt x="286" y="984"/>
                </a:lnTo>
                <a:lnTo>
                  <a:pt x="300" y="966"/>
                </a:lnTo>
                <a:lnTo>
                  <a:pt x="316" y="950"/>
                </a:lnTo>
                <a:lnTo>
                  <a:pt x="333" y="936"/>
                </a:lnTo>
                <a:lnTo>
                  <a:pt x="320" y="941"/>
                </a:lnTo>
                <a:lnTo>
                  <a:pt x="317" y="942"/>
                </a:lnTo>
                <a:lnTo>
                  <a:pt x="316" y="946"/>
                </a:lnTo>
                <a:lnTo>
                  <a:pt x="317" y="942"/>
                </a:lnTo>
                <a:lnTo>
                  <a:pt x="320" y="941"/>
                </a:lnTo>
                <a:lnTo>
                  <a:pt x="320" y="941"/>
                </a:lnTo>
                <a:lnTo>
                  <a:pt x="323" y="934"/>
                </a:lnTo>
                <a:lnTo>
                  <a:pt x="327" y="927"/>
                </a:lnTo>
                <a:lnTo>
                  <a:pt x="335" y="915"/>
                </a:lnTo>
                <a:lnTo>
                  <a:pt x="344" y="903"/>
                </a:lnTo>
                <a:lnTo>
                  <a:pt x="348" y="896"/>
                </a:lnTo>
                <a:lnTo>
                  <a:pt x="351" y="889"/>
                </a:lnTo>
                <a:lnTo>
                  <a:pt x="271" y="962"/>
                </a:lnTo>
                <a:lnTo>
                  <a:pt x="271" y="962"/>
                </a:lnTo>
                <a:lnTo>
                  <a:pt x="279" y="948"/>
                </a:lnTo>
                <a:lnTo>
                  <a:pt x="289" y="935"/>
                </a:lnTo>
                <a:lnTo>
                  <a:pt x="300" y="922"/>
                </a:lnTo>
                <a:lnTo>
                  <a:pt x="312" y="910"/>
                </a:lnTo>
                <a:lnTo>
                  <a:pt x="323" y="900"/>
                </a:lnTo>
                <a:lnTo>
                  <a:pt x="335" y="889"/>
                </a:lnTo>
                <a:lnTo>
                  <a:pt x="362" y="870"/>
                </a:lnTo>
                <a:lnTo>
                  <a:pt x="362" y="870"/>
                </a:lnTo>
                <a:lnTo>
                  <a:pt x="365" y="869"/>
                </a:lnTo>
                <a:lnTo>
                  <a:pt x="369" y="870"/>
                </a:lnTo>
                <a:lnTo>
                  <a:pt x="371" y="872"/>
                </a:lnTo>
                <a:lnTo>
                  <a:pt x="371" y="877"/>
                </a:lnTo>
                <a:lnTo>
                  <a:pt x="371" y="877"/>
                </a:lnTo>
                <a:lnTo>
                  <a:pt x="363" y="893"/>
                </a:lnTo>
                <a:lnTo>
                  <a:pt x="354" y="907"/>
                </a:lnTo>
                <a:lnTo>
                  <a:pt x="344" y="920"/>
                </a:lnTo>
                <a:lnTo>
                  <a:pt x="333" y="929"/>
                </a:lnTo>
                <a:lnTo>
                  <a:pt x="337" y="929"/>
                </a:lnTo>
                <a:lnTo>
                  <a:pt x="292" y="1001"/>
                </a:lnTo>
                <a:lnTo>
                  <a:pt x="292" y="1001"/>
                </a:lnTo>
                <a:lnTo>
                  <a:pt x="290" y="1005"/>
                </a:lnTo>
                <a:lnTo>
                  <a:pt x="290" y="1009"/>
                </a:lnTo>
                <a:lnTo>
                  <a:pt x="292" y="1009"/>
                </a:lnTo>
                <a:lnTo>
                  <a:pt x="293" y="1009"/>
                </a:lnTo>
                <a:lnTo>
                  <a:pt x="296" y="1005"/>
                </a:lnTo>
                <a:lnTo>
                  <a:pt x="296" y="1005"/>
                </a:lnTo>
                <a:lnTo>
                  <a:pt x="297" y="1002"/>
                </a:lnTo>
                <a:lnTo>
                  <a:pt x="299" y="1001"/>
                </a:lnTo>
                <a:lnTo>
                  <a:pt x="300" y="1001"/>
                </a:lnTo>
                <a:lnTo>
                  <a:pt x="302" y="1002"/>
                </a:lnTo>
                <a:lnTo>
                  <a:pt x="303" y="1005"/>
                </a:lnTo>
                <a:lnTo>
                  <a:pt x="303" y="1009"/>
                </a:lnTo>
                <a:lnTo>
                  <a:pt x="303" y="1009"/>
                </a:lnTo>
                <a:lnTo>
                  <a:pt x="309" y="1012"/>
                </a:lnTo>
                <a:lnTo>
                  <a:pt x="314" y="1014"/>
                </a:lnTo>
                <a:lnTo>
                  <a:pt x="320" y="1015"/>
                </a:lnTo>
                <a:lnTo>
                  <a:pt x="327" y="1015"/>
                </a:lnTo>
                <a:lnTo>
                  <a:pt x="392" y="925"/>
                </a:lnTo>
                <a:lnTo>
                  <a:pt x="392" y="925"/>
                </a:lnTo>
                <a:lnTo>
                  <a:pt x="375" y="939"/>
                </a:lnTo>
                <a:lnTo>
                  <a:pt x="358" y="956"/>
                </a:lnTo>
                <a:lnTo>
                  <a:pt x="342" y="972"/>
                </a:lnTo>
                <a:lnTo>
                  <a:pt x="326" y="988"/>
                </a:lnTo>
                <a:lnTo>
                  <a:pt x="324" y="983"/>
                </a:lnTo>
                <a:lnTo>
                  <a:pt x="307" y="998"/>
                </a:lnTo>
                <a:lnTo>
                  <a:pt x="307" y="998"/>
                </a:lnTo>
                <a:lnTo>
                  <a:pt x="307" y="994"/>
                </a:lnTo>
                <a:lnTo>
                  <a:pt x="309" y="991"/>
                </a:lnTo>
                <a:lnTo>
                  <a:pt x="312" y="988"/>
                </a:lnTo>
                <a:lnTo>
                  <a:pt x="313" y="983"/>
                </a:lnTo>
                <a:lnTo>
                  <a:pt x="313" y="983"/>
                </a:lnTo>
                <a:lnTo>
                  <a:pt x="314" y="983"/>
                </a:lnTo>
                <a:lnTo>
                  <a:pt x="317" y="980"/>
                </a:lnTo>
                <a:lnTo>
                  <a:pt x="324" y="974"/>
                </a:lnTo>
                <a:lnTo>
                  <a:pt x="327" y="972"/>
                </a:lnTo>
                <a:lnTo>
                  <a:pt x="328" y="972"/>
                </a:lnTo>
                <a:lnTo>
                  <a:pt x="327" y="976"/>
                </a:lnTo>
                <a:lnTo>
                  <a:pt x="324" y="983"/>
                </a:lnTo>
                <a:lnTo>
                  <a:pt x="324" y="983"/>
                </a:lnTo>
                <a:lnTo>
                  <a:pt x="328" y="980"/>
                </a:lnTo>
                <a:lnTo>
                  <a:pt x="333" y="976"/>
                </a:lnTo>
                <a:lnTo>
                  <a:pt x="338" y="967"/>
                </a:lnTo>
                <a:lnTo>
                  <a:pt x="338" y="964"/>
                </a:lnTo>
                <a:lnTo>
                  <a:pt x="338" y="964"/>
                </a:lnTo>
                <a:lnTo>
                  <a:pt x="340" y="960"/>
                </a:lnTo>
                <a:lnTo>
                  <a:pt x="340" y="960"/>
                </a:lnTo>
                <a:lnTo>
                  <a:pt x="362" y="936"/>
                </a:lnTo>
                <a:lnTo>
                  <a:pt x="386" y="914"/>
                </a:lnTo>
                <a:lnTo>
                  <a:pt x="411" y="893"/>
                </a:lnTo>
                <a:lnTo>
                  <a:pt x="439" y="875"/>
                </a:lnTo>
                <a:lnTo>
                  <a:pt x="439" y="875"/>
                </a:lnTo>
                <a:lnTo>
                  <a:pt x="437" y="882"/>
                </a:lnTo>
                <a:lnTo>
                  <a:pt x="432" y="890"/>
                </a:lnTo>
                <a:lnTo>
                  <a:pt x="421" y="907"/>
                </a:lnTo>
                <a:lnTo>
                  <a:pt x="407" y="922"/>
                </a:lnTo>
                <a:lnTo>
                  <a:pt x="394" y="935"/>
                </a:lnTo>
                <a:lnTo>
                  <a:pt x="394" y="935"/>
                </a:lnTo>
                <a:lnTo>
                  <a:pt x="396" y="939"/>
                </a:lnTo>
                <a:lnTo>
                  <a:pt x="396" y="942"/>
                </a:lnTo>
                <a:lnTo>
                  <a:pt x="392" y="949"/>
                </a:lnTo>
                <a:lnTo>
                  <a:pt x="392" y="949"/>
                </a:lnTo>
                <a:lnTo>
                  <a:pt x="379" y="964"/>
                </a:lnTo>
                <a:lnTo>
                  <a:pt x="366" y="981"/>
                </a:lnTo>
                <a:lnTo>
                  <a:pt x="354" y="1000"/>
                </a:lnTo>
                <a:lnTo>
                  <a:pt x="342" y="1019"/>
                </a:lnTo>
                <a:lnTo>
                  <a:pt x="342" y="1019"/>
                </a:lnTo>
                <a:lnTo>
                  <a:pt x="349" y="1015"/>
                </a:lnTo>
                <a:lnTo>
                  <a:pt x="355" y="1011"/>
                </a:lnTo>
                <a:lnTo>
                  <a:pt x="359" y="1005"/>
                </a:lnTo>
                <a:lnTo>
                  <a:pt x="363" y="1000"/>
                </a:lnTo>
                <a:lnTo>
                  <a:pt x="372" y="988"/>
                </a:lnTo>
                <a:lnTo>
                  <a:pt x="376" y="984"/>
                </a:lnTo>
                <a:lnTo>
                  <a:pt x="383" y="979"/>
                </a:lnTo>
                <a:lnTo>
                  <a:pt x="383" y="979"/>
                </a:lnTo>
                <a:lnTo>
                  <a:pt x="383" y="981"/>
                </a:lnTo>
                <a:lnTo>
                  <a:pt x="382" y="986"/>
                </a:lnTo>
                <a:lnTo>
                  <a:pt x="378" y="991"/>
                </a:lnTo>
                <a:lnTo>
                  <a:pt x="373" y="997"/>
                </a:lnTo>
                <a:lnTo>
                  <a:pt x="372" y="1001"/>
                </a:lnTo>
                <a:lnTo>
                  <a:pt x="372" y="1005"/>
                </a:lnTo>
                <a:lnTo>
                  <a:pt x="372" y="1005"/>
                </a:lnTo>
                <a:lnTo>
                  <a:pt x="371" y="1007"/>
                </a:lnTo>
                <a:lnTo>
                  <a:pt x="368" y="1008"/>
                </a:lnTo>
                <a:lnTo>
                  <a:pt x="362" y="1014"/>
                </a:lnTo>
                <a:lnTo>
                  <a:pt x="361" y="1015"/>
                </a:lnTo>
                <a:lnTo>
                  <a:pt x="361" y="1018"/>
                </a:lnTo>
                <a:lnTo>
                  <a:pt x="362" y="1019"/>
                </a:lnTo>
                <a:lnTo>
                  <a:pt x="366" y="1022"/>
                </a:lnTo>
                <a:lnTo>
                  <a:pt x="366" y="1022"/>
                </a:lnTo>
                <a:lnTo>
                  <a:pt x="380" y="1025"/>
                </a:lnTo>
                <a:lnTo>
                  <a:pt x="394" y="1026"/>
                </a:lnTo>
                <a:lnTo>
                  <a:pt x="421" y="1029"/>
                </a:lnTo>
                <a:lnTo>
                  <a:pt x="421" y="1029"/>
                </a:lnTo>
                <a:lnTo>
                  <a:pt x="424" y="1018"/>
                </a:lnTo>
                <a:lnTo>
                  <a:pt x="430" y="1007"/>
                </a:lnTo>
                <a:lnTo>
                  <a:pt x="437" y="997"/>
                </a:lnTo>
                <a:lnTo>
                  <a:pt x="444" y="987"/>
                </a:lnTo>
                <a:lnTo>
                  <a:pt x="459" y="970"/>
                </a:lnTo>
                <a:lnTo>
                  <a:pt x="465" y="963"/>
                </a:lnTo>
                <a:lnTo>
                  <a:pt x="466" y="957"/>
                </a:lnTo>
                <a:lnTo>
                  <a:pt x="466" y="957"/>
                </a:lnTo>
                <a:lnTo>
                  <a:pt x="479" y="939"/>
                </a:lnTo>
                <a:lnTo>
                  <a:pt x="493" y="921"/>
                </a:lnTo>
                <a:lnTo>
                  <a:pt x="507" y="903"/>
                </a:lnTo>
                <a:lnTo>
                  <a:pt x="514" y="893"/>
                </a:lnTo>
                <a:lnTo>
                  <a:pt x="519" y="880"/>
                </a:lnTo>
                <a:lnTo>
                  <a:pt x="519" y="880"/>
                </a:lnTo>
                <a:lnTo>
                  <a:pt x="500" y="893"/>
                </a:lnTo>
                <a:lnTo>
                  <a:pt x="482" y="905"/>
                </a:lnTo>
                <a:lnTo>
                  <a:pt x="463" y="918"/>
                </a:lnTo>
                <a:lnTo>
                  <a:pt x="446" y="932"/>
                </a:lnTo>
                <a:lnTo>
                  <a:pt x="414" y="960"/>
                </a:lnTo>
                <a:lnTo>
                  <a:pt x="385" y="988"/>
                </a:lnTo>
                <a:lnTo>
                  <a:pt x="385" y="988"/>
                </a:lnTo>
                <a:lnTo>
                  <a:pt x="396" y="972"/>
                </a:lnTo>
                <a:lnTo>
                  <a:pt x="407" y="956"/>
                </a:lnTo>
                <a:lnTo>
                  <a:pt x="420" y="942"/>
                </a:lnTo>
                <a:lnTo>
                  <a:pt x="435" y="928"/>
                </a:lnTo>
                <a:lnTo>
                  <a:pt x="451" y="915"/>
                </a:lnTo>
                <a:lnTo>
                  <a:pt x="467" y="903"/>
                </a:lnTo>
                <a:lnTo>
                  <a:pt x="503" y="880"/>
                </a:lnTo>
                <a:lnTo>
                  <a:pt x="503" y="880"/>
                </a:lnTo>
                <a:lnTo>
                  <a:pt x="480" y="875"/>
                </a:lnTo>
                <a:lnTo>
                  <a:pt x="458" y="870"/>
                </a:lnTo>
                <a:lnTo>
                  <a:pt x="434" y="868"/>
                </a:lnTo>
                <a:lnTo>
                  <a:pt x="408" y="868"/>
                </a:lnTo>
                <a:lnTo>
                  <a:pt x="359" y="865"/>
                </a:lnTo>
                <a:lnTo>
                  <a:pt x="335" y="862"/>
                </a:lnTo>
                <a:lnTo>
                  <a:pt x="313" y="859"/>
                </a:lnTo>
                <a:lnTo>
                  <a:pt x="313" y="859"/>
                </a:lnTo>
                <a:lnTo>
                  <a:pt x="307" y="872"/>
                </a:lnTo>
                <a:lnTo>
                  <a:pt x="297" y="887"/>
                </a:lnTo>
                <a:lnTo>
                  <a:pt x="278" y="914"/>
                </a:lnTo>
                <a:lnTo>
                  <a:pt x="278" y="914"/>
                </a:lnTo>
                <a:lnTo>
                  <a:pt x="252" y="952"/>
                </a:lnTo>
                <a:lnTo>
                  <a:pt x="240" y="973"/>
                </a:lnTo>
                <a:lnTo>
                  <a:pt x="234" y="983"/>
                </a:lnTo>
                <a:lnTo>
                  <a:pt x="231" y="993"/>
                </a:lnTo>
                <a:lnTo>
                  <a:pt x="231" y="993"/>
                </a:lnTo>
                <a:close/>
                <a:moveTo>
                  <a:pt x="992" y="986"/>
                </a:moveTo>
                <a:lnTo>
                  <a:pt x="992" y="986"/>
                </a:lnTo>
                <a:lnTo>
                  <a:pt x="1021" y="956"/>
                </a:lnTo>
                <a:lnTo>
                  <a:pt x="1037" y="942"/>
                </a:lnTo>
                <a:lnTo>
                  <a:pt x="1053" y="928"/>
                </a:lnTo>
                <a:lnTo>
                  <a:pt x="1070" y="914"/>
                </a:lnTo>
                <a:lnTo>
                  <a:pt x="1089" y="901"/>
                </a:lnTo>
                <a:lnTo>
                  <a:pt x="1110" y="890"/>
                </a:lnTo>
                <a:lnTo>
                  <a:pt x="1131" y="879"/>
                </a:lnTo>
                <a:lnTo>
                  <a:pt x="1131" y="879"/>
                </a:lnTo>
                <a:lnTo>
                  <a:pt x="1129" y="890"/>
                </a:lnTo>
                <a:lnTo>
                  <a:pt x="1127" y="901"/>
                </a:lnTo>
                <a:lnTo>
                  <a:pt x="1122" y="911"/>
                </a:lnTo>
                <a:lnTo>
                  <a:pt x="1115" y="921"/>
                </a:lnTo>
                <a:lnTo>
                  <a:pt x="1108" y="931"/>
                </a:lnTo>
                <a:lnTo>
                  <a:pt x="1101" y="938"/>
                </a:lnTo>
                <a:lnTo>
                  <a:pt x="1090" y="950"/>
                </a:lnTo>
                <a:lnTo>
                  <a:pt x="1093" y="949"/>
                </a:lnTo>
                <a:lnTo>
                  <a:pt x="1090" y="950"/>
                </a:lnTo>
                <a:lnTo>
                  <a:pt x="1090" y="950"/>
                </a:lnTo>
                <a:lnTo>
                  <a:pt x="1075" y="973"/>
                </a:lnTo>
                <a:lnTo>
                  <a:pt x="1056" y="998"/>
                </a:lnTo>
                <a:lnTo>
                  <a:pt x="1039" y="1022"/>
                </a:lnTo>
                <a:lnTo>
                  <a:pt x="1024" y="1046"/>
                </a:lnTo>
                <a:lnTo>
                  <a:pt x="1024" y="1046"/>
                </a:lnTo>
                <a:lnTo>
                  <a:pt x="1032" y="1045"/>
                </a:lnTo>
                <a:lnTo>
                  <a:pt x="1037" y="1043"/>
                </a:lnTo>
                <a:lnTo>
                  <a:pt x="1037" y="1042"/>
                </a:lnTo>
                <a:lnTo>
                  <a:pt x="1035" y="1042"/>
                </a:lnTo>
                <a:lnTo>
                  <a:pt x="1030" y="1043"/>
                </a:lnTo>
                <a:lnTo>
                  <a:pt x="1030" y="1043"/>
                </a:lnTo>
                <a:lnTo>
                  <a:pt x="1042" y="1032"/>
                </a:lnTo>
                <a:lnTo>
                  <a:pt x="1053" y="1019"/>
                </a:lnTo>
                <a:lnTo>
                  <a:pt x="1065" y="1007"/>
                </a:lnTo>
                <a:lnTo>
                  <a:pt x="1070" y="1002"/>
                </a:lnTo>
                <a:lnTo>
                  <a:pt x="1077" y="998"/>
                </a:lnTo>
                <a:lnTo>
                  <a:pt x="1082" y="994"/>
                </a:lnTo>
                <a:lnTo>
                  <a:pt x="1083" y="991"/>
                </a:lnTo>
                <a:lnTo>
                  <a:pt x="1083" y="991"/>
                </a:lnTo>
                <a:lnTo>
                  <a:pt x="1084" y="988"/>
                </a:lnTo>
                <a:lnTo>
                  <a:pt x="1084" y="986"/>
                </a:lnTo>
                <a:lnTo>
                  <a:pt x="1084" y="986"/>
                </a:lnTo>
                <a:lnTo>
                  <a:pt x="1094" y="974"/>
                </a:lnTo>
                <a:lnTo>
                  <a:pt x="1104" y="964"/>
                </a:lnTo>
                <a:lnTo>
                  <a:pt x="1125" y="943"/>
                </a:lnTo>
                <a:lnTo>
                  <a:pt x="1125" y="943"/>
                </a:lnTo>
                <a:lnTo>
                  <a:pt x="1143" y="927"/>
                </a:lnTo>
                <a:lnTo>
                  <a:pt x="1164" y="908"/>
                </a:lnTo>
                <a:lnTo>
                  <a:pt x="1176" y="900"/>
                </a:lnTo>
                <a:lnTo>
                  <a:pt x="1187" y="891"/>
                </a:lnTo>
                <a:lnTo>
                  <a:pt x="1200" y="886"/>
                </a:lnTo>
                <a:lnTo>
                  <a:pt x="1212" y="879"/>
                </a:lnTo>
                <a:lnTo>
                  <a:pt x="1212" y="879"/>
                </a:lnTo>
                <a:lnTo>
                  <a:pt x="1209" y="887"/>
                </a:lnTo>
                <a:lnTo>
                  <a:pt x="1205" y="896"/>
                </a:lnTo>
                <a:lnTo>
                  <a:pt x="1193" y="911"/>
                </a:lnTo>
                <a:lnTo>
                  <a:pt x="1181" y="924"/>
                </a:lnTo>
                <a:lnTo>
                  <a:pt x="1177" y="927"/>
                </a:lnTo>
                <a:lnTo>
                  <a:pt x="1174" y="927"/>
                </a:lnTo>
                <a:lnTo>
                  <a:pt x="1174" y="927"/>
                </a:lnTo>
                <a:lnTo>
                  <a:pt x="1173" y="927"/>
                </a:lnTo>
                <a:lnTo>
                  <a:pt x="1170" y="927"/>
                </a:lnTo>
                <a:lnTo>
                  <a:pt x="1167" y="929"/>
                </a:lnTo>
                <a:lnTo>
                  <a:pt x="1166" y="934"/>
                </a:lnTo>
                <a:lnTo>
                  <a:pt x="1166" y="938"/>
                </a:lnTo>
                <a:lnTo>
                  <a:pt x="1172" y="939"/>
                </a:lnTo>
                <a:lnTo>
                  <a:pt x="1172" y="939"/>
                </a:lnTo>
                <a:lnTo>
                  <a:pt x="1143" y="972"/>
                </a:lnTo>
                <a:lnTo>
                  <a:pt x="1131" y="988"/>
                </a:lnTo>
                <a:lnTo>
                  <a:pt x="1120" y="1007"/>
                </a:lnTo>
                <a:lnTo>
                  <a:pt x="1186" y="942"/>
                </a:lnTo>
                <a:lnTo>
                  <a:pt x="1186" y="942"/>
                </a:lnTo>
                <a:lnTo>
                  <a:pt x="1204" y="925"/>
                </a:lnTo>
                <a:lnTo>
                  <a:pt x="1225" y="907"/>
                </a:lnTo>
                <a:lnTo>
                  <a:pt x="1247" y="891"/>
                </a:lnTo>
                <a:lnTo>
                  <a:pt x="1259" y="886"/>
                </a:lnTo>
                <a:lnTo>
                  <a:pt x="1270" y="880"/>
                </a:lnTo>
                <a:lnTo>
                  <a:pt x="1270" y="880"/>
                </a:lnTo>
                <a:lnTo>
                  <a:pt x="1274" y="882"/>
                </a:lnTo>
                <a:lnTo>
                  <a:pt x="1278" y="883"/>
                </a:lnTo>
                <a:lnTo>
                  <a:pt x="1281" y="886"/>
                </a:lnTo>
                <a:lnTo>
                  <a:pt x="1281" y="887"/>
                </a:lnTo>
                <a:lnTo>
                  <a:pt x="1281" y="889"/>
                </a:lnTo>
                <a:lnTo>
                  <a:pt x="1198" y="1004"/>
                </a:lnTo>
                <a:lnTo>
                  <a:pt x="1198" y="1004"/>
                </a:lnTo>
                <a:lnTo>
                  <a:pt x="1214" y="986"/>
                </a:lnTo>
                <a:lnTo>
                  <a:pt x="1231" y="969"/>
                </a:lnTo>
                <a:lnTo>
                  <a:pt x="1247" y="953"/>
                </a:lnTo>
                <a:lnTo>
                  <a:pt x="1264" y="938"/>
                </a:lnTo>
                <a:lnTo>
                  <a:pt x="1283" y="922"/>
                </a:lnTo>
                <a:lnTo>
                  <a:pt x="1301" y="908"/>
                </a:lnTo>
                <a:lnTo>
                  <a:pt x="1319" y="896"/>
                </a:lnTo>
                <a:lnTo>
                  <a:pt x="1339" y="883"/>
                </a:lnTo>
                <a:lnTo>
                  <a:pt x="1339" y="883"/>
                </a:lnTo>
                <a:lnTo>
                  <a:pt x="1342" y="883"/>
                </a:lnTo>
                <a:lnTo>
                  <a:pt x="1343" y="883"/>
                </a:lnTo>
                <a:lnTo>
                  <a:pt x="1344" y="884"/>
                </a:lnTo>
                <a:lnTo>
                  <a:pt x="1346" y="887"/>
                </a:lnTo>
                <a:lnTo>
                  <a:pt x="1347" y="893"/>
                </a:lnTo>
                <a:lnTo>
                  <a:pt x="1347" y="896"/>
                </a:lnTo>
                <a:lnTo>
                  <a:pt x="1285" y="991"/>
                </a:lnTo>
                <a:lnTo>
                  <a:pt x="1285" y="991"/>
                </a:lnTo>
                <a:lnTo>
                  <a:pt x="1315" y="963"/>
                </a:lnTo>
                <a:lnTo>
                  <a:pt x="1344" y="935"/>
                </a:lnTo>
                <a:lnTo>
                  <a:pt x="1377" y="907"/>
                </a:lnTo>
                <a:lnTo>
                  <a:pt x="1394" y="894"/>
                </a:lnTo>
                <a:lnTo>
                  <a:pt x="1410" y="882"/>
                </a:lnTo>
                <a:lnTo>
                  <a:pt x="1410" y="882"/>
                </a:lnTo>
                <a:lnTo>
                  <a:pt x="1367" y="879"/>
                </a:lnTo>
                <a:lnTo>
                  <a:pt x="1323" y="877"/>
                </a:lnTo>
                <a:lnTo>
                  <a:pt x="1235" y="877"/>
                </a:lnTo>
                <a:lnTo>
                  <a:pt x="1149" y="877"/>
                </a:lnTo>
                <a:lnTo>
                  <a:pt x="1107" y="877"/>
                </a:lnTo>
                <a:lnTo>
                  <a:pt x="1065" y="877"/>
                </a:lnTo>
                <a:lnTo>
                  <a:pt x="1065" y="877"/>
                </a:lnTo>
                <a:lnTo>
                  <a:pt x="1059" y="889"/>
                </a:lnTo>
                <a:lnTo>
                  <a:pt x="1052" y="900"/>
                </a:lnTo>
                <a:lnTo>
                  <a:pt x="1035" y="922"/>
                </a:lnTo>
                <a:lnTo>
                  <a:pt x="1032" y="925"/>
                </a:lnTo>
                <a:lnTo>
                  <a:pt x="1032" y="925"/>
                </a:lnTo>
                <a:lnTo>
                  <a:pt x="1024" y="941"/>
                </a:lnTo>
                <a:lnTo>
                  <a:pt x="1013" y="956"/>
                </a:lnTo>
                <a:lnTo>
                  <a:pt x="992" y="986"/>
                </a:lnTo>
                <a:lnTo>
                  <a:pt x="992" y="986"/>
                </a:lnTo>
                <a:close/>
                <a:moveTo>
                  <a:pt x="1617" y="898"/>
                </a:moveTo>
                <a:lnTo>
                  <a:pt x="1617" y="898"/>
                </a:lnTo>
                <a:lnTo>
                  <a:pt x="1593" y="917"/>
                </a:lnTo>
                <a:lnTo>
                  <a:pt x="1571" y="935"/>
                </a:lnTo>
                <a:lnTo>
                  <a:pt x="1548" y="953"/>
                </a:lnTo>
                <a:lnTo>
                  <a:pt x="1527" y="974"/>
                </a:lnTo>
                <a:lnTo>
                  <a:pt x="1507" y="994"/>
                </a:lnTo>
                <a:lnTo>
                  <a:pt x="1488" y="1016"/>
                </a:lnTo>
                <a:lnTo>
                  <a:pt x="1469" y="1039"/>
                </a:lnTo>
                <a:lnTo>
                  <a:pt x="1451" y="1063"/>
                </a:lnTo>
                <a:lnTo>
                  <a:pt x="1451" y="1063"/>
                </a:lnTo>
                <a:lnTo>
                  <a:pt x="1509" y="1066"/>
                </a:lnTo>
                <a:lnTo>
                  <a:pt x="1535" y="1067"/>
                </a:lnTo>
                <a:lnTo>
                  <a:pt x="1562" y="1066"/>
                </a:lnTo>
                <a:lnTo>
                  <a:pt x="1562" y="1066"/>
                </a:lnTo>
                <a:lnTo>
                  <a:pt x="1594" y="1026"/>
                </a:lnTo>
                <a:lnTo>
                  <a:pt x="1628" y="987"/>
                </a:lnTo>
                <a:lnTo>
                  <a:pt x="1645" y="967"/>
                </a:lnTo>
                <a:lnTo>
                  <a:pt x="1661" y="946"/>
                </a:lnTo>
                <a:lnTo>
                  <a:pt x="1675" y="925"/>
                </a:lnTo>
                <a:lnTo>
                  <a:pt x="1687" y="904"/>
                </a:lnTo>
                <a:lnTo>
                  <a:pt x="1687" y="904"/>
                </a:lnTo>
                <a:lnTo>
                  <a:pt x="1663" y="920"/>
                </a:lnTo>
                <a:lnTo>
                  <a:pt x="1639" y="936"/>
                </a:lnTo>
                <a:lnTo>
                  <a:pt x="1616" y="953"/>
                </a:lnTo>
                <a:lnTo>
                  <a:pt x="1594" y="973"/>
                </a:lnTo>
                <a:lnTo>
                  <a:pt x="1572" y="993"/>
                </a:lnTo>
                <a:lnTo>
                  <a:pt x="1552" y="1012"/>
                </a:lnTo>
                <a:lnTo>
                  <a:pt x="1533" y="1033"/>
                </a:lnTo>
                <a:lnTo>
                  <a:pt x="1513" y="1054"/>
                </a:lnTo>
                <a:lnTo>
                  <a:pt x="1513" y="1054"/>
                </a:lnTo>
                <a:lnTo>
                  <a:pt x="1541" y="1015"/>
                </a:lnTo>
                <a:lnTo>
                  <a:pt x="1571" y="974"/>
                </a:lnTo>
                <a:lnTo>
                  <a:pt x="1602" y="934"/>
                </a:lnTo>
                <a:lnTo>
                  <a:pt x="1632" y="891"/>
                </a:lnTo>
                <a:lnTo>
                  <a:pt x="1632" y="891"/>
                </a:lnTo>
                <a:lnTo>
                  <a:pt x="1617" y="898"/>
                </a:lnTo>
                <a:lnTo>
                  <a:pt x="1617" y="898"/>
                </a:lnTo>
                <a:close/>
                <a:moveTo>
                  <a:pt x="2529" y="905"/>
                </a:moveTo>
                <a:lnTo>
                  <a:pt x="2529" y="905"/>
                </a:lnTo>
                <a:lnTo>
                  <a:pt x="2512" y="918"/>
                </a:lnTo>
                <a:lnTo>
                  <a:pt x="2495" y="931"/>
                </a:lnTo>
                <a:lnTo>
                  <a:pt x="2480" y="945"/>
                </a:lnTo>
                <a:lnTo>
                  <a:pt x="2464" y="959"/>
                </a:lnTo>
                <a:lnTo>
                  <a:pt x="2436" y="988"/>
                </a:lnTo>
                <a:lnTo>
                  <a:pt x="2422" y="1001"/>
                </a:lnTo>
                <a:lnTo>
                  <a:pt x="2407" y="1014"/>
                </a:lnTo>
                <a:lnTo>
                  <a:pt x="2407" y="1014"/>
                </a:lnTo>
                <a:lnTo>
                  <a:pt x="2393" y="1028"/>
                </a:lnTo>
                <a:lnTo>
                  <a:pt x="2380" y="1045"/>
                </a:lnTo>
                <a:lnTo>
                  <a:pt x="2369" y="1061"/>
                </a:lnTo>
                <a:lnTo>
                  <a:pt x="2356" y="1077"/>
                </a:lnTo>
                <a:lnTo>
                  <a:pt x="2356" y="1077"/>
                </a:lnTo>
                <a:lnTo>
                  <a:pt x="2388" y="1077"/>
                </a:lnTo>
                <a:lnTo>
                  <a:pt x="2419" y="1077"/>
                </a:lnTo>
                <a:lnTo>
                  <a:pt x="2480" y="1074"/>
                </a:lnTo>
                <a:lnTo>
                  <a:pt x="2480" y="1074"/>
                </a:lnTo>
                <a:lnTo>
                  <a:pt x="2498" y="1046"/>
                </a:lnTo>
                <a:lnTo>
                  <a:pt x="2518" y="1019"/>
                </a:lnTo>
                <a:lnTo>
                  <a:pt x="2557" y="966"/>
                </a:lnTo>
                <a:lnTo>
                  <a:pt x="2560" y="964"/>
                </a:lnTo>
                <a:lnTo>
                  <a:pt x="2563" y="962"/>
                </a:lnTo>
                <a:lnTo>
                  <a:pt x="2564" y="960"/>
                </a:lnTo>
                <a:lnTo>
                  <a:pt x="2567" y="957"/>
                </a:lnTo>
                <a:lnTo>
                  <a:pt x="2567" y="957"/>
                </a:lnTo>
                <a:lnTo>
                  <a:pt x="2568" y="953"/>
                </a:lnTo>
                <a:lnTo>
                  <a:pt x="2570" y="952"/>
                </a:lnTo>
                <a:lnTo>
                  <a:pt x="2571" y="952"/>
                </a:lnTo>
                <a:lnTo>
                  <a:pt x="2571" y="952"/>
                </a:lnTo>
                <a:lnTo>
                  <a:pt x="2573" y="948"/>
                </a:lnTo>
                <a:lnTo>
                  <a:pt x="2573" y="948"/>
                </a:lnTo>
                <a:lnTo>
                  <a:pt x="2575" y="942"/>
                </a:lnTo>
                <a:lnTo>
                  <a:pt x="2581" y="938"/>
                </a:lnTo>
                <a:lnTo>
                  <a:pt x="2585" y="935"/>
                </a:lnTo>
                <a:lnTo>
                  <a:pt x="2591" y="932"/>
                </a:lnTo>
                <a:lnTo>
                  <a:pt x="2591" y="932"/>
                </a:lnTo>
                <a:lnTo>
                  <a:pt x="2591" y="931"/>
                </a:lnTo>
                <a:lnTo>
                  <a:pt x="2591" y="928"/>
                </a:lnTo>
                <a:lnTo>
                  <a:pt x="2592" y="924"/>
                </a:lnTo>
                <a:lnTo>
                  <a:pt x="2592" y="920"/>
                </a:lnTo>
                <a:lnTo>
                  <a:pt x="2591" y="920"/>
                </a:lnTo>
                <a:lnTo>
                  <a:pt x="2589" y="921"/>
                </a:lnTo>
                <a:lnTo>
                  <a:pt x="2589" y="921"/>
                </a:lnTo>
                <a:lnTo>
                  <a:pt x="2554" y="949"/>
                </a:lnTo>
                <a:lnTo>
                  <a:pt x="2519" y="979"/>
                </a:lnTo>
                <a:lnTo>
                  <a:pt x="2487" y="1011"/>
                </a:lnTo>
                <a:lnTo>
                  <a:pt x="2456" y="1043"/>
                </a:lnTo>
                <a:lnTo>
                  <a:pt x="2456" y="1043"/>
                </a:lnTo>
                <a:lnTo>
                  <a:pt x="2450" y="1052"/>
                </a:lnTo>
                <a:lnTo>
                  <a:pt x="2445" y="1060"/>
                </a:lnTo>
                <a:lnTo>
                  <a:pt x="2440" y="1064"/>
                </a:lnTo>
                <a:lnTo>
                  <a:pt x="2436" y="1067"/>
                </a:lnTo>
                <a:lnTo>
                  <a:pt x="2431" y="1068"/>
                </a:lnTo>
                <a:lnTo>
                  <a:pt x="2424" y="1068"/>
                </a:lnTo>
                <a:lnTo>
                  <a:pt x="2424" y="1068"/>
                </a:lnTo>
                <a:lnTo>
                  <a:pt x="2443" y="1035"/>
                </a:lnTo>
                <a:lnTo>
                  <a:pt x="2464" y="1002"/>
                </a:lnTo>
                <a:lnTo>
                  <a:pt x="2487" y="972"/>
                </a:lnTo>
                <a:lnTo>
                  <a:pt x="2508" y="942"/>
                </a:lnTo>
                <a:lnTo>
                  <a:pt x="2508" y="942"/>
                </a:lnTo>
                <a:lnTo>
                  <a:pt x="2509" y="938"/>
                </a:lnTo>
                <a:lnTo>
                  <a:pt x="2512" y="934"/>
                </a:lnTo>
                <a:lnTo>
                  <a:pt x="2519" y="927"/>
                </a:lnTo>
                <a:lnTo>
                  <a:pt x="2522" y="924"/>
                </a:lnTo>
                <a:lnTo>
                  <a:pt x="2526" y="920"/>
                </a:lnTo>
                <a:lnTo>
                  <a:pt x="2528" y="912"/>
                </a:lnTo>
                <a:lnTo>
                  <a:pt x="2529" y="905"/>
                </a:lnTo>
                <a:lnTo>
                  <a:pt x="2529" y="905"/>
                </a:lnTo>
                <a:close/>
                <a:moveTo>
                  <a:pt x="2329" y="969"/>
                </a:moveTo>
                <a:lnTo>
                  <a:pt x="2332" y="964"/>
                </a:lnTo>
                <a:lnTo>
                  <a:pt x="2334" y="962"/>
                </a:lnTo>
                <a:lnTo>
                  <a:pt x="2336" y="957"/>
                </a:lnTo>
                <a:lnTo>
                  <a:pt x="2336" y="957"/>
                </a:lnTo>
                <a:lnTo>
                  <a:pt x="2338" y="953"/>
                </a:lnTo>
                <a:lnTo>
                  <a:pt x="2339" y="952"/>
                </a:lnTo>
                <a:lnTo>
                  <a:pt x="2341" y="950"/>
                </a:lnTo>
                <a:lnTo>
                  <a:pt x="2341" y="950"/>
                </a:lnTo>
                <a:lnTo>
                  <a:pt x="2345" y="945"/>
                </a:lnTo>
                <a:lnTo>
                  <a:pt x="2350" y="939"/>
                </a:lnTo>
                <a:lnTo>
                  <a:pt x="2352" y="936"/>
                </a:lnTo>
                <a:lnTo>
                  <a:pt x="2353" y="932"/>
                </a:lnTo>
                <a:lnTo>
                  <a:pt x="2355" y="929"/>
                </a:lnTo>
                <a:lnTo>
                  <a:pt x="2353" y="927"/>
                </a:lnTo>
                <a:lnTo>
                  <a:pt x="2353" y="927"/>
                </a:lnTo>
                <a:lnTo>
                  <a:pt x="2314" y="962"/>
                </a:lnTo>
                <a:lnTo>
                  <a:pt x="2277" y="1000"/>
                </a:lnTo>
                <a:lnTo>
                  <a:pt x="2242" y="1039"/>
                </a:lnTo>
                <a:lnTo>
                  <a:pt x="2209" y="1081"/>
                </a:lnTo>
                <a:lnTo>
                  <a:pt x="2343" y="1077"/>
                </a:lnTo>
                <a:lnTo>
                  <a:pt x="2343" y="1077"/>
                </a:lnTo>
                <a:lnTo>
                  <a:pt x="2358" y="1050"/>
                </a:lnTo>
                <a:lnTo>
                  <a:pt x="2372" y="1026"/>
                </a:lnTo>
                <a:lnTo>
                  <a:pt x="2387" y="1004"/>
                </a:lnTo>
                <a:lnTo>
                  <a:pt x="2402" y="984"/>
                </a:lnTo>
                <a:lnTo>
                  <a:pt x="2405" y="984"/>
                </a:lnTo>
                <a:lnTo>
                  <a:pt x="2418" y="969"/>
                </a:lnTo>
                <a:lnTo>
                  <a:pt x="2418" y="969"/>
                </a:lnTo>
                <a:lnTo>
                  <a:pt x="2418" y="964"/>
                </a:lnTo>
                <a:lnTo>
                  <a:pt x="2418" y="964"/>
                </a:lnTo>
                <a:lnTo>
                  <a:pt x="2425" y="956"/>
                </a:lnTo>
                <a:lnTo>
                  <a:pt x="2429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33" y="950"/>
                </a:lnTo>
                <a:lnTo>
                  <a:pt x="2432" y="952"/>
                </a:lnTo>
                <a:lnTo>
                  <a:pt x="2431" y="955"/>
                </a:lnTo>
                <a:lnTo>
                  <a:pt x="2429" y="957"/>
                </a:lnTo>
                <a:lnTo>
                  <a:pt x="2429" y="957"/>
                </a:lnTo>
                <a:lnTo>
                  <a:pt x="2432" y="957"/>
                </a:lnTo>
                <a:lnTo>
                  <a:pt x="2435" y="956"/>
                </a:lnTo>
                <a:lnTo>
                  <a:pt x="2436" y="953"/>
                </a:lnTo>
                <a:lnTo>
                  <a:pt x="2438" y="950"/>
                </a:lnTo>
                <a:lnTo>
                  <a:pt x="2438" y="950"/>
                </a:lnTo>
                <a:lnTo>
                  <a:pt x="2439" y="943"/>
                </a:lnTo>
                <a:lnTo>
                  <a:pt x="2442" y="936"/>
                </a:lnTo>
                <a:lnTo>
                  <a:pt x="2446" y="929"/>
                </a:lnTo>
                <a:lnTo>
                  <a:pt x="2449" y="921"/>
                </a:lnTo>
                <a:lnTo>
                  <a:pt x="2449" y="921"/>
                </a:lnTo>
                <a:lnTo>
                  <a:pt x="2402" y="956"/>
                </a:lnTo>
                <a:lnTo>
                  <a:pt x="2356" y="993"/>
                </a:lnTo>
                <a:lnTo>
                  <a:pt x="2334" y="1011"/>
                </a:lnTo>
                <a:lnTo>
                  <a:pt x="2311" y="1031"/>
                </a:lnTo>
                <a:lnTo>
                  <a:pt x="2291" y="1052"/>
                </a:lnTo>
                <a:lnTo>
                  <a:pt x="2272" y="1073"/>
                </a:lnTo>
                <a:lnTo>
                  <a:pt x="2272" y="1073"/>
                </a:lnTo>
                <a:lnTo>
                  <a:pt x="2270" y="1074"/>
                </a:lnTo>
                <a:lnTo>
                  <a:pt x="2270" y="1073"/>
                </a:lnTo>
                <a:lnTo>
                  <a:pt x="2269" y="1068"/>
                </a:lnTo>
                <a:lnTo>
                  <a:pt x="2268" y="1064"/>
                </a:lnTo>
                <a:lnTo>
                  <a:pt x="2269" y="1060"/>
                </a:lnTo>
                <a:lnTo>
                  <a:pt x="2269" y="1060"/>
                </a:lnTo>
                <a:lnTo>
                  <a:pt x="2282" y="1036"/>
                </a:lnTo>
                <a:lnTo>
                  <a:pt x="2296" y="1014"/>
                </a:lnTo>
                <a:lnTo>
                  <a:pt x="2327" y="970"/>
                </a:lnTo>
                <a:lnTo>
                  <a:pt x="2329" y="969"/>
                </a:lnTo>
                <a:close/>
                <a:moveTo>
                  <a:pt x="1899" y="1078"/>
                </a:moveTo>
                <a:lnTo>
                  <a:pt x="1899" y="1078"/>
                </a:lnTo>
                <a:lnTo>
                  <a:pt x="1904" y="1078"/>
                </a:lnTo>
                <a:lnTo>
                  <a:pt x="1908" y="1075"/>
                </a:lnTo>
                <a:lnTo>
                  <a:pt x="1911" y="1074"/>
                </a:lnTo>
                <a:lnTo>
                  <a:pt x="1912" y="1071"/>
                </a:lnTo>
                <a:lnTo>
                  <a:pt x="1916" y="1066"/>
                </a:lnTo>
                <a:lnTo>
                  <a:pt x="1918" y="1064"/>
                </a:lnTo>
                <a:lnTo>
                  <a:pt x="1919" y="1064"/>
                </a:lnTo>
                <a:lnTo>
                  <a:pt x="1919" y="1064"/>
                </a:lnTo>
                <a:lnTo>
                  <a:pt x="1922" y="1066"/>
                </a:lnTo>
                <a:lnTo>
                  <a:pt x="1923" y="1067"/>
                </a:lnTo>
                <a:lnTo>
                  <a:pt x="1923" y="1068"/>
                </a:lnTo>
                <a:lnTo>
                  <a:pt x="1922" y="1071"/>
                </a:lnTo>
                <a:lnTo>
                  <a:pt x="1912" y="1080"/>
                </a:lnTo>
                <a:lnTo>
                  <a:pt x="1912" y="1080"/>
                </a:lnTo>
                <a:lnTo>
                  <a:pt x="1919" y="1078"/>
                </a:lnTo>
                <a:lnTo>
                  <a:pt x="1926" y="1080"/>
                </a:lnTo>
                <a:lnTo>
                  <a:pt x="1942" y="1081"/>
                </a:lnTo>
                <a:lnTo>
                  <a:pt x="1954" y="1081"/>
                </a:lnTo>
                <a:lnTo>
                  <a:pt x="1960" y="1080"/>
                </a:lnTo>
                <a:lnTo>
                  <a:pt x="1963" y="1078"/>
                </a:lnTo>
                <a:lnTo>
                  <a:pt x="1963" y="1078"/>
                </a:lnTo>
                <a:lnTo>
                  <a:pt x="2032" y="994"/>
                </a:lnTo>
                <a:lnTo>
                  <a:pt x="2067" y="953"/>
                </a:lnTo>
                <a:lnTo>
                  <a:pt x="2099" y="910"/>
                </a:lnTo>
                <a:lnTo>
                  <a:pt x="2099" y="910"/>
                </a:lnTo>
                <a:lnTo>
                  <a:pt x="2084" y="915"/>
                </a:lnTo>
                <a:lnTo>
                  <a:pt x="2076" y="918"/>
                </a:lnTo>
                <a:lnTo>
                  <a:pt x="2071" y="922"/>
                </a:lnTo>
                <a:lnTo>
                  <a:pt x="1923" y="1057"/>
                </a:lnTo>
                <a:lnTo>
                  <a:pt x="1923" y="1057"/>
                </a:lnTo>
                <a:lnTo>
                  <a:pt x="1958" y="1018"/>
                </a:lnTo>
                <a:lnTo>
                  <a:pt x="1995" y="979"/>
                </a:lnTo>
                <a:lnTo>
                  <a:pt x="2034" y="942"/>
                </a:lnTo>
                <a:lnTo>
                  <a:pt x="2055" y="925"/>
                </a:lnTo>
                <a:lnTo>
                  <a:pt x="2075" y="908"/>
                </a:lnTo>
                <a:lnTo>
                  <a:pt x="2075" y="908"/>
                </a:lnTo>
                <a:lnTo>
                  <a:pt x="2064" y="905"/>
                </a:lnTo>
                <a:lnTo>
                  <a:pt x="2053" y="904"/>
                </a:lnTo>
                <a:lnTo>
                  <a:pt x="2029" y="905"/>
                </a:lnTo>
                <a:lnTo>
                  <a:pt x="2029" y="905"/>
                </a:lnTo>
                <a:lnTo>
                  <a:pt x="2023" y="915"/>
                </a:lnTo>
                <a:lnTo>
                  <a:pt x="2017" y="924"/>
                </a:lnTo>
                <a:lnTo>
                  <a:pt x="2010" y="932"/>
                </a:lnTo>
                <a:lnTo>
                  <a:pt x="2005" y="941"/>
                </a:lnTo>
                <a:lnTo>
                  <a:pt x="2003" y="943"/>
                </a:lnTo>
                <a:lnTo>
                  <a:pt x="2003" y="943"/>
                </a:lnTo>
                <a:lnTo>
                  <a:pt x="1978" y="977"/>
                </a:lnTo>
                <a:lnTo>
                  <a:pt x="1951" y="1009"/>
                </a:lnTo>
                <a:lnTo>
                  <a:pt x="1925" y="1043"/>
                </a:lnTo>
                <a:lnTo>
                  <a:pt x="1899" y="1078"/>
                </a:lnTo>
                <a:lnTo>
                  <a:pt x="1899" y="1078"/>
                </a:lnTo>
                <a:close/>
                <a:moveTo>
                  <a:pt x="248" y="839"/>
                </a:moveTo>
                <a:lnTo>
                  <a:pt x="248" y="839"/>
                </a:lnTo>
                <a:lnTo>
                  <a:pt x="243" y="858"/>
                </a:lnTo>
                <a:lnTo>
                  <a:pt x="234" y="877"/>
                </a:lnTo>
                <a:lnTo>
                  <a:pt x="224" y="894"/>
                </a:lnTo>
                <a:lnTo>
                  <a:pt x="213" y="912"/>
                </a:lnTo>
                <a:lnTo>
                  <a:pt x="191" y="945"/>
                </a:lnTo>
                <a:lnTo>
                  <a:pt x="168" y="977"/>
                </a:lnTo>
                <a:lnTo>
                  <a:pt x="168" y="977"/>
                </a:lnTo>
                <a:lnTo>
                  <a:pt x="177" y="970"/>
                </a:lnTo>
                <a:lnTo>
                  <a:pt x="184" y="963"/>
                </a:lnTo>
                <a:lnTo>
                  <a:pt x="189" y="956"/>
                </a:lnTo>
                <a:lnTo>
                  <a:pt x="198" y="949"/>
                </a:lnTo>
                <a:lnTo>
                  <a:pt x="203" y="943"/>
                </a:lnTo>
                <a:lnTo>
                  <a:pt x="203" y="943"/>
                </a:lnTo>
                <a:lnTo>
                  <a:pt x="203" y="945"/>
                </a:lnTo>
                <a:lnTo>
                  <a:pt x="203" y="948"/>
                </a:lnTo>
                <a:lnTo>
                  <a:pt x="200" y="949"/>
                </a:lnTo>
                <a:lnTo>
                  <a:pt x="198" y="949"/>
                </a:lnTo>
                <a:lnTo>
                  <a:pt x="198" y="949"/>
                </a:lnTo>
                <a:lnTo>
                  <a:pt x="196" y="955"/>
                </a:lnTo>
                <a:lnTo>
                  <a:pt x="193" y="960"/>
                </a:lnTo>
                <a:lnTo>
                  <a:pt x="188" y="970"/>
                </a:lnTo>
                <a:lnTo>
                  <a:pt x="170" y="987"/>
                </a:lnTo>
                <a:lnTo>
                  <a:pt x="170" y="987"/>
                </a:lnTo>
                <a:lnTo>
                  <a:pt x="181" y="991"/>
                </a:lnTo>
                <a:lnTo>
                  <a:pt x="193" y="995"/>
                </a:lnTo>
                <a:lnTo>
                  <a:pt x="202" y="995"/>
                </a:lnTo>
                <a:lnTo>
                  <a:pt x="206" y="995"/>
                </a:lnTo>
                <a:lnTo>
                  <a:pt x="208" y="994"/>
                </a:lnTo>
                <a:lnTo>
                  <a:pt x="208" y="994"/>
                </a:lnTo>
                <a:lnTo>
                  <a:pt x="229" y="963"/>
                </a:lnTo>
                <a:lnTo>
                  <a:pt x="250" y="932"/>
                </a:lnTo>
                <a:lnTo>
                  <a:pt x="293" y="875"/>
                </a:lnTo>
                <a:lnTo>
                  <a:pt x="293" y="875"/>
                </a:lnTo>
                <a:lnTo>
                  <a:pt x="271" y="891"/>
                </a:lnTo>
                <a:lnTo>
                  <a:pt x="250" y="910"/>
                </a:lnTo>
                <a:lnTo>
                  <a:pt x="229" y="929"/>
                </a:lnTo>
                <a:lnTo>
                  <a:pt x="209" y="948"/>
                </a:lnTo>
                <a:lnTo>
                  <a:pt x="209" y="948"/>
                </a:lnTo>
                <a:lnTo>
                  <a:pt x="219" y="935"/>
                </a:lnTo>
                <a:lnTo>
                  <a:pt x="229" y="921"/>
                </a:lnTo>
                <a:lnTo>
                  <a:pt x="238" y="908"/>
                </a:lnTo>
                <a:lnTo>
                  <a:pt x="251" y="896"/>
                </a:lnTo>
                <a:lnTo>
                  <a:pt x="262" y="884"/>
                </a:lnTo>
                <a:lnTo>
                  <a:pt x="276" y="873"/>
                </a:lnTo>
                <a:lnTo>
                  <a:pt x="290" y="863"/>
                </a:lnTo>
                <a:lnTo>
                  <a:pt x="304" y="853"/>
                </a:lnTo>
                <a:lnTo>
                  <a:pt x="304" y="853"/>
                </a:lnTo>
                <a:lnTo>
                  <a:pt x="267" y="842"/>
                </a:lnTo>
                <a:lnTo>
                  <a:pt x="248" y="837"/>
                </a:lnTo>
                <a:lnTo>
                  <a:pt x="240" y="832"/>
                </a:lnTo>
                <a:lnTo>
                  <a:pt x="233" y="827"/>
                </a:lnTo>
                <a:lnTo>
                  <a:pt x="233" y="827"/>
                </a:lnTo>
                <a:lnTo>
                  <a:pt x="230" y="832"/>
                </a:lnTo>
                <a:lnTo>
                  <a:pt x="226" y="838"/>
                </a:lnTo>
                <a:lnTo>
                  <a:pt x="216" y="848"/>
                </a:lnTo>
                <a:lnTo>
                  <a:pt x="205" y="858"/>
                </a:lnTo>
                <a:lnTo>
                  <a:pt x="200" y="862"/>
                </a:lnTo>
                <a:lnTo>
                  <a:pt x="196" y="868"/>
                </a:lnTo>
                <a:lnTo>
                  <a:pt x="200" y="869"/>
                </a:lnTo>
                <a:lnTo>
                  <a:pt x="200" y="869"/>
                </a:lnTo>
                <a:lnTo>
                  <a:pt x="200" y="872"/>
                </a:lnTo>
                <a:lnTo>
                  <a:pt x="199" y="875"/>
                </a:lnTo>
                <a:lnTo>
                  <a:pt x="140" y="960"/>
                </a:lnTo>
                <a:lnTo>
                  <a:pt x="140" y="960"/>
                </a:lnTo>
                <a:lnTo>
                  <a:pt x="146" y="959"/>
                </a:lnTo>
                <a:lnTo>
                  <a:pt x="150" y="956"/>
                </a:lnTo>
                <a:lnTo>
                  <a:pt x="160" y="949"/>
                </a:lnTo>
                <a:lnTo>
                  <a:pt x="164" y="946"/>
                </a:lnTo>
                <a:lnTo>
                  <a:pt x="168" y="945"/>
                </a:lnTo>
                <a:lnTo>
                  <a:pt x="172" y="945"/>
                </a:lnTo>
                <a:lnTo>
                  <a:pt x="175" y="946"/>
                </a:lnTo>
                <a:lnTo>
                  <a:pt x="175" y="946"/>
                </a:lnTo>
                <a:lnTo>
                  <a:pt x="195" y="922"/>
                </a:lnTo>
                <a:lnTo>
                  <a:pt x="215" y="896"/>
                </a:lnTo>
                <a:lnTo>
                  <a:pt x="231" y="868"/>
                </a:lnTo>
                <a:lnTo>
                  <a:pt x="248" y="839"/>
                </a:lnTo>
                <a:lnTo>
                  <a:pt x="248" y="839"/>
                </a:lnTo>
                <a:close/>
                <a:moveTo>
                  <a:pt x="2275" y="962"/>
                </a:moveTo>
                <a:lnTo>
                  <a:pt x="2276" y="960"/>
                </a:lnTo>
                <a:lnTo>
                  <a:pt x="2276" y="960"/>
                </a:lnTo>
                <a:lnTo>
                  <a:pt x="2283" y="950"/>
                </a:lnTo>
                <a:lnTo>
                  <a:pt x="2289" y="939"/>
                </a:lnTo>
                <a:lnTo>
                  <a:pt x="2293" y="929"/>
                </a:lnTo>
                <a:lnTo>
                  <a:pt x="2297" y="917"/>
                </a:lnTo>
                <a:lnTo>
                  <a:pt x="2297" y="917"/>
                </a:lnTo>
                <a:lnTo>
                  <a:pt x="2289" y="921"/>
                </a:lnTo>
                <a:lnTo>
                  <a:pt x="2282" y="925"/>
                </a:lnTo>
                <a:lnTo>
                  <a:pt x="2282" y="925"/>
                </a:lnTo>
                <a:lnTo>
                  <a:pt x="2241" y="960"/>
                </a:lnTo>
                <a:lnTo>
                  <a:pt x="2200" y="998"/>
                </a:lnTo>
                <a:lnTo>
                  <a:pt x="2162" y="1038"/>
                </a:lnTo>
                <a:lnTo>
                  <a:pt x="2124" y="1080"/>
                </a:lnTo>
                <a:lnTo>
                  <a:pt x="2124" y="1080"/>
                </a:lnTo>
                <a:lnTo>
                  <a:pt x="2144" y="1081"/>
                </a:lnTo>
                <a:lnTo>
                  <a:pt x="2161" y="1081"/>
                </a:lnTo>
                <a:lnTo>
                  <a:pt x="2178" y="1080"/>
                </a:lnTo>
                <a:lnTo>
                  <a:pt x="2193" y="1080"/>
                </a:lnTo>
                <a:lnTo>
                  <a:pt x="2193" y="1080"/>
                </a:lnTo>
                <a:lnTo>
                  <a:pt x="2210" y="1054"/>
                </a:lnTo>
                <a:lnTo>
                  <a:pt x="2227" y="1029"/>
                </a:lnTo>
                <a:lnTo>
                  <a:pt x="2244" y="1005"/>
                </a:lnTo>
                <a:lnTo>
                  <a:pt x="2263" y="981"/>
                </a:lnTo>
                <a:lnTo>
                  <a:pt x="2263" y="977"/>
                </a:lnTo>
                <a:lnTo>
                  <a:pt x="2275" y="962"/>
                </a:lnTo>
                <a:close/>
                <a:moveTo>
                  <a:pt x="444" y="1031"/>
                </a:moveTo>
                <a:lnTo>
                  <a:pt x="489" y="1033"/>
                </a:lnTo>
                <a:lnTo>
                  <a:pt x="489" y="1033"/>
                </a:lnTo>
                <a:lnTo>
                  <a:pt x="501" y="1011"/>
                </a:lnTo>
                <a:lnTo>
                  <a:pt x="515" y="990"/>
                </a:lnTo>
                <a:lnTo>
                  <a:pt x="546" y="950"/>
                </a:lnTo>
                <a:lnTo>
                  <a:pt x="546" y="950"/>
                </a:lnTo>
                <a:lnTo>
                  <a:pt x="546" y="949"/>
                </a:lnTo>
                <a:lnTo>
                  <a:pt x="590" y="893"/>
                </a:lnTo>
                <a:lnTo>
                  <a:pt x="590" y="893"/>
                </a:lnTo>
                <a:lnTo>
                  <a:pt x="573" y="903"/>
                </a:lnTo>
                <a:lnTo>
                  <a:pt x="556" y="915"/>
                </a:lnTo>
                <a:lnTo>
                  <a:pt x="539" y="931"/>
                </a:lnTo>
                <a:lnTo>
                  <a:pt x="522" y="946"/>
                </a:lnTo>
                <a:lnTo>
                  <a:pt x="522" y="946"/>
                </a:lnTo>
                <a:lnTo>
                  <a:pt x="501" y="966"/>
                </a:lnTo>
                <a:lnTo>
                  <a:pt x="491" y="974"/>
                </a:lnTo>
                <a:lnTo>
                  <a:pt x="490" y="974"/>
                </a:lnTo>
                <a:lnTo>
                  <a:pt x="490" y="974"/>
                </a:lnTo>
                <a:lnTo>
                  <a:pt x="494" y="970"/>
                </a:lnTo>
                <a:lnTo>
                  <a:pt x="487" y="966"/>
                </a:lnTo>
                <a:lnTo>
                  <a:pt x="487" y="966"/>
                </a:lnTo>
                <a:lnTo>
                  <a:pt x="505" y="946"/>
                </a:lnTo>
                <a:lnTo>
                  <a:pt x="525" y="928"/>
                </a:lnTo>
                <a:lnTo>
                  <a:pt x="566" y="891"/>
                </a:lnTo>
                <a:lnTo>
                  <a:pt x="531" y="886"/>
                </a:lnTo>
                <a:lnTo>
                  <a:pt x="531" y="886"/>
                </a:lnTo>
                <a:lnTo>
                  <a:pt x="511" y="918"/>
                </a:lnTo>
                <a:lnTo>
                  <a:pt x="489" y="948"/>
                </a:lnTo>
                <a:lnTo>
                  <a:pt x="466" y="977"/>
                </a:lnTo>
                <a:lnTo>
                  <a:pt x="444" y="1008"/>
                </a:lnTo>
                <a:lnTo>
                  <a:pt x="444" y="1008"/>
                </a:lnTo>
                <a:lnTo>
                  <a:pt x="442" y="1011"/>
                </a:lnTo>
                <a:lnTo>
                  <a:pt x="444" y="1011"/>
                </a:lnTo>
                <a:lnTo>
                  <a:pt x="448" y="1009"/>
                </a:lnTo>
                <a:lnTo>
                  <a:pt x="452" y="1008"/>
                </a:lnTo>
                <a:lnTo>
                  <a:pt x="458" y="1007"/>
                </a:lnTo>
                <a:lnTo>
                  <a:pt x="458" y="1007"/>
                </a:lnTo>
                <a:lnTo>
                  <a:pt x="452" y="1012"/>
                </a:lnTo>
                <a:lnTo>
                  <a:pt x="446" y="1018"/>
                </a:lnTo>
                <a:lnTo>
                  <a:pt x="445" y="1021"/>
                </a:lnTo>
                <a:lnTo>
                  <a:pt x="444" y="1023"/>
                </a:lnTo>
                <a:lnTo>
                  <a:pt x="442" y="1026"/>
                </a:lnTo>
                <a:lnTo>
                  <a:pt x="444" y="1031"/>
                </a:lnTo>
                <a:lnTo>
                  <a:pt x="444" y="1031"/>
                </a:lnTo>
                <a:close/>
                <a:moveTo>
                  <a:pt x="1486" y="903"/>
                </a:moveTo>
                <a:lnTo>
                  <a:pt x="1486" y="903"/>
                </a:lnTo>
                <a:lnTo>
                  <a:pt x="1438" y="936"/>
                </a:lnTo>
                <a:lnTo>
                  <a:pt x="1416" y="953"/>
                </a:lnTo>
                <a:lnTo>
                  <a:pt x="1395" y="972"/>
                </a:lnTo>
                <a:lnTo>
                  <a:pt x="1374" y="991"/>
                </a:lnTo>
                <a:lnTo>
                  <a:pt x="1354" y="1012"/>
                </a:lnTo>
                <a:lnTo>
                  <a:pt x="1335" y="1035"/>
                </a:lnTo>
                <a:lnTo>
                  <a:pt x="1318" y="1059"/>
                </a:lnTo>
                <a:lnTo>
                  <a:pt x="1318" y="1059"/>
                </a:lnTo>
                <a:lnTo>
                  <a:pt x="1335" y="1061"/>
                </a:lnTo>
                <a:lnTo>
                  <a:pt x="1350" y="1063"/>
                </a:lnTo>
                <a:lnTo>
                  <a:pt x="1364" y="1063"/>
                </a:lnTo>
                <a:lnTo>
                  <a:pt x="1368" y="1061"/>
                </a:lnTo>
                <a:lnTo>
                  <a:pt x="1372" y="1059"/>
                </a:lnTo>
                <a:lnTo>
                  <a:pt x="1372" y="1059"/>
                </a:lnTo>
                <a:lnTo>
                  <a:pt x="1387" y="1039"/>
                </a:lnTo>
                <a:lnTo>
                  <a:pt x="1401" y="1019"/>
                </a:lnTo>
                <a:lnTo>
                  <a:pt x="1433" y="980"/>
                </a:lnTo>
                <a:lnTo>
                  <a:pt x="1464" y="942"/>
                </a:lnTo>
                <a:lnTo>
                  <a:pt x="1478" y="922"/>
                </a:lnTo>
                <a:lnTo>
                  <a:pt x="1490" y="903"/>
                </a:lnTo>
                <a:lnTo>
                  <a:pt x="1490" y="903"/>
                </a:lnTo>
                <a:lnTo>
                  <a:pt x="1488" y="903"/>
                </a:lnTo>
                <a:lnTo>
                  <a:pt x="1486" y="903"/>
                </a:lnTo>
                <a:lnTo>
                  <a:pt x="1486" y="903"/>
                </a:lnTo>
                <a:close/>
                <a:moveTo>
                  <a:pt x="505" y="866"/>
                </a:moveTo>
                <a:lnTo>
                  <a:pt x="505" y="866"/>
                </a:lnTo>
                <a:lnTo>
                  <a:pt x="529" y="872"/>
                </a:lnTo>
                <a:lnTo>
                  <a:pt x="556" y="876"/>
                </a:lnTo>
                <a:lnTo>
                  <a:pt x="609" y="882"/>
                </a:lnTo>
                <a:lnTo>
                  <a:pt x="664" y="884"/>
                </a:lnTo>
                <a:lnTo>
                  <a:pt x="722" y="884"/>
                </a:lnTo>
                <a:lnTo>
                  <a:pt x="779" y="883"/>
                </a:lnTo>
                <a:lnTo>
                  <a:pt x="837" y="879"/>
                </a:lnTo>
                <a:lnTo>
                  <a:pt x="893" y="875"/>
                </a:lnTo>
                <a:lnTo>
                  <a:pt x="948" y="869"/>
                </a:lnTo>
                <a:lnTo>
                  <a:pt x="948" y="869"/>
                </a:lnTo>
                <a:lnTo>
                  <a:pt x="869" y="866"/>
                </a:lnTo>
                <a:lnTo>
                  <a:pt x="792" y="863"/>
                </a:lnTo>
                <a:lnTo>
                  <a:pt x="713" y="860"/>
                </a:lnTo>
                <a:lnTo>
                  <a:pt x="674" y="860"/>
                </a:lnTo>
                <a:lnTo>
                  <a:pt x="633" y="862"/>
                </a:lnTo>
                <a:lnTo>
                  <a:pt x="633" y="862"/>
                </a:lnTo>
                <a:lnTo>
                  <a:pt x="570" y="863"/>
                </a:lnTo>
                <a:lnTo>
                  <a:pt x="538" y="865"/>
                </a:lnTo>
                <a:lnTo>
                  <a:pt x="505" y="866"/>
                </a:lnTo>
                <a:lnTo>
                  <a:pt x="505" y="866"/>
                </a:lnTo>
                <a:close/>
                <a:moveTo>
                  <a:pt x="2050" y="1008"/>
                </a:moveTo>
                <a:lnTo>
                  <a:pt x="2050" y="1008"/>
                </a:lnTo>
                <a:lnTo>
                  <a:pt x="2017" y="1042"/>
                </a:lnTo>
                <a:lnTo>
                  <a:pt x="1999" y="1059"/>
                </a:lnTo>
                <a:lnTo>
                  <a:pt x="1984" y="1077"/>
                </a:lnTo>
                <a:lnTo>
                  <a:pt x="1984" y="1077"/>
                </a:lnTo>
                <a:lnTo>
                  <a:pt x="1991" y="1080"/>
                </a:lnTo>
                <a:lnTo>
                  <a:pt x="1998" y="1081"/>
                </a:lnTo>
                <a:lnTo>
                  <a:pt x="2005" y="1081"/>
                </a:lnTo>
                <a:lnTo>
                  <a:pt x="2012" y="1081"/>
                </a:lnTo>
                <a:lnTo>
                  <a:pt x="2027" y="1080"/>
                </a:lnTo>
                <a:lnTo>
                  <a:pt x="2034" y="1080"/>
                </a:lnTo>
                <a:lnTo>
                  <a:pt x="2041" y="1081"/>
                </a:lnTo>
                <a:lnTo>
                  <a:pt x="2041" y="1081"/>
                </a:lnTo>
                <a:lnTo>
                  <a:pt x="2071" y="1040"/>
                </a:lnTo>
                <a:lnTo>
                  <a:pt x="2102" y="1001"/>
                </a:lnTo>
                <a:lnTo>
                  <a:pt x="2166" y="918"/>
                </a:lnTo>
                <a:lnTo>
                  <a:pt x="2166" y="918"/>
                </a:lnTo>
                <a:lnTo>
                  <a:pt x="2166" y="917"/>
                </a:lnTo>
                <a:lnTo>
                  <a:pt x="2165" y="912"/>
                </a:lnTo>
                <a:lnTo>
                  <a:pt x="2162" y="910"/>
                </a:lnTo>
                <a:lnTo>
                  <a:pt x="2161" y="910"/>
                </a:lnTo>
                <a:lnTo>
                  <a:pt x="2159" y="910"/>
                </a:lnTo>
                <a:lnTo>
                  <a:pt x="2159" y="910"/>
                </a:lnTo>
                <a:lnTo>
                  <a:pt x="2130" y="935"/>
                </a:lnTo>
                <a:lnTo>
                  <a:pt x="2102" y="959"/>
                </a:lnTo>
                <a:lnTo>
                  <a:pt x="2075" y="984"/>
                </a:lnTo>
                <a:lnTo>
                  <a:pt x="2050" y="1008"/>
                </a:lnTo>
                <a:lnTo>
                  <a:pt x="2050" y="1008"/>
                </a:lnTo>
                <a:close/>
                <a:moveTo>
                  <a:pt x="1558" y="893"/>
                </a:moveTo>
                <a:lnTo>
                  <a:pt x="1558" y="893"/>
                </a:lnTo>
                <a:lnTo>
                  <a:pt x="1533" y="911"/>
                </a:lnTo>
                <a:lnTo>
                  <a:pt x="1507" y="929"/>
                </a:lnTo>
                <a:lnTo>
                  <a:pt x="1485" y="949"/>
                </a:lnTo>
                <a:lnTo>
                  <a:pt x="1462" y="970"/>
                </a:lnTo>
                <a:lnTo>
                  <a:pt x="1443" y="991"/>
                </a:lnTo>
                <a:lnTo>
                  <a:pt x="1423" y="1014"/>
                </a:lnTo>
                <a:lnTo>
                  <a:pt x="1405" y="1038"/>
                </a:lnTo>
                <a:lnTo>
                  <a:pt x="1388" y="1061"/>
                </a:lnTo>
                <a:lnTo>
                  <a:pt x="1388" y="1061"/>
                </a:lnTo>
                <a:lnTo>
                  <a:pt x="1416" y="1063"/>
                </a:lnTo>
                <a:lnTo>
                  <a:pt x="1430" y="1064"/>
                </a:lnTo>
                <a:lnTo>
                  <a:pt x="1436" y="1063"/>
                </a:lnTo>
                <a:lnTo>
                  <a:pt x="1438" y="1061"/>
                </a:lnTo>
                <a:lnTo>
                  <a:pt x="1513" y="962"/>
                </a:lnTo>
                <a:lnTo>
                  <a:pt x="1513" y="962"/>
                </a:lnTo>
                <a:lnTo>
                  <a:pt x="1535" y="931"/>
                </a:lnTo>
                <a:lnTo>
                  <a:pt x="1548" y="914"/>
                </a:lnTo>
                <a:lnTo>
                  <a:pt x="1552" y="904"/>
                </a:lnTo>
                <a:lnTo>
                  <a:pt x="1558" y="893"/>
                </a:lnTo>
                <a:lnTo>
                  <a:pt x="1558" y="893"/>
                </a:lnTo>
                <a:close/>
                <a:moveTo>
                  <a:pt x="2788" y="931"/>
                </a:moveTo>
                <a:lnTo>
                  <a:pt x="2788" y="931"/>
                </a:lnTo>
                <a:lnTo>
                  <a:pt x="2786" y="929"/>
                </a:lnTo>
                <a:lnTo>
                  <a:pt x="2786" y="927"/>
                </a:lnTo>
                <a:lnTo>
                  <a:pt x="2788" y="924"/>
                </a:lnTo>
                <a:lnTo>
                  <a:pt x="2790" y="922"/>
                </a:lnTo>
                <a:lnTo>
                  <a:pt x="2796" y="921"/>
                </a:lnTo>
                <a:lnTo>
                  <a:pt x="2796" y="921"/>
                </a:lnTo>
                <a:lnTo>
                  <a:pt x="2796" y="915"/>
                </a:lnTo>
                <a:lnTo>
                  <a:pt x="2799" y="911"/>
                </a:lnTo>
                <a:lnTo>
                  <a:pt x="2806" y="903"/>
                </a:lnTo>
                <a:lnTo>
                  <a:pt x="2814" y="893"/>
                </a:lnTo>
                <a:lnTo>
                  <a:pt x="2818" y="886"/>
                </a:lnTo>
                <a:lnTo>
                  <a:pt x="2821" y="879"/>
                </a:lnTo>
                <a:lnTo>
                  <a:pt x="2821" y="879"/>
                </a:lnTo>
                <a:lnTo>
                  <a:pt x="2793" y="898"/>
                </a:lnTo>
                <a:lnTo>
                  <a:pt x="2765" y="918"/>
                </a:lnTo>
                <a:lnTo>
                  <a:pt x="2740" y="939"/>
                </a:lnTo>
                <a:lnTo>
                  <a:pt x="2714" y="962"/>
                </a:lnTo>
                <a:lnTo>
                  <a:pt x="2692" y="984"/>
                </a:lnTo>
                <a:lnTo>
                  <a:pt x="2669" y="1009"/>
                </a:lnTo>
                <a:lnTo>
                  <a:pt x="2648" y="1035"/>
                </a:lnTo>
                <a:lnTo>
                  <a:pt x="2629" y="1060"/>
                </a:lnTo>
                <a:lnTo>
                  <a:pt x="2629" y="1060"/>
                </a:lnTo>
                <a:lnTo>
                  <a:pt x="2647" y="1057"/>
                </a:lnTo>
                <a:lnTo>
                  <a:pt x="2662" y="1053"/>
                </a:lnTo>
                <a:lnTo>
                  <a:pt x="2677" y="1047"/>
                </a:lnTo>
                <a:lnTo>
                  <a:pt x="2689" y="1043"/>
                </a:lnTo>
                <a:lnTo>
                  <a:pt x="2776" y="941"/>
                </a:lnTo>
                <a:lnTo>
                  <a:pt x="2776" y="941"/>
                </a:lnTo>
                <a:lnTo>
                  <a:pt x="2780" y="939"/>
                </a:lnTo>
                <a:lnTo>
                  <a:pt x="2785" y="938"/>
                </a:lnTo>
                <a:lnTo>
                  <a:pt x="2788" y="935"/>
                </a:lnTo>
                <a:lnTo>
                  <a:pt x="2788" y="931"/>
                </a:lnTo>
                <a:lnTo>
                  <a:pt x="2788" y="931"/>
                </a:lnTo>
                <a:close/>
                <a:moveTo>
                  <a:pt x="1167" y="1049"/>
                </a:moveTo>
                <a:lnTo>
                  <a:pt x="1167" y="1049"/>
                </a:lnTo>
                <a:lnTo>
                  <a:pt x="1181" y="1053"/>
                </a:lnTo>
                <a:lnTo>
                  <a:pt x="1197" y="1056"/>
                </a:lnTo>
                <a:lnTo>
                  <a:pt x="1211" y="1057"/>
                </a:lnTo>
                <a:lnTo>
                  <a:pt x="1223" y="1057"/>
                </a:lnTo>
                <a:lnTo>
                  <a:pt x="1223" y="1057"/>
                </a:lnTo>
                <a:lnTo>
                  <a:pt x="1249" y="1021"/>
                </a:lnTo>
                <a:lnTo>
                  <a:pt x="1274" y="986"/>
                </a:lnTo>
                <a:lnTo>
                  <a:pt x="1323" y="915"/>
                </a:lnTo>
                <a:lnTo>
                  <a:pt x="1323" y="915"/>
                </a:lnTo>
                <a:lnTo>
                  <a:pt x="1329" y="907"/>
                </a:lnTo>
                <a:lnTo>
                  <a:pt x="1330" y="903"/>
                </a:lnTo>
                <a:lnTo>
                  <a:pt x="1332" y="897"/>
                </a:lnTo>
                <a:lnTo>
                  <a:pt x="1332" y="897"/>
                </a:lnTo>
                <a:lnTo>
                  <a:pt x="1315" y="908"/>
                </a:lnTo>
                <a:lnTo>
                  <a:pt x="1298" y="921"/>
                </a:lnTo>
                <a:lnTo>
                  <a:pt x="1283" y="934"/>
                </a:lnTo>
                <a:lnTo>
                  <a:pt x="1267" y="948"/>
                </a:lnTo>
                <a:lnTo>
                  <a:pt x="1239" y="976"/>
                </a:lnTo>
                <a:lnTo>
                  <a:pt x="1211" y="1007"/>
                </a:lnTo>
                <a:lnTo>
                  <a:pt x="1208" y="1000"/>
                </a:lnTo>
                <a:lnTo>
                  <a:pt x="1208" y="1000"/>
                </a:lnTo>
                <a:lnTo>
                  <a:pt x="1198" y="1011"/>
                </a:lnTo>
                <a:lnTo>
                  <a:pt x="1188" y="1023"/>
                </a:lnTo>
                <a:lnTo>
                  <a:pt x="1179" y="1036"/>
                </a:lnTo>
                <a:lnTo>
                  <a:pt x="1167" y="1049"/>
                </a:lnTo>
                <a:lnTo>
                  <a:pt x="1167" y="1049"/>
                </a:lnTo>
                <a:close/>
                <a:moveTo>
                  <a:pt x="1263" y="1026"/>
                </a:moveTo>
                <a:lnTo>
                  <a:pt x="1263" y="1026"/>
                </a:lnTo>
                <a:lnTo>
                  <a:pt x="1259" y="1032"/>
                </a:lnTo>
                <a:lnTo>
                  <a:pt x="1253" y="1040"/>
                </a:lnTo>
                <a:lnTo>
                  <a:pt x="1250" y="1050"/>
                </a:lnTo>
                <a:lnTo>
                  <a:pt x="1250" y="1054"/>
                </a:lnTo>
                <a:lnTo>
                  <a:pt x="1250" y="1060"/>
                </a:lnTo>
                <a:lnTo>
                  <a:pt x="1250" y="1060"/>
                </a:lnTo>
                <a:lnTo>
                  <a:pt x="1266" y="1059"/>
                </a:lnTo>
                <a:lnTo>
                  <a:pt x="1281" y="1060"/>
                </a:lnTo>
                <a:lnTo>
                  <a:pt x="1304" y="1061"/>
                </a:lnTo>
                <a:lnTo>
                  <a:pt x="1304" y="1061"/>
                </a:lnTo>
                <a:lnTo>
                  <a:pt x="1313" y="1040"/>
                </a:lnTo>
                <a:lnTo>
                  <a:pt x="1326" y="1021"/>
                </a:lnTo>
                <a:lnTo>
                  <a:pt x="1351" y="980"/>
                </a:lnTo>
                <a:lnTo>
                  <a:pt x="1377" y="943"/>
                </a:lnTo>
                <a:lnTo>
                  <a:pt x="1403" y="910"/>
                </a:lnTo>
                <a:lnTo>
                  <a:pt x="1403" y="910"/>
                </a:lnTo>
                <a:lnTo>
                  <a:pt x="1405" y="907"/>
                </a:lnTo>
                <a:lnTo>
                  <a:pt x="1405" y="904"/>
                </a:lnTo>
                <a:lnTo>
                  <a:pt x="1403" y="898"/>
                </a:lnTo>
                <a:lnTo>
                  <a:pt x="1403" y="898"/>
                </a:lnTo>
                <a:lnTo>
                  <a:pt x="1367" y="929"/>
                </a:lnTo>
                <a:lnTo>
                  <a:pt x="1330" y="962"/>
                </a:lnTo>
                <a:lnTo>
                  <a:pt x="1294" y="994"/>
                </a:lnTo>
                <a:lnTo>
                  <a:pt x="1263" y="1026"/>
                </a:lnTo>
                <a:lnTo>
                  <a:pt x="1263" y="1026"/>
                </a:lnTo>
                <a:close/>
                <a:moveTo>
                  <a:pt x="1104" y="904"/>
                </a:moveTo>
                <a:lnTo>
                  <a:pt x="1104" y="904"/>
                </a:lnTo>
                <a:lnTo>
                  <a:pt x="1082" y="920"/>
                </a:lnTo>
                <a:lnTo>
                  <a:pt x="1062" y="936"/>
                </a:lnTo>
                <a:lnTo>
                  <a:pt x="1041" y="953"/>
                </a:lnTo>
                <a:lnTo>
                  <a:pt x="1021" y="970"/>
                </a:lnTo>
                <a:lnTo>
                  <a:pt x="1003" y="988"/>
                </a:lnTo>
                <a:lnTo>
                  <a:pt x="985" y="1007"/>
                </a:lnTo>
                <a:lnTo>
                  <a:pt x="966" y="1026"/>
                </a:lnTo>
                <a:lnTo>
                  <a:pt x="949" y="1046"/>
                </a:lnTo>
                <a:lnTo>
                  <a:pt x="949" y="1046"/>
                </a:lnTo>
                <a:lnTo>
                  <a:pt x="964" y="1047"/>
                </a:lnTo>
                <a:lnTo>
                  <a:pt x="978" y="1047"/>
                </a:lnTo>
                <a:lnTo>
                  <a:pt x="1010" y="1047"/>
                </a:lnTo>
                <a:lnTo>
                  <a:pt x="1010" y="1047"/>
                </a:lnTo>
                <a:lnTo>
                  <a:pt x="1011" y="1046"/>
                </a:lnTo>
                <a:lnTo>
                  <a:pt x="1014" y="1045"/>
                </a:lnTo>
                <a:lnTo>
                  <a:pt x="1017" y="1039"/>
                </a:lnTo>
                <a:lnTo>
                  <a:pt x="1020" y="1032"/>
                </a:lnTo>
                <a:lnTo>
                  <a:pt x="1024" y="1026"/>
                </a:lnTo>
                <a:lnTo>
                  <a:pt x="1024" y="1026"/>
                </a:lnTo>
                <a:lnTo>
                  <a:pt x="1069" y="964"/>
                </a:lnTo>
                <a:lnTo>
                  <a:pt x="1091" y="934"/>
                </a:lnTo>
                <a:lnTo>
                  <a:pt x="1110" y="903"/>
                </a:lnTo>
                <a:lnTo>
                  <a:pt x="1110" y="903"/>
                </a:lnTo>
                <a:lnTo>
                  <a:pt x="1105" y="903"/>
                </a:lnTo>
                <a:lnTo>
                  <a:pt x="1104" y="904"/>
                </a:lnTo>
                <a:lnTo>
                  <a:pt x="1104" y="904"/>
                </a:lnTo>
                <a:close/>
                <a:moveTo>
                  <a:pt x="1107" y="1032"/>
                </a:moveTo>
                <a:lnTo>
                  <a:pt x="1107" y="1032"/>
                </a:lnTo>
                <a:lnTo>
                  <a:pt x="1103" y="1033"/>
                </a:lnTo>
                <a:lnTo>
                  <a:pt x="1101" y="1035"/>
                </a:lnTo>
                <a:lnTo>
                  <a:pt x="1100" y="1038"/>
                </a:lnTo>
                <a:lnTo>
                  <a:pt x="1098" y="1042"/>
                </a:lnTo>
                <a:lnTo>
                  <a:pt x="1098" y="1042"/>
                </a:lnTo>
                <a:lnTo>
                  <a:pt x="1098" y="1046"/>
                </a:lnTo>
                <a:lnTo>
                  <a:pt x="1098" y="1049"/>
                </a:lnTo>
                <a:lnTo>
                  <a:pt x="1101" y="1052"/>
                </a:lnTo>
                <a:lnTo>
                  <a:pt x="1104" y="1053"/>
                </a:lnTo>
                <a:lnTo>
                  <a:pt x="1111" y="1056"/>
                </a:lnTo>
                <a:lnTo>
                  <a:pt x="1121" y="1057"/>
                </a:lnTo>
                <a:lnTo>
                  <a:pt x="1129" y="1057"/>
                </a:lnTo>
                <a:lnTo>
                  <a:pt x="1138" y="1056"/>
                </a:lnTo>
                <a:lnTo>
                  <a:pt x="1145" y="1053"/>
                </a:lnTo>
                <a:lnTo>
                  <a:pt x="1149" y="1052"/>
                </a:lnTo>
                <a:lnTo>
                  <a:pt x="1261" y="898"/>
                </a:lnTo>
                <a:lnTo>
                  <a:pt x="1261" y="898"/>
                </a:lnTo>
                <a:lnTo>
                  <a:pt x="1257" y="898"/>
                </a:lnTo>
                <a:lnTo>
                  <a:pt x="1256" y="897"/>
                </a:lnTo>
                <a:lnTo>
                  <a:pt x="1254" y="896"/>
                </a:lnTo>
                <a:lnTo>
                  <a:pt x="1256" y="894"/>
                </a:lnTo>
                <a:lnTo>
                  <a:pt x="1233" y="908"/>
                </a:lnTo>
                <a:lnTo>
                  <a:pt x="1238" y="908"/>
                </a:lnTo>
                <a:lnTo>
                  <a:pt x="1240" y="905"/>
                </a:lnTo>
                <a:lnTo>
                  <a:pt x="1238" y="908"/>
                </a:lnTo>
                <a:lnTo>
                  <a:pt x="1238" y="908"/>
                </a:lnTo>
                <a:lnTo>
                  <a:pt x="1222" y="921"/>
                </a:lnTo>
                <a:lnTo>
                  <a:pt x="1208" y="934"/>
                </a:lnTo>
                <a:lnTo>
                  <a:pt x="1180" y="962"/>
                </a:lnTo>
                <a:lnTo>
                  <a:pt x="1152" y="990"/>
                </a:lnTo>
                <a:lnTo>
                  <a:pt x="1136" y="1002"/>
                </a:lnTo>
                <a:lnTo>
                  <a:pt x="1122" y="1014"/>
                </a:lnTo>
                <a:lnTo>
                  <a:pt x="1122" y="1014"/>
                </a:lnTo>
                <a:lnTo>
                  <a:pt x="1118" y="1015"/>
                </a:lnTo>
                <a:lnTo>
                  <a:pt x="1114" y="1015"/>
                </a:lnTo>
                <a:lnTo>
                  <a:pt x="1114" y="1015"/>
                </a:lnTo>
                <a:lnTo>
                  <a:pt x="1115" y="1021"/>
                </a:lnTo>
                <a:lnTo>
                  <a:pt x="1115" y="1026"/>
                </a:lnTo>
                <a:lnTo>
                  <a:pt x="1112" y="1031"/>
                </a:lnTo>
                <a:lnTo>
                  <a:pt x="1107" y="1032"/>
                </a:lnTo>
                <a:lnTo>
                  <a:pt x="1107" y="1032"/>
                </a:lnTo>
                <a:close/>
                <a:moveTo>
                  <a:pt x="663" y="1039"/>
                </a:moveTo>
                <a:lnTo>
                  <a:pt x="663" y="1039"/>
                </a:lnTo>
                <a:lnTo>
                  <a:pt x="695" y="1042"/>
                </a:lnTo>
                <a:lnTo>
                  <a:pt x="711" y="1042"/>
                </a:lnTo>
                <a:lnTo>
                  <a:pt x="725" y="1042"/>
                </a:lnTo>
                <a:lnTo>
                  <a:pt x="725" y="1042"/>
                </a:lnTo>
                <a:lnTo>
                  <a:pt x="747" y="1005"/>
                </a:lnTo>
                <a:lnTo>
                  <a:pt x="770" y="970"/>
                </a:lnTo>
                <a:lnTo>
                  <a:pt x="792" y="938"/>
                </a:lnTo>
                <a:lnTo>
                  <a:pt x="816" y="910"/>
                </a:lnTo>
                <a:lnTo>
                  <a:pt x="816" y="910"/>
                </a:lnTo>
                <a:lnTo>
                  <a:pt x="817" y="907"/>
                </a:lnTo>
                <a:lnTo>
                  <a:pt x="817" y="904"/>
                </a:lnTo>
                <a:lnTo>
                  <a:pt x="817" y="898"/>
                </a:lnTo>
                <a:lnTo>
                  <a:pt x="817" y="898"/>
                </a:lnTo>
                <a:lnTo>
                  <a:pt x="799" y="910"/>
                </a:lnTo>
                <a:lnTo>
                  <a:pt x="782" y="922"/>
                </a:lnTo>
                <a:lnTo>
                  <a:pt x="765" y="935"/>
                </a:lnTo>
                <a:lnTo>
                  <a:pt x="750" y="949"/>
                </a:lnTo>
                <a:lnTo>
                  <a:pt x="720" y="979"/>
                </a:lnTo>
                <a:lnTo>
                  <a:pt x="691" y="1008"/>
                </a:lnTo>
                <a:lnTo>
                  <a:pt x="688" y="1007"/>
                </a:lnTo>
                <a:lnTo>
                  <a:pt x="688" y="1007"/>
                </a:lnTo>
                <a:lnTo>
                  <a:pt x="682" y="1009"/>
                </a:lnTo>
                <a:lnTo>
                  <a:pt x="678" y="1012"/>
                </a:lnTo>
                <a:lnTo>
                  <a:pt x="674" y="1016"/>
                </a:lnTo>
                <a:lnTo>
                  <a:pt x="671" y="1021"/>
                </a:lnTo>
                <a:lnTo>
                  <a:pt x="667" y="1031"/>
                </a:lnTo>
                <a:lnTo>
                  <a:pt x="663" y="1039"/>
                </a:lnTo>
                <a:lnTo>
                  <a:pt x="663" y="1039"/>
                </a:lnTo>
                <a:close/>
                <a:moveTo>
                  <a:pt x="2196" y="964"/>
                </a:moveTo>
                <a:lnTo>
                  <a:pt x="2196" y="964"/>
                </a:lnTo>
                <a:lnTo>
                  <a:pt x="2200" y="957"/>
                </a:lnTo>
                <a:lnTo>
                  <a:pt x="2203" y="953"/>
                </a:lnTo>
                <a:lnTo>
                  <a:pt x="2210" y="945"/>
                </a:lnTo>
                <a:lnTo>
                  <a:pt x="2217" y="936"/>
                </a:lnTo>
                <a:lnTo>
                  <a:pt x="2220" y="931"/>
                </a:lnTo>
                <a:lnTo>
                  <a:pt x="2221" y="922"/>
                </a:lnTo>
                <a:lnTo>
                  <a:pt x="2221" y="922"/>
                </a:lnTo>
                <a:lnTo>
                  <a:pt x="2200" y="939"/>
                </a:lnTo>
                <a:lnTo>
                  <a:pt x="2179" y="956"/>
                </a:lnTo>
                <a:lnTo>
                  <a:pt x="2159" y="973"/>
                </a:lnTo>
                <a:lnTo>
                  <a:pt x="2140" y="991"/>
                </a:lnTo>
                <a:lnTo>
                  <a:pt x="2102" y="1028"/>
                </a:lnTo>
                <a:lnTo>
                  <a:pt x="2068" y="1067"/>
                </a:lnTo>
                <a:lnTo>
                  <a:pt x="2068" y="1067"/>
                </a:lnTo>
                <a:lnTo>
                  <a:pt x="2065" y="1073"/>
                </a:lnTo>
                <a:lnTo>
                  <a:pt x="2064" y="1077"/>
                </a:lnTo>
                <a:lnTo>
                  <a:pt x="2064" y="1078"/>
                </a:lnTo>
                <a:lnTo>
                  <a:pt x="2065" y="1080"/>
                </a:lnTo>
                <a:lnTo>
                  <a:pt x="2068" y="1081"/>
                </a:lnTo>
                <a:lnTo>
                  <a:pt x="2071" y="1081"/>
                </a:lnTo>
                <a:lnTo>
                  <a:pt x="2071" y="1081"/>
                </a:lnTo>
                <a:lnTo>
                  <a:pt x="2093" y="1080"/>
                </a:lnTo>
                <a:lnTo>
                  <a:pt x="2103" y="1080"/>
                </a:lnTo>
                <a:lnTo>
                  <a:pt x="2113" y="1080"/>
                </a:lnTo>
                <a:lnTo>
                  <a:pt x="2193" y="969"/>
                </a:lnTo>
                <a:lnTo>
                  <a:pt x="2196" y="964"/>
                </a:lnTo>
                <a:close/>
                <a:moveTo>
                  <a:pt x="1741" y="910"/>
                </a:moveTo>
                <a:lnTo>
                  <a:pt x="1741" y="910"/>
                </a:lnTo>
                <a:lnTo>
                  <a:pt x="1720" y="927"/>
                </a:lnTo>
                <a:lnTo>
                  <a:pt x="1698" y="945"/>
                </a:lnTo>
                <a:lnTo>
                  <a:pt x="1679" y="964"/>
                </a:lnTo>
                <a:lnTo>
                  <a:pt x="1661" y="984"/>
                </a:lnTo>
                <a:lnTo>
                  <a:pt x="1624" y="1026"/>
                </a:lnTo>
                <a:lnTo>
                  <a:pt x="1589" y="1068"/>
                </a:lnTo>
                <a:lnTo>
                  <a:pt x="1589" y="1068"/>
                </a:lnTo>
                <a:lnTo>
                  <a:pt x="1596" y="1073"/>
                </a:lnTo>
                <a:lnTo>
                  <a:pt x="1604" y="1074"/>
                </a:lnTo>
                <a:lnTo>
                  <a:pt x="1611" y="1074"/>
                </a:lnTo>
                <a:lnTo>
                  <a:pt x="1616" y="1071"/>
                </a:lnTo>
                <a:lnTo>
                  <a:pt x="1616" y="1071"/>
                </a:lnTo>
                <a:lnTo>
                  <a:pt x="1655" y="1032"/>
                </a:lnTo>
                <a:lnTo>
                  <a:pt x="1693" y="991"/>
                </a:lnTo>
                <a:lnTo>
                  <a:pt x="1711" y="970"/>
                </a:lnTo>
                <a:lnTo>
                  <a:pt x="1728" y="949"/>
                </a:lnTo>
                <a:lnTo>
                  <a:pt x="1743" y="927"/>
                </a:lnTo>
                <a:lnTo>
                  <a:pt x="1759" y="904"/>
                </a:lnTo>
                <a:lnTo>
                  <a:pt x="1759" y="904"/>
                </a:lnTo>
                <a:lnTo>
                  <a:pt x="1749" y="905"/>
                </a:lnTo>
                <a:lnTo>
                  <a:pt x="1741" y="910"/>
                </a:lnTo>
                <a:lnTo>
                  <a:pt x="1741" y="910"/>
                </a:lnTo>
                <a:close/>
                <a:moveTo>
                  <a:pt x="1836" y="1078"/>
                </a:moveTo>
                <a:lnTo>
                  <a:pt x="1836" y="1078"/>
                </a:lnTo>
                <a:lnTo>
                  <a:pt x="1852" y="1081"/>
                </a:lnTo>
                <a:lnTo>
                  <a:pt x="1870" y="1084"/>
                </a:lnTo>
                <a:lnTo>
                  <a:pt x="1878" y="1083"/>
                </a:lnTo>
                <a:lnTo>
                  <a:pt x="1887" y="1081"/>
                </a:lnTo>
                <a:lnTo>
                  <a:pt x="1892" y="1078"/>
                </a:lnTo>
                <a:lnTo>
                  <a:pt x="1898" y="1074"/>
                </a:lnTo>
                <a:lnTo>
                  <a:pt x="1898" y="1074"/>
                </a:lnTo>
                <a:lnTo>
                  <a:pt x="1908" y="1059"/>
                </a:lnTo>
                <a:lnTo>
                  <a:pt x="1912" y="1052"/>
                </a:lnTo>
                <a:lnTo>
                  <a:pt x="1915" y="1043"/>
                </a:lnTo>
                <a:lnTo>
                  <a:pt x="1915" y="1043"/>
                </a:lnTo>
                <a:lnTo>
                  <a:pt x="1915" y="1042"/>
                </a:lnTo>
                <a:lnTo>
                  <a:pt x="1916" y="1038"/>
                </a:lnTo>
                <a:lnTo>
                  <a:pt x="1923" y="1028"/>
                </a:lnTo>
                <a:lnTo>
                  <a:pt x="1942" y="1007"/>
                </a:lnTo>
                <a:lnTo>
                  <a:pt x="1942" y="1007"/>
                </a:lnTo>
                <a:lnTo>
                  <a:pt x="1943" y="1007"/>
                </a:lnTo>
                <a:lnTo>
                  <a:pt x="2017" y="908"/>
                </a:lnTo>
                <a:lnTo>
                  <a:pt x="2017" y="908"/>
                </a:lnTo>
                <a:lnTo>
                  <a:pt x="1980" y="938"/>
                </a:lnTo>
                <a:lnTo>
                  <a:pt x="1946" y="967"/>
                </a:lnTo>
                <a:lnTo>
                  <a:pt x="1913" y="1000"/>
                </a:lnTo>
                <a:lnTo>
                  <a:pt x="1881" y="1032"/>
                </a:lnTo>
                <a:lnTo>
                  <a:pt x="1880" y="1026"/>
                </a:lnTo>
                <a:lnTo>
                  <a:pt x="1880" y="1026"/>
                </a:lnTo>
                <a:lnTo>
                  <a:pt x="1874" y="1032"/>
                </a:lnTo>
                <a:lnTo>
                  <a:pt x="1869" y="1038"/>
                </a:lnTo>
                <a:lnTo>
                  <a:pt x="1860" y="1052"/>
                </a:lnTo>
                <a:lnTo>
                  <a:pt x="1849" y="1066"/>
                </a:lnTo>
                <a:lnTo>
                  <a:pt x="1843" y="1073"/>
                </a:lnTo>
                <a:lnTo>
                  <a:pt x="1836" y="1078"/>
                </a:lnTo>
                <a:lnTo>
                  <a:pt x="1836" y="1078"/>
                </a:lnTo>
                <a:close/>
                <a:moveTo>
                  <a:pt x="2650" y="918"/>
                </a:moveTo>
                <a:lnTo>
                  <a:pt x="2650" y="918"/>
                </a:lnTo>
                <a:lnTo>
                  <a:pt x="2608" y="952"/>
                </a:lnTo>
                <a:lnTo>
                  <a:pt x="2588" y="970"/>
                </a:lnTo>
                <a:lnTo>
                  <a:pt x="2568" y="988"/>
                </a:lnTo>
                <a:lnTo>
                  <a:pt x="2549" y="1008"/>
                </a:lnTo>
                <a:lnTo>
                  <a:pt x="2530" y="1028"/>
                </a:lnTo>
                <a:lnTo>
                  <a:pt x="2512" y="1049"/>
                </a:lnTo>
                <a:lnTo>
                  <a:pt x="2495" y="1071"/>
                </a:lnTo>
                <a:lnTo>
                  <a:pt x="2495" y="1071"/>
                </a:lnTo>
                <a:lnTo>
                  <a:pt x="2509" y="1071"/>
                </a:lnTo>
                <a:lnTo>
                  <a:pt x="2525" y="1073"/>
                </a:lnTo>
                <a:lnTo>
                  <a:pt x="2533" y="1073"/>
                </a:lnTo>
                <a:lnTo>
                  <a:pt x="2540" y="1071"/>
                </a:lnTo>
                <a:lnTo>
                  <a:pt x="2544" y="1070"/>
                </a:lnTo>
                <a:lnTo>
                  <a:pt x="2549" y="1067"/>
                </a:lnTo>
                <a:lnTo>
                  <a:pt x="2549" y="1067"/>
                </a:lnTo>
                <a:lnTo>
                  <a:pt x="2570" y="1033"/>
                </a:lnTo>
                <a:lnTo>
                  <a:pt x="2592" y="1001"/>
                </a:lnTo>
                <a:lnTo>
                  <a:pt x="2603" y="986"/>
                </a:lnTo>
                <a:lnTo>
                  <a:pt x="2616" y="972"/>
                </a:lnTo>
                <a:lnTo>
                  <a:pt x="2629" y="957"/>
                </a:lnTo>
                <a:lnTo>
                  <a:pt x="2643" y="945"/>
                </a:lnTo>
                <a:lnTo>
                  <a:pt x="2643" y="945"/>
                </a:lnTo>
                <a:lnTo>
                  <a:pt x="2644" y="943"/>
                </a:lnTo>
                <a:lnTo>
                  <a:pt x="2641" y="946"/>
                </a:lnTo>
                <a:lnTo>
                  <a:pt x="2639" y="948"/>
                </a:lnTo>
                <a:lnTo>
                  <a:pt x="2640" y="945"/>
                </a:lnTo>
                <a:lnTo>
                  <a:pt x="2640" y="945"/>
                </a:lnTo>
                <a:lnTo>
                  <a:pt x="2644" y="939"/>
                </a:lnTo>
                <a:lnTo>
                  <a:pt x="2648" y="931"/>
                </a:lnTo>
                <a:lnTo>
                  <a:pt x="2650" y="924"/>
                </a:lnTo>
                <a:lnTo>
                  <a:pt x="2654" y="917"/>
                </a:lnTo>
                <a:lnTo>
                  <a:pt x="2654" y="917"/>
                </a:lnTo>
                <a:lnTo>
                  <a:pt x="2650" y="918"/>
                </a:lnTo>
                <a:lnTo>
                  <a:pt x="2650" y="918"/>
                </a:lnTo>
                <a:close/>
                <a:moveTo>
                  <a:pt x="23" y="461"/>
                </a:moveTo>
                <a:lnTo>
                  <a:pt x="23" y="461"/>
                </a:lnTo>
                <a:lnTo>
                  <a:pt x="35" y="439"/>
                </a:lnTo>
                <a:lnTo>
                  <a:pt x="46" y="415"/>
                </a:lnTo>
                <a:lnTo>
                  <a:pt x="71" y="370"/>
                </a:lnTo>
                <a:lnTo>
                  <a:pt x="71" y="370"/>
                </a:lnTo>
                <a:lnTo>
                  <a:pt x="61" y="380"/>
                </a:lnTo>
                <a:lnTo>
                  <a:pt x="53" y="391"/>
                </a:lnTo>
                <a:lnTo>
                  <a:pt x="45" y="401"/>
                </a:lnTo>
                <a:lnTo>
                  <a:pt x="35" y="409"/>
                </a:lnTo>
                <a:lnTo>
                  <a:pt x="35" y="409"/>
                </a:lnTo>
                <a:lnTo>
                  <a:pt x="39" y="394"/>
                </a:lnTo>
                <a:lnTo>
                  <a:pt x="45" y="378"/>
                </a:lnTo>
                <a:lnTo>
                  <a:pt x="57" y="349"/>
                </a:lnTo>
                <a:lnTo>
                  <a:pt x="73" y="319"/>
                </a:lnTo>
                <a:lnTo>
                  <a:pt x="87" y="293"/>
                </a:lnTo>
                <a:lnTo>
                  <a:pt x="52" y="339"/>
                </a:lnTo>
                <a:lnTo>
                  <a:pt x="52" y="339"/>
                </a:lnTo>
                <a:lnTo>
                  <a:pt x="49" y="342"/>
                </a:lnTo>
                <a:lnTo>
                  <a:pt x="47" y="343"/>
                </a:lnTo>
                <a:lnTo>
                  <a:pt x="46" y="341"/>
                </a:lnTo>
                <a:lnTo>
                  <a:pt x="45" y="339"/>
                </a:lnTo>
                <a:lnTo>
                  <a:pt x="45" y="332"/>
                </a:lnTo>
                <a:lnTo>
                  <a:pt x="46" y="326"/>
                </a:lnTo>
                <a:lnTo>
                  <a:pt x="46" y="326"/>
                </a:lnTo>
                <a:lnTo>
                  <a:pt x="68" y="290"/>
                </a:lnTo>
                <a:lnTo>
                  <a:pt x="89" y="252"/>
                </a:lnTo>
                <a:lnTo>
                  <a:pt x="111" y="214"/>
                </a:lnTo>
                <a:lnTo>
                  <a:pt x="132" y="178"/>
                </a:lnTo>
                <a:lnTo>
                  <a:pt x="122" y="185"/>
                </a:lnTo>
                <a:lnTo>
                  <a:pt x="122" y="185"/>
                </a:lnTo>
                <a:lnTo>
                  <a:pt x="99" y="208"/>
                </a:lnTo>
                <a:lnTo>
                  <a:pt x="78" y="235"/>
                </a:lnTo>
                <a:lnTo>
                  <a:pt x="68" y="251"/>
                </a:lnTo>
                <a:lnTo>
                  <a:pt x="60" y="266"/>
                </a:lnTo>
                <a:lnTo>
                  <a:pt x="52" y="282"/>
                </a:lnTo>
                <a:lnTo>
                  <a:pt x="43" y="298"/>
                </a:lnTo>
                <a:lnTo>
                  <a:pt x="37" y="315"/>
                </a:lnTo>
                <a:lnTo>
                  <a:pt x="32" y="334"/>
                </a:lnTo>
                <a:lnTo>
                  <a:pt x="26" y="353"/>
                </a:lnTo>
                <a:lnTo>
                  <a:pt x="23" y="373"/>
                </a:lnTo>
                <a:lnTo>
                  <a:pt x="21" y="394"/>
                </a:lnTo>
                <a:lnTo>
                  <a:pt x="21" y="415"/>
                </a:lnTo>
                <a:lnTo>
                  <a:pt x="21" y="438"/>
                </a:lnTo>
                <a:lnTo>
                  <a:pt x="23" y="461"/>
                </a:lnTo>
                <a:lnTo>
                  <a:pt x="23" y="461"/>
                </a:lnTo>
                <a:close/>
                <a:moveTo>
                  <a:pt x="926" y="1002"/>
                </a:moveTo>
                <a:lnTo>
                  <a:pt x="926" y="1002"/>
                </a:lnTo>
                <a:lnTo>
                  <a:pt x="919" y="1005"/>
                </a:lnTo>
                <a:lnTo>
                  <a:pt x="913" y="1008"/>
                </a:lnTo>
                <a:lnTo>
                  <a:pt x="906" y="1012"/>
                </a:lnTo>
                <a:lnTo>
                  <a:pt x="900" y="1018"/>
                </a:lnTo>
                <a:lnTo>
                  <a:pt x="895" y="1025"/>
                </a:lnTo>
                <a:lnTo>
                  <a:pt x="890" y="1032"/>
                </a:lnTo>
                <a:lnTo>
                  <a:pt x="888" y="1040"/>
                </a:lnTo>
                <a:lnTo>
                  <a:pt x="886" y="1049"/>
                </a:lnTo>
                <a:lnTo>
                  <a:pt x="886" y="1049"/>
                </a:lnTo>
                <a:lnTo>
                  <a:pt x="909" y="1050"/>
                </a:lnTo>
                <a:lnTo>
                  <a:pt x="923" y="1050"/>
                </a:lnTo>
                <a:lnTo>
                  <a:pt x="928" y="1050"/>
                </a:lnTo>
                <a:lnTo>
                  <a:pt x="931" y="1049"/>
                </a:lnTo>
                <a:lnTo>
                  <a:pt x="931" y="1049"/>
                </a:lnTo>
                <a:lnTo>
                  <a:pt x="935" y="1046"/>
                </a:lnTo>
                <a:lnTo>
                  <a:pt x="940" y="1040"/>
                </a:lnTo>
                <a:lnTo>
                  <a:pt x="949" y="1028"/>
                </a:lnTo>
                <a:lnTo>
                  <a:pt x="965" y="1004"/>
                </a:lnTo>
                <a:lnTo>
                  <a:pt x="965" y="1004"/>
                </a:lnTo>
                <a:lnTo>
                  <a:pt x="985" y="977"/>
                </a:lnTo>
                <a:lnTo>
                  <a:pt x="1006" y="949"/>
                </a:lnTo>
                <a:lnTo>
                  <a:pt x="1024" y="920"/>
                </a:lnTo>
                <a:lnTo>
                  <a:pt x="1041" y="891"/>
                </a:lnTo>
                <a:lnTo>
                  <a:pt x="1041" y="891"/>
                </a:lnTo>
                <a:lnTo>
                  <a:pt x="1010" y="917"/>
                </a:lnTo>
                <a:lnTo>
                  <a:pt x="980" y="942"/>
                </a:lnTo>
                <a:lnTo>
                  <a:pt x="952" y="972"/>
                </a:lnTo>
                <a:lnTo>
                  <a:pt x="926" y="1002"/>
                </a:lnTo>
                <a:lnTo>
                  <a:pt x="926" y="1002"/>
                </a:lnTo>
                <a:close/>
                <a:moveTo>
                  <a:pt x="948" y="901"/>
                </a:moveTo>
                <a:lnTo>
                  <a:pt x="948" y="901"/>
                </a:lnTo>
                <a:lnTo>
                  <a:pt x="930" y="914"/>
                </a:lnTo>
                <a:lnTo>
                  <a:pt x="913" y="929"/>
                </a:lnTo>
                <a:lnTo>
                  <a:pt x="879" y="960"/>
                </a:lnTo>
                <a:lnTo>
                  <a:pt x="845" y="991"/>
                </a:lnTo>
                <a:lnTo>
                  <a:pt x="829" y="1005"/>
                </a:lnTo>
                <a:lnTo>
                  <a:pt x="810" y="1021"/>
                </a:lnTo>
                <a:lnTo>
                  <a:pt x="810" y="1021"/>
                </a:lnTo>
                <a:lnTo>
                  <a:pt x="810" y="1023"/>
                </a:lnTo>
                <a:lnTo>
                  <a:pt x="810" y="1026"/>
                </a:lnTo>
                <a:lnTo>
                  <a:pt x="808" y="1031"/>
                </a:lnTo>
                <a:lnTo>
                  <a:pt x="803" y="1033"/>
                </a:lnTo>
                <a:lnTo>
                  <a:pt x="798" y="1035"/>
                </a:lnTo>
                <a:lnTo>
                  <a:pt x="798" y="1035"/>
                </a:lnTo>
                <a:lnTo>
                  <a:pt x="795" y="1036"/>
                </a:lnTo>
                <a:lnTo>
                  <a:pt x="793" y="1038"/>
                </a:lnTo>
                <a:lnTo>
                  <a:pt x="793" y="1040"/>
                </a:lnTo>
                <a:lnTo>
                  <a:pt x="793" y="1040"/>
                </a:lnTo>
                <a:lnTo>
                  <a:pt x="795" y="1042"/>
                </a:lnTo>
                <a:lnTo>
                  <a:pt x="796" y="1040"/>
                </a:lnTo>
                <a:lnTo>
                  <a:pt x="798" y="1039"/>
                </a:lnTo>
                <a:lnTo>
                  <a:pt x="798" y="1039"/>
                </a:lnTo>
                <a:lnTo>
                  <a:pt x="802" y="1042"/>
                </a:lnTo>
                <a:lnTo>
                  <a:pt x="809" y="1043"/>
                </a:lnTo>
                <a:lnTo>
                  <a:pt x="816" y="1045"/>
                </a:lnTo>
                <a:lnTo>
                  <a:pt x="824" y="1045"/>
                </a:lnTo>
                <a:lnTo>
                  <a:pt x="840" y="1043"/>
                </a:lnTo>
                <a:lnTo>
                  <a:pt x="855" y="1043"/>
                </a:lnTo>
                <a:lnTo>
                  <a:pt x="855" y="1043"/>
                </a:lnTo>
                <a:lnTo>
                  <a:pt x="867" y="1023"/>
                </a:lnTo>
                <a:lnTo>
                  <a:pt x="879" y="1005"/>
                </a:lnTo>
                <a:lnTo>
                  <a:pt x="906" y="967"/>
                </a:lnTo>
                <a:lnTo>
                  <a:pt x="933" y="931"/>
                </a:lnTo>
                <a:lnTo>
                  <a:pt x="959" y="898"/>
                </a:lnTo>
                <a:lnTo>
                  <a:pt x="959" y="898"/>
                </a:lnTo>
                <a:lnTo>
                  <a:pt x="954" y="898"/>
                </a:lnTo>
                <a:lnTo>
                  <a:pt x="948" y="901"/>
                </a:lnTo>
                <a:lnTo>
                  <a:pt x="948" y="901"/>
                </a:lnTo>
                <a:close/>
                <a:moveTo>
                  <a:pt x="2724" y="912"/>
                </a:moveTo>
                <a:lnTo>
                  <a:pt x="2724" y="912"/>
                </a:lnTo>
                <a:lnTo>
                  <a:pt x="2702" y="929"/>
                </a:lnTo>
                <a:lnTo>
                  <a:pt x="2679" y="946"/>
                </a:lnTo>
                <a:lnTo>
                  <a:pt x="2658" y="964"/>
                </a:lnTo>
                <a:lnTo>
                  <a:pt x="2639" y="983"/>
                </a:lnTo>
                <a:lnTo>
                  <a:pt x="2619" y="1002"/>
                </a:lnTo>
                <a:lnTo>
                  <a:pt x="2599" y="1023"/>
                </a:lnTo>
                <a:lnTo>
                  <a:pt x="2581" y="1046"/>
                </a:lnTo>
                <a:lnTo>
                  <a:pt x="2564" y="1068"/>
                </a:lnTo>
                <a:lnTo>
                  <a:pt x="2564" y="1068"/>
                </a:lnTo>
                <a:lnTo>
                  <a:pt x="2578" y="1068"/>
                </a:lnTo>
                <a:lnTo>
                  <a:pt x="2591" y="1070"/>
                </a:lnTo>
                <a:lnTo>
                  <a:pt x="2602" y="1068"/>
                </a:lnTo>
                <a:lnTo>
                  <a:pt x="2606" y="1067"/>
                </a:lnTo>
                <a:lnTo>
                  <a:pt x="2609" y="1064"/>
                </a:lnTo>
                <a:lnTo>
                  <a:pt x="2692" y="962"/>
                </a:lnTo>
                <a:lnTo>
                  <a:pt x="2692" y="962"/>
                </a:lnTo>
                <a:lnTo>
                  <a:pt x="2698" y="959"/>
                </a:lnTo>
                <a:lnTo>
                  <a:pt x="2703" y="953"/>
                </a:lnTo>
                <a:lnTo>
                  <a:pt x="2709" y="948"/>
                </a:lnTo>
                <a:lnTo>
                  <a:pt x="2714" y="941"/>
                </a:lnTo>
                <a:lnTo>
                  <a:pt x="2720" y="932"/>
                </a:lnTo>
                <a:lnTo>
                  <a:pt x="2724" y="924"/>
                </a:lnTo>
                <a:lnTo>
                  <a:pt x="2729" y="915"/>
                </a:lnTo>
                <a:lnTo>
                  <a:pt x="2730" y="907"/>
                </a:lnTo>
                <a:lnTo>
                  <a:pt x="2730" y="907"/>
                </a:lnTo>
                <a:lnTo>
                  <a:pt x="2724" y="912"/>
                </a:lnTo>
                <a:lnTo>
                  <a:pt x="2724" y="912"/>
                </a:lnTo>
                <a:close/>
                <a:moveTo>
                  <a:pt x="81" y="737"/>
                </a:moveTo>
                <a:lnTo>
                  <a:pt x="81" y="737"/>
                </a:lnTo>
                <a:lnTo>
                  <a:pt x="75" y="747"/>
                </a:lnTo>
                <a:lnTo>
                  <a:pt x="71" y="757"/>
                </a:lnTo>
                <a:lnTo>
                  <a:pt x="71" y="757"/>
                </a:lnTo>
                <a:lnTo>
                  <a:pt x="92" y="730"/>
                </a:lnTo>
                <a:lnTo>
                  <a:pt x="113" y="703"/>
                </a:lnTo>
                <a:lnTo>
                  <a:pt x="136" y="679"/>
                </a:lnTo>
                <a:lnTo>
                  <a:pt x="161" y="657"/>
                </a:lnTo>
                <a:lnTo>
                  <a:pt x="161" y="657"/>
                </a:lnTo>
                <a:lnTo>
                  <a:pt x="160" y="601"/>
                </a:lnTo>
                <a:lnTo>
                  <a:pt x="158" y="574"/>
                </a:lnTo>
                <a:lnTo>
                  <a:pt x="156" y="549"/>
                </a:lnTo>
                <a:lnTo>
                  <a:pt x="156" y="549"/>
                </a:lnTo>
                <a:lnTo>
                  <a:pt x="151" y="558"/>
                </a:lnTo>
                <a:lnTo>
                  <a:pt x="144" y="570"/>
                </a:lnTo>
                <a:lnTo>
                  <a:pt x="137" y="577"/>
                </a:lnTo>
                <a:lnTo>
                  <a:pt x="136" y="578"/>
                </a:lnTo>
                <a:lnTo>
                  <a:pt x="134" y="577"/>
                </a:lnTo>
                <a:lnTo>
                  <a:pt x="134" y="577"/>
                </a:lnTo>
                <a:lnTo>
                  <a:pt x="132" y="577"/>
                </a:lnTo>
                <a:lnTo>
                  <a:pt x="130" y="578"/>
                </a:lnTo>
                <a:lnTo>
                  <a:pt x="129" y="581"/>
                </a:lnTo>
                <a:lnTo>
                  <a:pt x="130" y="584"/>
                </a:lnTo>
                <a:lnTo>
                  <a:pt x="130" y="589"/>
                </a:lnTo>
                <a:lnTo>
                  <a:pt x="130" y="589"/>
                </a:lnTo>
                <a:lnTo>
                  <a:pt x="101" y="636"/>
                </a:lnTo>
                <a:lnTo>
                  <a:pt x="87" y="661"/>
                </a:lnTo>
                <a:lnTo>
                  <a:pt x="73" y="686"/>
                </a:lnTo>
                <a:lnTo>
                  <a:pt x="73" y="686"/>
                </a:lnTo>
                <a:lnTo>
                  <a:pt x="87" y="668"/>
                </a:lnTo>
                <a:lnTo>
                  <a:pt x="101" y="653"/>
                </a:lnTo>
                <a:lnTo>
                  <a:pt x="130" y="622"/>
                </a:lnTo>
                <a:lnTo>
                  <a:pt x="130" y="622"/>
                </a:lnTo>
                <a:lnTo>
                  <a:pt x="136" y="616"/>
                </a:lnTo>
                <a:lnTo>
                  <a:pt x="141" y="612"/>
                </a:lnTo>
                <a:lnTo>
                  <a:pt x="146" y="610"/>
                </a:lnTo>
                <a:lnTo>
                  <a:pt x="148" y="610"/>
                </a:lnTo>
                <a:lnTo>
                  <a:pt x="151" y="610"/>
                </a:lnTo>
                <a:lnTo>
                  <a:pt x="156" y="613"/>
                </a:lnTo>
                <a:lnTo>
                  <a:pt x="112" y="683"/>
                </a:lnTo>
                <a:lnTo>
                  <a:pt x="112" y="683"/>
                </a:lnTo>
                <a:lnTo>
                  <a:pt x="111" y="682"/>
                </a:lnTo>
                <a:lnTo>
                  <a:pt x="112" y="679"/>
                </a:lnTo>
                <a:lnTo>
                  <a:pt x="113" y="675"/>
                </a:lnTo>
                <a:lnTo>
                  <a:pt x="113" y="672"/>
                </a:lnTo>
                <a:lnTo>
                  <a:pt x="94" y="706"/>
                </a:lnTo>
                <a:lnTo>
                  <a:pt x="94" y="707"/>
                </a:lnTo>
                <a:lnTo>
                  <a:pt x="92" y="712"/>
                </a:lnTo>
                <a:lnTo>
                  <a:pt x="89" y="713"/>
                </a:lnTo>
                <a:lnTo>
                  <a:pt x="89" y="713"/>
                </a:lnTo>
                <a:lnTo>
                  <a:pt x="84" y="717"/>
                </a:lnTo>
                <a:lnTo>
                  <a:pt x="82" y="720"/>
                </a:lnTo>
                <a:lnTo>
                  <a:pt x="84" y="723"/>
                </a:lnTo>
                <a:lnTo>
                  <a:pt x="85" y="723"/>
                </a:lnTo>
                <a:lnTo>
                  <a:pt x="85" y="723"/>
                </a:lnTo>
                <a:lnTo>
                  <a:pt x="82" y="727"/>
                </a:lnTo>
                <a:lnTo>
                  <a:pt x="81" y="733"/>
                </a:lnTo>
                <a:lnTo>
                  <a:pt x="81" y="733"/>
                </a:lnTo>
                <a:lnTo>
                  <a:pt x="81" y="737"/>
                </a:lnTo>
                <a:lnTo>
                  <a:pt x="81" y="737"/>
                </a:lnTo>
                <a:close/>
                <a:moveTo>
                  <a:pt x="147" y="324"/>
                </a:moveTo>
                <a:lnTo>
                  <a:pt x="60" y="433"/>
                </a:lnTo>
                <a:lnTo>
                  <a:pt x="60" y="433"/>
                </a:lnTo>
                <a:lnTo>
                  <a:pt x="42" y="454"/>
                </a:lnTo>
                <a:lnTo>
                  <a:pt x="35" y="467"/>
                </a:lnTo>
                <a:lnTo>
                  <a:pt x="28" y="478"/>
                </a:lnTo>
                <a:lnTo>
                  <a:pt x="22" y="492"/>
                </a:lnTo>
                <a:lnTo>
                  <a:pt x="19" y="506"/>
                </a:lnTo>
                <a:lnTo>
                  <a:pt x="19" y="515"/>
                </a:lnTo>
                <a:lnTo>
                  <a:pt x="19" y="523"/>
                </a:lnTo>
                <a:lnTo>
                  <a:pt x="21" y="532"/>
                </a:lnTo>
                <a:lnTo>
                  <a:pt x="23" y="540"/>
                </a:lnTo>
                <a:lnTo>
                  <a:pt x="125" y="370"/>
                </a:lnTo>
                <a:lnTo>
                  <a:pt x="125" y="370"/>
                </a:lnTo>
                <a:lnTo>
                  <a:pt x="130" y="360"/>
                </a:lnTo>
                <a:lnTo>
                  <a:pt x="139" y="349"/>
                </a:lnTo>
                <a:lnTo>
                  <a:pt x="143" y="342"/>
                </a:lnTo>
                <a:lnTo>
                  <a:pt x="146" y="336"/>
                </a:lnTo>
                <a:lnTo>
                  <a:pt x="148" y="331"/>
                </a:lnTo>
                <a:lnTo>
                  <a:pt x="147" y="324"/>
                </a:lnTo>
                <a:lnTo>
                  <a:pt x="147" y="324"/>
                </a:lnTo>
                <a:close/>
                <a:moveTo>
                  <a:pt x="883" y="898"/>
                </a:moveTo>
                <a:lnTo>
                  <a:pt x="883" y="898"/>
                </a:lnTo>
                <a:lnTo>
                  <a:pt x="844" y="929"/>
                </a:lnTo>
                <a:lnTo>
                  <a:pt x="824" y="946"/>
                </a:lnTo>
                <a:lnTo>
                  <a:pt x="805" y="963"/>
                </a:lnTo>
                <a:lnTo>
                  <a:pt x="788" y="981"/>
                </a:lnTo>
                <a:lnTo>
                  <a:pt x="771" y="1001"/>
                </a:lnTo>
                <a:lnTo>
                  <a:pt x="756" y="1021"/>
                </a:lnTo>
                <a:lnTo>
                  <a:pt x="742" y="1043"/>
                </a:lnTo>
                <a:lnTo>
                  <a:pt x="775" y="1045"/>
                </a:lnTo>
                <a:lnTo>
                  <a:pt x="775" y="1045"/>
                </a:lnTo>
                <a:lnTo>
                  <a:pt x="782" y="1033"/>
                </a:lnTo>
                <a:lnTo>
                  <a:pt x="789" y="1022"/>
                </a:lnTo>
                <a:lnTo>
                  <a:pt x="799" y="1011"/>
                </a:lnTo>
                <a:lnTo>
                  <a:pt x="809" y="1002"/>
                </a:lnTo>
                <a:lnTo>
                  <a:pt x="809" y="1000"/>
                </a:lnTo>
                <a:lnTo>
                  <a:pt x="809" y="1000"/>
                </a:lnTo>
                <a:lnTo>
                  <a:pt x="829" y="976"/>
                </a:lnTo>
                <a:lnTo>
                  <a:pt x="850" y="952"/>
                </a:lnTo>
                <a:lnTo>
                  <a:pt x="868" y="925"/>
                </a:lnTo>
                <a:lnTo>
                  <a:pt x="883" y="898"/>
                </a:lnTo>
                <a:lnTo>
                  <a:pt x="883" y="898"/>
                </a:lnTo>
                <a:close/>
                <a:moveTo>
                  <a:pt x="25" y="554"/>
                </a:moveTo>
                <a:lnTo>
                  <a:pt x="25" y="554"/>
                </a:lnTo>
                <a:lnTo>
                  <a:pt x="23" y="558"/>
                </a:lnTo>
                <a:lnTo>
                  <a:pt x="22" y="564"/>
                </a:lnTo>
                <a:lnTo>
                  <a:pt x="22" y="577"/>
                </a:lnTo>
                <a:lnTo>
                  <a:pt x="22" y="603"/>
                </a:lnTo>
                <a:lnTo>
                  <a:pt x="22" y="603"/>
                </a:lnTo>
                <a:lnTo>
                  <a:pt x="39" y="579"/>
                </a:lnTo>
                <a:lnTo>
                  <a:pt x="56" y="554"/>
                </a:lnTo>
                <a:lnTo>
                  <a:pt x="88" y="502"/>
                </a:lnTo>
                <a:lnTo>
                  <a:pt x="119" y="449"/>
                </a:lnTo>
                <a:lnTo>
                  <a:pt x="151" y="398"/>
                </a:lnTo>
                <a:lnTo>
                  <a:pt x="151" y="398"/>
                </a:lnTo>
                <a:lnTo>
                  <a:pt x="133" y="415"/>
                </a:lnTo>
                <a:lnTo>
                  <a:pt x="116" y="433"/>
                </a:lnTo>
                <a:lnTo>
                  <a:pt x="99" y="452"/>
                </a:lnTo>
                <a:lnTo>
                  <a:pt x="82" y="471"/>
                </a:lnTo>
                <a:lnTo>
                  <a:pt x="67" y="491"/>
                </a:lnTo>
                <a:lnTo>
                  <a:pt x="53" y="512"/>
                </a:lnTo>
                <a:lnTo>
                  <a:pt x="39" y="533"/>
                </a:lnTo>
                <a:lnTo>
                  <a:pt x="25" y="554"/>
                </a:lnTo>
                <a:lnTo>
                  <a:pt x="25" y="554"/>
                </a:lnTo>
                <a:close/>
                <a:moveTo>
                  <a:pt x="527" y="1033"/>
                </a:moveTo>
                <a:lnTo>
                  <a:pt x="527" y="1033"/>
                </a:lnTo>
                <a:lnTo>
                  <a:pt x="549" y="1038"/>
                </a:lnTo>
                <a:lnTo>
                  <a:pt x="560" y="1038"/>
                </a:lnTo>
                <a:lnTo>
                  <a:pt x="564" y="1038"/>
                </a:lnTo>
                <a:lnTo>
                  <a:pt x="566" y="1035"/>
                </a:lnTo>
                <a:lnTo>
                  <a:pt x="566" y="1035"/>
                </a:lnTo>
                <a:lnTo>
                  <a:pt x="576" y="1022"/>
                </a:lnTo>
                <a:lnTo>
                  <a:pt x="584" y="1009"/>
                </a:lnTo>
                <a:lnTo>
                  <a:pt x="605" y="987"/>
                </a:lnTo>
                <a:lnTo>
                  <a:pt x="626" y="964"/>
                </a:lnTo>
                <a:lnTo>
                  <a:pt x="636" y="952"/>
                </a:lnTo>
                <a:lnTo>
                  <a:pt x="645" y="939"/>
                </a:lnTo>
                <a:lnTo>
                  <a:pt x="645" y="939"/>
                </a:lnTo>
                <a:lnTo>
                  <a:pt x="652" y="929"/>
                </a:lnTo>
                <a:lnTo>
                  <a:pt x="659" y="922"/>
                </a:lnTo>
                <a:lnTo>
                  <a:pt x="666" y="915"/>
                </a:lnTo>
                <a:lnTo>
                  <a:pt x="668" y="911"/>
                </a:lnTo>
                <a:lnTo>
                  <a:pt x="670" y="904"/>
                </a:lnTo>
                <a:lnTo>
                  <a:pt x="670" y="904"/>
                </a:lnTo>
                <a:lnTo>
                  <a:pt x="654" y="914"/>
                </a:lnTo>
                <a:lnTo>
                  <a:pt x="639" y="925"/>
                </a:lnTo>
                <a:lnTo>
                  <a:pt x="609" y="948"/>
                </a:lnTo>
                <a:lnTo>
                  <a:pt x="581" y="973"/>
                </a:lnTo>
                <a:lnTo>
                  <a:pt x="555" y="998"/>
                </a:lnTo>
                <a:lnTo>
                  <a:pt x="555" y="998"/>
                </a:lnTo>
                <a:lnTo>
                  <a:pt x="550" y="998"/>
                </a:lnTo>
                <a:lnTo>
                  <a:pt x="546" y="1001"/>
                </a:lnTo>
                <a:lnTo>
                  <a:pt x="543" y="1005"/>
                </a:lnTo>
                <a:lnTo>
                  <a:pt x="539" y="1011"/>
                </a:lnTo>
                <a:lnTo>
                  <a:pt x="527" y="1033"/>
                </a:lnTo>
                <a:lnTo>
                  <a:pt x="527" y="1033"/>
                </a:lnTo>
                <a:close/>
                <a:moveTo>
                  <a:pt x="1916" y="949"/>
                </a:moveTo>
                <a:lnTo>
                  <a:pt x="1916" y="949"/>
                </a:lnTo>
                <a:lnTo>
                  <a:pt x="1915" y="955"/>
                </a:lnTo>
                <a:lnTo>
                  <a:pt x="1913" y="959"/>
                </a:lnTo>
                <a:lnTo>
                  <a:pt x="1906" y="969"/>
                </a:lnTo>
                <a:lnTo>
                  <a:pt x="1906" y="969"/>
                </a:lnTo>
                <a:lnTo>
                  <a:pt x="1888" y="993"/>
                </a:lnTo>
                <a:lnTo>
                  <a:pt x="1870" y="1016"/>
                </a:lnTo>
                <a:lnTo>
                  <a:pt x="1852" y="1043"/>
                </a:lnTo>
                <a:lnTo>
                  <a:pt x="1835" y="1071"/>
                </a:lnTo>
                <a:lnTo>
                  <a:pt x="1835" y="1071"/>
                </a:lnTo>
                <a:lnTo>
                  <a:pt x="1839" y="1070"/>
                </a:lnTo>
                <a:lnTo>
                  <a:pt x="1842" y="1067"/>
                </a:lnTo>
                <a:lnTo>
                  <a:pt x="1843" y="1063"/>
                </a:lnTo>
                <a:lnTo>
                  <a:pt x="1843" y="1063"/>
                </a:lnTo>
                <a:lnTo>
                  <a:pt x="1861" y="1040"/>
                </a:lnTo>
                <a:lnTo>
                  <a:pt x="1880" y="1019"/>
                </a:lnTo>
                <a:lnTo>
                  <a:pt x="1919" y="979"/>
                </a:lnTo>
                <a:lnTo>
                  <a:pt x="1961" y="941"/>
                </a:lnTo>
                <a:lnTo>
                  <a:pt x="2002" y="903"/>
                </a:lnTo>
                <a:lnTo>
                  <a:pt x="1951" y="903"/>
                </a:lnTo>
                <a:lnTo>
                  <a:pt x="1951" y="903"/>
                </a:lnTo>
                <a:lnTo>
                  <a:pt x="1943" y="915"/>
                </a:lnTo>
                <a:lnTo>
                  <a:pt x="1932" y="927"/>
                </a:lnTo>
                <a:lnTo>
                  <a:pt x="1920" y="938"/>
                </a:lnTo>
                <a:lnTo>
                  <a:pt x="1909" y="949"/>
                </a:lnTo>
                <a:lnTo>
                  <a:pt x="1916" y="949"/>
                </a:lnTo>
                <a:close/>
                <a:moveTo>
                  <a:pt x="144" y="488"/>
                </a:moveTo>
                <a:lnTo>
                  <a:pt x="144" y="488"/>
                </a:lnTo>
                <a:lnTo>
                  <a:pt x="129" y="504"/>
                </a:lnTo>
                <a:lnTo>
                  <a:pt x="113" y="519"/>
                </a:lnTo>
                <a:lnTo>
                  <a:pt x="85" y="550"/>
                </a:lnTo>
                <a:lnTo>
                  <a:pt x="59" y="584"/>
                </a:lnTo>
                <a:lnTo>
                  <a:pt x="33" y="619"/>
                </a:lnTo>
                <a:lnTo>
                  <a:pt x="33" y="619"/>
                </a:lnTo>
                <a:lnTo>
                  <a:pt x="29" y="626"/>
                </a:lnTo>
                <a:lnTo>
                  <a:pt x="26" y="631"/>
                </a:lnTo>
                <a:lnTo>
                  <a:pt x="23" y="645"/>
                </a:lnTo>
                <a:lnTo>
                  <a:pt x="22" y="662"/>
                </a:lnTo>
                <a:lnTo>
                  <a:pt x="18" y="681"/>
                </a:lnTo>
                <a:lnTo>
                  <a:pt x="18" y="681"/>
                </a:lnTo>
                <a:lnTo>
                  <a:pt x="64" y="620"/>
                </a:lnTo>
                <a:lnTo>
                  <a:pt x="85" y="589"/>
                </a:lnTo>
                <a:lnTo>
                  <a:pt x="94" y="574"/>
                </a:lnTo>
                <a:lnTo>
                  <a:pt x="102" y="557"/>
                </a:lnTo>
                <a:lnTo>
                  <a:pt x="102" y="557"/>
                </a:lnTo>
                <a:lnTo>
                  <a:pt x="125" y="523"/>
                </a:lnTo>
                <a:lnTo>
                  <a:pt x="134" y="506"/>
                </a:lnTo>
                <a:lnTo>
                  <a:pt x="144" y="488"/>
                </a:lnTo>
                <a:lnTo>
                  <a:pt x="144" y="488"/>
                </a:lnTo>
                <a:close/>
                <a:moveTo>
                  <a:pt x="871" y="1045"/>
                </a:moveTo>
                <a:lnTo>
                  <a:pt x="871" y="1045"/>
                </a:lnTo>
                <a:lnTo>
                  <a:pt x="909" y="1001"/>
                </a:lnTo>
                <a:lnTo>
                  <a:pt x="948" y="959"/>
                </a:lnTo>
                <a:lnTo>
                  <a:pt x="990" y="918"/>
                </a:lnTo>
                <a:lnTo>
                  <a:pt x="1032" y="880"/>
                </a:lnTo>
                <a:lnTo>
                  <a:pt x="1032" y="880"/>
                </a:lnTo>
                <a:lnTo>
                  <a:pt x="1023" y="877"/>
                </a:lnTo>
                <a:lnTo>
                  <a:pt x="1010" y="876"/>
                </a:lnTo>
                <a:lnTo>
                  <a:pt x="1004" y="876"/>
                </a:lnTo>
                <a:lnTo>
                  <a:pt x="999" y="877"/>
                </a:lnTo>
                <a:lnTo>
                  <a:pt x="994" y="879"/>
                </a:lnTo>
                <a:lnTo>
                  <a:pt x="990" y="882"/>
                </a:lnTo>
                <a:lnTo>
                  <a:pt x="990" y="882"/>
                </a:lnTo>
                <a:lnTo>
                  <a:pt x="958" y="921"/>
                </a:lnTo>
                <a:lnTo>
                  <a:pt x="927" y="960"/>
                </a:lnTo>
                <a:lnTo>
                  <a:pt x="897" y="1002"/>
                </a:lnTo>
                <a:lnTo>
                  <a:pt x="883" y="1023"/>
                </a:lnTo>
                <a:lnTo>
                  <a:pt x="871" y="1045"/>
                </a:lnTo>
                <a:lnTo>
                  <a:pt x="871" y="1045"/>
                </a:lnTo>
                <a:close/>
                <a:moveTo>
                  <a:pt x="638" y="1032"/>
                </a:moveTo>
                <a:lnTo>
                  <a:pt x="638" y="1032"/>
                </a:lnTo>
                <a:lnTo>
                  <a:pt x="643" y="1031"/>
                </a:lnTo>
                <a:lnTo>
                  <a:pt x="647" y="1026"/>
                </a:lnTo>
                <a:lnTo>
                  <a:pt x="654" y="1016"/>
                </a:lnTo>
                <a:lnTo>
                  <a:pt x="661" y="1007"/>
                </a:lnTo>
                <a:lnTo>
                  <a:pt x="670" y="995"/>
                </a:lnTo>
                <a:lnTo>
                  <a:pt x="670" y="993"/>
                </a:lnTo>
                <a:lnTo>
                  <a:pt x="670" y="993"/>
                </a:lnTo>
                <a:lnTo>
                  <a:pt x="675" y="983"/>
                </a:lnTo>
                <a:lnTo>
                  <a:pt x="678" y="979"/>
                </a:lnTo>
                <a:lnTo>
                  <a:pt x="682" y="976"/>
                </a:lnTo>
                <a:lnTo>
                  <a:pt x="685" y="973"/>
                </a:lnTo>
                <a:lnTo>
                  <a:pt x="685" y="973"/>
                </a:lnTo>
                <a:lnTo>
                  <a:pt x="690" y="966"/>
                </a:lnTo>
                <a:lnTo>
                  <a:pt x="695" y="959"/>
                </a:lnTo>
                <a:lnTo>
                  <a:pt x="706" y="946"/>
                </a:lnTo>
                <a:lnTo>
                  <a:pt x="718" y="932"/>
                </a:lnTo>
                <a:lnTo>
                  <a:pt x="722" y="924"/>
                </a:lnTo>
                <a:lnTo>
                  <a:pt x="725" y="915"/>
                </a:lnTo>
                <a:lnTo>
                  <a:pt x="725" y="915"/>
                </a:lnTo>
                <a:lnTo>
                  <a:pt x="698" y="934"/>
                </a:lnTo>
                <a:lnTo>
                  <a:pt x="673" y="953"/>
                </a:lnTo>
                <a:lnTo>
                  <a:pt x="650" y="976"/>
                </a:lnTo>
                <a:lnTo>
                  <a:pt x="629" y="998"/>
                </a:lnTo>
                <a:lnTo>
                  <a:pt x="629" y="998"/>
                </a:lnTo>
                <a:lnTo>
                  <a:pt x="628" y="1000"/>
                </a:lnTo>
                <a:lnTo>
                  <a:pt x="628" y="998"/>
                </a:lnTo>
                <a:lnTo>
                  <a:pt x="629" y="994"/>
                </a:lnTo>
                <a:lnTo>
                  <a:pt x="629" y="993"/>
                </a:lnTo>
                <a:lnTo>
                  <a:pt x="629" y="991"/>
                </a:lnTo>
                <a:lnTo>
                  <a:pt x="626" y="991"/>
                </a:lnTo>
                <a:lnTo>
                  <a:pt x="623" y="995"/>
                </a:lnTo>
                <a:lnTo>
                  <a:pt x="623" y="995"/>
                </a:lnTo>
                <a:lnTo>
                  <a:pt x="616" y="1005"/>
                </a:lnTo>
                <a:lnTo>
                  <a:pt x="611" y="1015"/>
                </a:lnTo>
                <a:lnTo>
                  <a:pt x="604" y="1025"/>
                </a:lnTo>
                <a:lnTo>
                  <a:pt x="597" y="1033"/>
                </a:lnTo>
                <a:lnTo>
                  <a:pt x="597" y="1033"/>
                </a:lnTo>
                <a:lnTo>
                  <a:pt x="602" y="1036"/>
                </a:lnTo>
                <a:lnTo>
                  <a:pt x="607" y="1038"/>
                </a:lnTo>
                <a:lnTo>
                  <a:pt x="616" y="1038"/>
                </a:lnTo>
                <a:lnTo>
                  <a:pt x="628" y="1036"/>
                </a:lnTo>
                <a:lnTo>
                  <a:pt x="638" y="1032"/>
                </a:lnTo>
                <a:lnTo>
                  <a:pt x="638" y="1032"/>
                </a:lnTo>
                <a:close/>
                <a:moveTo>
                  <a:pt x="50" y="891"/>
                </a:moveTo>
                <a:lnTo>
                  <a:pt x="50" y="891"/>
                </a:lnTo>
                <a:lnTo>
                  <a:pt x="53" y="893"/>
                </a:lnTo>
                <a:lnTo>
                  <a:pt x="53" y="894"/>
                </a:lnTo>
                <a:lnTo>
                  <a:pt x="54" y="896"/>
                </a:lnTo>
                <a:lnTo>
                  <a:pt x="53" y="897"/>
                </a:lnTo>
                <a:lnTo>
                  <a:pt x="50" y="898"/>
                </a:lnTo>
                <a:lnTo>
                  <a:pt x="46" y="898"/>
                </a:lnTo>
                <a:lnTo>
                  <a:pt x="54" y="908"/>
                </a:lnTo>
                <a:lnTo>
                  <a:pt x="94" y="849"/>
                </a:lnTo>
                <a:lnTo>
                  <a:pt x="94" y="849"/>
                </a:lnTo>
                <a:lnTo>
                  <a:pt x="123" y="806"/>
                </a:lnTo>
                <a:lnTo>
                  <a:pt x="139" y="782"/>
                </a:lnTo>
                <a:lnTo>
                  <a:pt x="144" y="771"/>
                </a:lnTo>
                <a:lnTo>
                  <a:pt x="150" y="759"/>
                </a:lnTo>
                <a:lnTo>
                  <a:pt x="150" y="759"/>
                </a:lnTo>
                <a:lnTo>
                  <a:pt x="122" y="783"/>
                </a:lnTo>
                <a:lnTo>
                  <a:pt x="95" y="807"/>
                </a:lnTo>
                <a:lnTo>
                  <a:pt x="70" y="834"/>
                </a:lnTo>
                <a:lnTo>
                  <a:pt x="49" y="860"/>
                </a:lnTo>
                <a:lnTo>
                  <a:pt x="49" y="860"/>
                </a:lnTo>
                <a:lnTo>
                  <a:pt x="50" y="860"/>
                </a:lnTo>
                <a:lnTo>
                  <a:pt x="50" y="863"/>
                </a:lnTo>
                <a:lnTo>
                  <a:pt x="47" y="872"/>
                </a:lnTo>
                <a:lnTo>
                  <a:pt x="45" y="880"/>
                </a:lnTo>
                <a:lnTo>
                  <a:pt x="45" y="886"/>
                </a:lnTo>
                <a:lnTo>
                  <a:pt x="46" y="889"/>
                </a:lnTo>
                <a:lnTo>
                  <a:pt x="46" y="889"/>
                </a:lnTo>
                <a:lnTo>
                  <a:pt x="50" y="891"/>
                </a:lnTo>
                <a:lnTo>
                  <a:pt x="50" y="891"/>
                </a:lnTo>
                <a:close/>
                <a:moveTo>
                  <a:pt x="101" y="943"/>
                </a:moveTo>
                <a:lnTo>
                  <a:pt x="101" y="943"/>
                </a:lnTo>
                <a:lnTo>
                  <a:pt x="104" y="952"/>
                </a:lnTo>
                <a:lnTo>
                  <a:pt x="105" y="957"/>
                </a:lnTo>
                <a:lnTo>
                  <a:pt x="109" y="963"/>
                </a:lnTo>
                <a:lnTo>
                  <a:pt x="116" y="969"/>
                </a:lnTo>
                <a:lnTo>
                  <a:pt x="116" y="969"/>
                </a:lnTo>
                <a:lnTo>
                  <a:pt x="119" y="969"/>
                </a:lnTo>
                <a:lnTo>
                  <a:pt x="123" y="969"/>
                </a:lnTo>
                <a:lnTo>
                  <a:pt x="126" y="966"/>
                </a:lnTo>
                <a:lnTo>
                  <a:pt x="129" y="963"/>
                </a:lnTo>
                <a:lnTo>
                  <a:pt x="129" y="963"/>
                </a:lnTo>
                <a:lnTo>
                  <a:pt x="167" y="904"/>
                </a:lnTo>
                <a:lnTo>
                  <a:pt x="185" y="875"/>
                </a:lnTo>
                <a:lnTo>
                  <a:pt x="206" y="846"/>
                </a:lnTo>
                <a:lnTo>
                  <a:pt x="206" y="846"/>
                </a:lnTo>
                <a:lnTo>
                  <a:pt x="209" y="846"/>
                </a:lnTo>
                <a:lnTo>
                  <a:pt x="212" y="846"/>
                </a:lnTo>
                <a:lnTo>
                  <a:pt x="215" y="845"/>
                </a:lnTo>
                <a:lnTo>
                  <a:pt x="216" y="842"/>
                </a:lnTo>
                <a:lnTo>
                  <a:pt x="216" y="842"/>
                </a:lnTo>
                <a:lnTo>
                  <a:pt x="212" y="844"/>
                </a:lnTo>
                <a:lnTo>
                  <a:pt x="209" y="844"/>
                </a:lnTo>
                <a:lnTo>
                  <a:pt x="209" y="842"/>
                </a:lnTo>
                <a:lnTo>
                  <a:pt x="212" y="839"/>
                </a:lnTo>
                <a:lnTo>
                  <a:pt x="212" y="839"/>
                </a:lnTo>
                <a:lnTo>
                  <a:pt x="213" y="838"/>
                </a:lnTo>
                <a:lnTo>
                  <a:pt x="215" y="835"/>
                </a:lnTo>
                <a:lnTo>
                  <a:pt x="215" y="828"/>
                </a:lnTo>
                <a:lnTo>
                  <a:pt x="215" y="828"/>
                </a:lnTo>
                <a:lnTo>
                  <a:pt x="184" y="855"/>
                </a:lnTo>
                <a:lnTo>
                  <a:pt x="154" y="883"/>
                </a:lnTo>
                <a:lnTo>
                  <a:pt x="126" y="912"/>
                </a:lnTo>
                <a:lnTo>
                  <a:pt x="101" y="943"/>
                </a:lnTo>
                <a:lnTo>
                  <a:pt x="101" y="943"/>
                </a:lnTo>
                <a:close/>
                <a:moveTo>
                  <a:pt x="2304" y="1023"/>
                </a:moveTo>
                <a:lnTo>
                  <a:pt x="2446" y="908"/>
                </a:lnTo>
                <a:lnTo>
                  <a:pt x="2446" y="908"/>
                </a:lnTo>
                <a:lnTo>
                  <a:pt x="2410" y="910"/>
                </a:lnTo>
                <a:lnTo>
                  <a:pt x="2393" y="911"/>
                </a:lnTo>
                <a:lnTo>
                  <a:pt x="2377" y="910"/>
                </a:lnTo>
                <a:lnTo>
                  <a:pt x="2377" y="910"/>
                </a:lnTo>
                <a:lnTo>
                  <a:pt x="2360" y="939"/>
                </a:lnTo>
                <a:lnTo>
                  <a:pt x="2342" y="967"/>
                </a:lnTo>
                <a:lnTo>
                  <a:pt x="2304" y="1023"/>
                </a:lnTo>
                <a:lnTo>
                  <a:pt x="2304" y="1023"/>
                </a:lnTo>
                <a:close/>
                <a:moveTo>
                  <a:pt x="583" y="924"/>
                </a:moveTo>
                <a:lnTo>
                  <a:pt x="583" y="924"/>
                </a:lnTo>
                <a:lnTo>
                  <a:pt x="580" y="928"/>
                </a:lnTo>
                <a:lnTo>
                  <a:pt x="576" y="929"/>
                </a:lnTo>
                <a:lnTo>
                  <a:pt x="573" y="928"/>
                </a:lnTo>
                <a:lnTo>
                  <a:pt x="570" y="927"/>
                </a:lnTo>
                <a:lnTo>
                  <a:pt x="570" y="927"/>
                </a:lnTo>
                <a:lnTo>
                  <a:pt x="566" y="934"/>
                </a:lnTo>
                <a:lnTo>
                  <a:pt x="564" y="938"/>
                </a:lnTo>
                <a:lnTo>
                  <a:pt x="566" y="941"/>
                </a:lnTo>
                <a:lnTo>
                  <a:pt x="569" y="939"/>
                </a:lnTo>
                <a:lnTo>
                  <a:pt x="569" y="939"/>
                </a:lnTo>
                <a:lnTo>
                  <a:pt x="536" y="983"/>
                </a:lnTo>
                <a:lnTo>
                  <a:pt x="519" y="1005"/>
                </a:lnTo>
                <a:lnTo>
                  <a:pt x="505" y="1029"/>
                </a:lnTo>
                <a:lnTo>
                  <a:pt x="505" y="1029"/>
                </a:lnTo>
                <a:lnTo>
                  <a:pt x="508" y="1029"/>
                </a:lnTo>
                <a:lnTo>
                  <a:pt x="512" y="1029"/>
                </a:lnTo>
                <a:lnTo>
                  <a:pt x="515" y="1026"/>
                </a:lnTo>
                <a:lnTo>
                  <a:pt x="515" y="1025"/>
                </a:lnTo>
                <a:lnTo>
                  <a:pt x="515" y="1022"/>
                </a:lnTo>
                <a:lnTo>
                  <a:pt x="515" y="1022"/>
                </a:lnTo>
                <a:lnTo>
                  <a:pt x="548" y="990"/>
                </a:lnTo>
                <a:lnTo>
                  <a:pt x="581" y="959"/>
                </a:lnTo>
                <a:lnTo>
                  <a:pt x="616" y="928"/>
                </a:lnTo>
                <a:lnTo>
                  <a:pt x="635" y="914"/>
                </a:lnTo>
                <a:lnTo>
                  <a:pt x="653" y="901"/>
                </a:lnTo>
                <a:lnTo>
                  <a:pt x="600" y="898"/>
                </a:lnTo>
                <a:lnTo>
                  <a:pt x="600" y="898"/>
                </a:lnTo>
                <a:lnTo>
                  <a:pt x="595" y="904"/>
                </a:lnTo>
                <a:lnTo>
                  <a:pt x="591" y="911"/>
                </a:lnTo>
                <a:lnTo>
                  <a:pt x="586" y="917"/>
                </a:lnTo>
                <a:lnTo>
                  <a:pt x="583" y="924"/>
                </a:lnTo>
                <a:lnTo>
                  <a:pt x="583" y="924"/>
                </a:lnTo>
                <a:close/>
                <a:moveTo>
                  <a:pt x="140" y="863"/>
                </a:moveTo>
                <a:lnTo>
                  <a:pt x="144" y="862"/>
                </a:lnTo>
                <a:lnTo>
                  <a:pt x="144" y="862"/>
                </a:lnTo>
                <a:lnTo>
                  <a:pt x="151" y="855"/>
                </a:lnTo>
                <a:lnTo>
                  <a:pt x="153" y="853"/>
                </a:lnTo>
                <a:lnTo>
                  <a:pt x="151" y="853"/>
                </a:lnTo>
                <a:lnTo>
                  <a:pt x="144" y="856"/>
                </a:lnTo>
                <a:lnTo>
                  <a:pt x="144" y="856"/>
                </a:lnTo>
                <a:lnTo>
                  <a:pt x="153" y="841"/>
                </a:lnTo>
                <a:lnTo>
                  <a:pt x="164" y="827"/>
                </a:lnTo>
                <a:lnTo>
                  <a:pt x="175" y="811"/>
                </a:lnTo>
                <a:lnTo>
                  <a:pt x="179" y="804"/>
                </a:lnTo>
                <a:lnTo>
                  <a:pt x="184" y="796"/>
                </a:lnTo>
                <a:lnTo>
                  <a:pt x="184" y="796"/>
                </a:lnTo>
                <a:lnTo>
                  <a:pt x="156" y="824"/>
                </a:lnTo>
                <a:lnTo>
                  <a:pt x="129" y="852"/>
                </a:lnTo>
                <a:lnTo>
                  <a:pt x="80" y="908"/>
                </a:lnTo>
                <a:lnTo>
                  <a:pt x="80" y="908"/>
                </a:lnTo>
                <a:lnTo>
                  <a:pt x="71" y="915"/>
                </a:lnTo>
                <a:lnTo>
                  <a:pt x="70" y="915"/>
                </a:lnTo>
                <a:lnTo>
                  <a:pt x="71" y="914"/>
                </a:lnTo>
                <a:lnTo>
                  <a:pt x="71" y="914"/>
                </a:lnTo>
                <a:lnTo>
                  <a:pt x="66" y="918"/>
                </a:lnTo>
                <a:lnTo>
                  <a:pt x="64" y="922"/>
                </a:lnTo>
                <a:lnTo>
                  <a:pt x="64" y="927"/>
                </a:lnTo>
                <a:lnTo>
                  <a:pt x="66" y="931"/>
                </a:lnTo>
                <a:lnTo>
                  <a:pt x="68" y="935"/>
                </a:lnTo>
                <a:lnTo>
                  <a:pt x="73" y="939"/>
                </a:lnTo>
                <a:lnTo>
                  <a:pt x="84" y="948"/>
                </a:lnTo>
                <a:lnTo>
                  <a:pt x="137" y="865"/>
                </a:lnTo>
                <a:lnTo>
                  <a:pt x="140" y="863"/>
                </a:lnTo>
                <a:close/>
                <a:moveTo>
                  <a:pt x="1419" y="903"/>
                </a:moveTo>
                <a:lnTo>
                  <a:pt x="1354" y="997"/>
                </a:lnTo>
                <a:lnTo>
                  <a:pt x="1354" y="997"/>
                </a:lnTo>
                <a:lnTo>
                  <a:pt x="1387" y="967"/>
                </a:lnTo>
                <a:lnTo>
                  <a:pt x="1420" y="938"/>
                </a:lnTo>
                <a:lnTo>
                  <a:pt x="1438" y="922"/>
                </a:lnTo>
                <a:lnTo>
                  <a:pt x="1455" y="910"/>
                </a:lnTo>
                <a:lnTo>
                  <a:pt x="1475" y="897"/>
                </a:lnTo>
                <a:lnTo>
                  <a:pt x="1495" y="884"/>
                </a:lnTo>
                <a:lnTo>
                  <a:pt x="1495" y="884"/>
                </a:lnTo>
                <a:lnTo>
                  <a:pt x="1479" y="887"/>
                </a:lnTo>
                <a:lnTo>
                  <a:pt x="1461" y="886"/>
                </a:lnTo>
                <a:lnTo>
                  <a:pt x="1444" y="886"/>
                </a:lnTo>
                <a:lnTo>
                  <a:pt x="1429" y="883"/>
                </a:lnTo>
                <a:lnTo>
                  <a:pt x="1429" y="883"/>
                </a:lnTo>
                <a:lnTo>
                  <a:pt x="1424" y="894"/>
                </a:lnTo>
                <a:lnTo>
                  <a:pt x="1419" y="903"/>
                </a:lnTo>
                <a:lnTo>
                  <a:pt x="1419" y="903"/>
                </a:lnTo>
                <a:close/>
                <a:moveTo>
                  <a:pt x="1075" y="1008"/>
                </a:moveTo>
                <a:lnTo>
                  <a:pt x="1075" y="1008"/>
                </a:lnTo>
                <a:lnTo>
                  <a:pt x="1075" y="1007"/>
                </a:lnTo>
                <a:lnTo>
                  <a:pt x="1076" y="1005"/>
                </a:lnTo>
                <a:lnTo>
                  <a:pt x="1079" y="1001"/>
                </a:lnTo>
                <a:lnTo>
                  <a:pt x="1080" y="1000"/>
                </a:lnTo>
                <a:lnTo>
                  <a:pt x="1079" y="998"/>
                </a:lnTo>
                <a:lnTo>
                  <a:pt x="1077" y="998"/>
                </a:lnTo>
                <a:lnTo>
                  <a:pt x="1077" y="998"/>
                </a:lnTo>
                <a:lnTo>
                  <a:pt x="1068" y="1008"/>
                </a:lnTo>
                <a:lnTo>
                  <a:pt x="1058" y="1021"/>
                </a:lnTo>
                <a:lnTo>
                  <a:pt x="1049" y="1033"/>
                </a:lnTo>
                <a:lnTo>
                  <a:pt x="1046" y="1040"/>
                </a:lnTo>
                <a:lnTo>
                  <a:pt x="1044" y="1047"/>
                </a:lnTo>
                <a:lnTo>
                  <a:pt x="1044" y="1047"/>
                </a:lnTo>
                <a:lnTo>
                  <a:pt x="1053" y="1050"/>
                </a:lnTo>
                <a:lnTo>
                  <a:pt x="1063" y="1050"/>
                </a:lnTo>
                <a:lnTo>
                  <a:pt x="1069" y="1050"/>
                </a:lnTo>
                <a:lnTo>
                  <a:pt x="1075" y="1047"/>
                </a:lnTo>
                <a:lnTo>
                  <a:pt x="1079" y="1045"/>
                </a:lnTo>
                <a:lnTo>
                  <a:pt x="1083" y="1039"/>
                </a:lnTo>
                <a:lnTo>
                  <a:pt x="1083" y="1039"/>
                </a:lnTo>
                <a:lnTo>
                  <a:pt x="1103" y="1008"/>
                </a:lnTo>
                <a:lnTo>
                  <a:pt x="1125" y="979"/>
                </a:lnTo>
                <a:lnTo>
                  <a:pt x="1169" y="920"/>
                </a:lnTo>
                <a:lnTo>
                  <a:pt x="1169" y="920"/>
                </a:lnTo>
                <a:lnTo>
                  <a:pt x="1148" y="936"/>
                </a:lnTo>
                <a:lnTo>
                  <a:pt x="1128" y="955"/>
                </a:lnTo>
                <a:lnTo>
                  <a:pt x="1110" y="974"/>
                </a:lnTo>
                <a:lnTo>
                  <a:pt x="1091" y="994"/>
                </a:lnTo>
                <a:lnTo>
                  <a:pt x="1091" y="994"/>
                </a:lnTo>
                <a:lnTo>
                  <a:pt x="1089" y="995"/>
                </a:lnTo>
                <a:lnTo>
                  <a:pt x="1086" y="995"/>
                </a:lnTo>
                <a:lnTo>
                  <a:pt x="1086" y="995"/>
                </a:lnTo>
                <a:lnTo>
                  <a:pt x="1084" y="1000"/>
                </a:lnTo>
                <a:lnTo>
                  <a:pt x="1082" y="1004"/>
                </a:lnTo>
                <a:lnTo>
                  <a:pt x="1075" y="1008"/>
                </a:lnTo>
                <a:lnTo>
                  <a:pt x="1073" y="1011"/>
                </a:lnTo>
                <a:lnTo>
                  <a:pt x="1075" y="1008"/>
                </a:lnTo>
                <a:close/>
                <a:moveTo>
                  <a:pt x="25" y="699"/>
                </a:moveTo>
                <a:lnTo>
                  <a:pt x="25" y="699"/>
                </a:lnTo>
                <a:lnTo>
                  <a:pt x="23" y="705"/>
                </a:lnTo>
                <a:lnTo>
                  <a:pt x="22" y="709"/>
                </a:lnTo>
                <a:lnTo>
                  <a:pt x="23" y="720"/>
                </a:lnTo>
                <a:lnTo>
                  <a:pt x="25" y="731"/>
                </a:lnTo>
                <a:lnTo>
                  <a:pt x="26" y="742"/>
                </a:lnTo>
                <a:lnTo>
                  <a:pt x="26" y="742"/>
                </a:lnTo>
                <a:lnTo>
                  <a:pt x="75" y="655"/>
                </a:lnTo>
                <a:lnTo>
                  <a:pt x="101" y="613"/>
                </a:lnTo>
                <a:lnTo>
                  <a:pt x="129" y="571"/>
                </a:lnTo>
                <a:lnTo>
                  <a:pt x="129" y="571"/>
                </a:lnTo>
                <a:lnTo>
                  <a:pt x="101" y="601"/>
                </a:lnTo>
                <a:lnTo>
                  <a:pt x="74" y="631"/>
                </a:lnTo>
                <a:lnTo>
                  <a:pt x="49" y="664"/>
                </a:lnTo>
                <a:lnTo>
                  <a:pt x="25" y="699"/>
                </a:lnTo>
                <a:lnTo>
                  <a:pt x="25" y="699"/>
                </a:lnTo>
                <a:close/>
                <a:moveTo>
                  <a:pt x="67" y="821"/>
                </a:moveTo>
                <a:lnTo>
                  <a:pt x="119" y="769"/>
                </a:lnTo>
                <a:lnTo>
                  <a:pt x="119" y="769"/>
                </a:lnTo>
                <a:lnTo>
                  <a:pt x="129" y="761"/>
                </a:lnTo>
                <a:lnTo>
                  <a:pt x="141" y="752"/>
                </a:lnTo>
                <a:lnTo>
                  <a:pt x="153" y="745"/>
                </a:lnTo>
                <a:lnTo>
                  <a:pt x="165" y="741"/>
                </a:lnTo>
                <a:lnTo>
                  <a:pt x="161" y="683"/>
                </a:lnTo>
                <a:lnTo>
                  <a:pt x="148" y="697"/>
                </a:lnTo>
                <a:lnTo>
                  <a:pt x="148" y="697"/>
                </a:lnTo>
                <a:lnTo>
                  <a:pt x="146" y="697"/>
                </a:lnTo>
                <a:lnTo>
                  <a:pt x="141" y="699"/>
                </a:lnTo>
                <a:lnTo>
                  <a:pt x="139" y="703"/>
                </a:lnTo>
                <a:lnTo>
                  <a:pt x="136" y="707"/>
                </a:lnTo>
                <a:lnTo>
                  <a:pt x="134" y="710"/>
                </a:lnTo>
                <a:lnTo>
                  <a:pt x="134" y="713"/>
                </a:lnTo>
                <a:lnTo>
                  <a:pt x="136" y="714"/>
                </a:lnTo>
                <a:lnTo>
                  <a:pt x="139" y="713"/>
                </a:lnTo>
                <a:lnTo>
                  <a:pt x="139" y="713"/>
                </a:lnTo>
                <a:lnTo>
                  <a:pt x="120" y="740"/>
                </a:lnTo>
                <a:lnTo>
                  <a:pt x="102" y="768"/>
                </a:lnTo>
                <a:lnTo>
                  <a:pt x="84" y="794"/>
                </a:lnTo>
                <a:lnTo>
                  <a:pt x="67" y="821"/>
                </a:lnTo>
                <a:lnTo>
                  <a:pt x="67" y="821"/>
                </a:lnTo>
                <a:close/>
                <a:moveTo>
                  <a:pt x="801" y="896"/>
                </a:moveTo>
                <a:lnTo>
                  <a:pt x="801" y="896"/>
                </a:lnTo>
                <a:lnTo>
                  <a:pt x="785" y="897"/>
                </a:lnTo>
                <a:lnTo>
                  <a:pt x="772" y="898"/>
                </a:lnTo>
                <a:lnTo>
                  <a:pt x="758" y="898"/>
                </a:lnTo>
                <a:lnTo>
                  <a:pt x="747" y="900"/>
                </a:lnTo>
                <a:lnTo>
                  <a:pt x="747" y="900"/>
                </a:lnTo>
                <a:lnTo>
                  <a:pt x="742" y="911"/>
                </a:lnTo>
                <a:lnTo>
                  <a:pt x="736" y="922"/>
                </a:lnTo>
                <a:lnTo>
                  <a:pt x="729" y="932"/>
                </a:lnTo>
                <a:lnTo>
                  <a:pt x="720" y="942"/>
                </a:lnTo>
                <a:lnTo>
                  <a:pt x="712" y="950"/>
                </a:lnTo>
                <a:lnTo>
                  <a:pt x="704" y="959"/>
                </a:lnTo>
                <a:lnTo>
                  <a:pt x="685" y="973"/>
                </a:lnTo>
                <a:lnTo>
                  <a:pt x="682" y="976"/>
                </a:lnTo>
                <a:lnTo>
                  <a:pt x="677" y="988"/>
                </a:lnTo>
                <a:lnTo>
                  <a:pt x="677" y="988"/>
                </a:lnTo>
                <a:lnTo>
                  <a:pt x="684" y="984"/>
                </a:lnTo>
                <a:lnTo>
                  <a:pt x="687" y="983"/>
                </a:lnTo>
                <a:lnTo>
                  <a:pt x="685" y="986"/>
                </a:lnTo>
                <a:lnTo>
                  <a:pt x="685" y="986"/>
                </a:lnTo>
                <a:lnTo>
                  <a:pt x="674" y="1001"/>
                </a:lnTo>
                <a:lnTo>
                  <a:pt x="668" y="1009"/>
                </a:lnTo>
                <a:lnTo>
                  <a:pt x="664" y="1019"/>
                </a:lnTo>
                <a:lnTo>
                  <a:pt x="664" y="1019"/>
                </a:lnTo>
                <a:lnTo>
                  <a:pt x="697" y="987"/>
                </a:lnTo>
                <a:lnTo>
                  <a:pt x="729" y="955"/>
                </a:lnTo>
                <a:lnTo>
                  <a:pt x="764" y="924"/>
                </a:lnTo>
                <a:lnTo>
                  <a:pt x="801" y="896"/>
                </a:lnTo>
                <a:lnTo>
                  <a:pt x="801" y="896"/>
                </a:lnTo>
                <a:close/>
                <a:moveTo>
                  <a:pt x="40" y="959"/>
                </a:moveTo>
                <a:lnTo>
                  <a:pt x="40" y="959"/>
                </a:lnTo>
                <a:lnTo>
                  <a:pt x="81" y="980"/>
                </a:lnTo>
                <a:lnTo>
                  <a:pt x="101" y="990"/>
                </a:lnTo>
                <a:lnTo>
                  <a:pt x="122" y="1000"/>
                </a:lnTo>
                <a:lnTo>
                  <a:pt x="146" y="1007"/>
                </a:lnTo>
                <a:lnTo>
                  <a:pt x="170" y="1012"/>
                </a:lnTo>
                <a:lnTo>
                  <a:pt x="196" y="1016"/>
                </a:lnTo>
                <a:lnTo>
                  <a:pt x="224" y="1016"/>
                </a:lnTo>
                <a:lnTo>
                  <a:pt x="224" y="1016"/>
                </a:lnTo>
                <a:lnTo>
                  <a:pt x="199" y="1014"/>
                </a:lnTo>
                <a:lnTo>
                  <a:pt x="174" y="1008"/>
                </a:lnTo>
                <a:lnTo>
                  <a:pt x="151" y="1001"/>
                </a:lnTo>
                <a:lnTo>
                  <a:pt x="129" y="993"/>
                </a:lnTo>
                <a:lnTo>
                  <a:pt x="108" y="983"/>
                </a:lnTo>
                <a:lnTo>
                  <a:pt x="88" y="973"/>
                </a:lnTo>
                <a:lnTo>
                  <a:pt x="50" y="949"/>
                </a:lnTo>
                <a:lnTo>
                  <a:pt x="50" y="949"/>
                </a:lnTo>
                <a:lnTo>
                  <a:pt x="37" y="920"/>
                </a:lnTo>
                <a:lnTo>
                  <a:pt x="29" y="903"/>
                </a:lnTo>
                <a:lnTo>
                  <a:pt x="25" y="897"/>
                </a:lnTo>
                <a:lnTo>
                  <a:pt x="21" y="893"/>
                </a:lnTo>
                <a:lnTo>
                  <a:pt x="21" y="893"/>
                </a:lnTo>
                <a:lnTo>
                  <a:pt x="25" y="911"/>
                </a:lnTo>
                <a:lnTo>
                  <a:pt x="29" y="928"/>
                </a:lnTo>
                <a:lnTo>
                  <a:pt x="35" y="945"/>
                </a:lnTo>
                <a:lnTo>
                  <a:pt x="40" y="959"/>
                </a:lnTo>
                <a:lnTo>
                  <a:pt x="40" y="959"/>
                </a:lnTo>
                <a:close/>
                <a:moveTo>
                  <a:pt x="26" y="783"/>
                </a:moveTo>
                <a:lnTo>
                  <a:pt x="26" y="783"/>
                </a:lnTo>
                <a:lnTo>
                  <a:pt x="25" y="789"/>
                </a:lnTo>
                <a:lnTo>
                  <a:pt x="25" y="796"/>
                </a:lnTo>
                <a:lnTo>
                  <a:pt x="26" y="801"/>
                </a:lnTo>
                <a:lnTo>
                  <a:pt x="28" y="804"/>
                </a:lnTo>
                <a:lnTo>
                  <a:pt x="32" y="807"/>
                </a:lnTo>
                <a:lnTo>
                  <a:pt x="32" y="807"/>
                </a:lnTo>
                <a:lnTo>
                  <a:pt x="52" y="766"/>
                </a:lnTo>
                <a:lnTo>
                  <a:pt x="73" y="726"/>
                </a:lnTo>
                <a:lnTo>
                  <a:pt x="95" y="688"/>
                </a:lnTo>
                <a:lnTo>
                  <a:pt x="119" y="651"/>
                </a:lnTo>
                <a:lnTo>
                  <a:pt x="119" y="651"/>
                </a:lnTo>
                <a:lnTo>
                  <a:pt x="92" y="681"/>
                </a:lnTo>
                <a:lnTo>
                  <a:pt x="78" y="695"/>
                </a:lnTo>
                <a:lnTo>
                  <a:pt x="66" y="710"/>
                </a:lnTo>
                <a:lnTo>
                  <a:pt x="54" y="727"/>
                </a:lnTo>
                <a:lnTo>
                  <a:pt x="43" y="744"/>
                </a:lnTo>
                <a:lnTo>
                  <a:pt x="33" y="764"/>
                </a:lnTo>
                <a:lnTo>
                  <a:pt x="26" y="783"/>
                </a:lnTo>
                <a:lnTo>
                  <a:pt x="26" y="783"/>
                </a:lnTo>
                <a:close/>
                <a:moveTo>
                  <a:pt x="59" y="418"/>
                </a:moveTo>
                <a:lnTo>
                  <a:pt x="59" y="418"/>
                </a:lnTo>
                <a:lnTo>
                  <a:pt x="81" y="390"/>
                </a:lnTo>
                <a:lnTo>
                  <a:pt x="94" y="376"/>
                </a:lnTo>
                <a:lnTo>
                  <a:pt x="105" y="362"/>
                </a:lnTo>
                <a:lnTo>
                  <a:pt x="105" y="362"/>
                </a:lnTo>
                <a:lnTo>
                  <a:pt x="112" y="352"/>
                </a:lnTo>
                <a:lnTo>
                  <a:pt x="120" y="342"/>
                </a:lnTo>
                <a:lnTo>
                  <a:pt x="137" y="324"/>
                </a:lnTo>
                <a:lnTo>
                  <a:pt x="144" y="312"/>
                </a:lnTo>
                <a:lnTo>
                  <a:pt x="150" y="300"/>
                </a:lnTo>
                <a:lnTo>
                  <a:pt x="151" y="293"/>
                </a:lnTo>
                <a:lnTo>
                  <a:pt x="153" y="286"/>
                </a:lnTo>
                <a:lnTo>
                  <a:pt x="153" y="276"/>
                </a:lnTo>
                <a:lnTo>
                  <a:pt x="153" y="266"/>
                </a:lnTo>
                <a:lnTo>
                  <a:pt x="153" y="266"/>
                </a:lnTo>
                <a:lnTo>
                  <a:pt x="148" y="275"/>
                </a:lnTo>
                <a:lnTo>
                  <a:pt x="143" y="282"/>
                </a:lnTo>
                <a:lnTo>
                  <a:pt x="132" y="293"/>
                </a:lnTo>
                <a:lnTo>
                  <a:pt x="122" y="305"/>
                </a:lnTo>
                <a:lnTo>
                  <a:pt x="118" y="312"/>
                </a:lnTo>
                <a:lnTo>
                  <a:pt x="113" y="319"/>
                </a:lnTo>
                <a:lnTo>
                  <a:pt x="113" y="319"/>
                </a:lnTo>
                <a:lnTo>
                  <a:pt x="101" y="345"/>
                </a:lnTo>
                <a:lnTo>
                  <a:pt x="85" y="369"/>
                </a:lnTo>
                <a:lnTo>
                  <a:pt x="71" y="393"/>
                </a:lnTo>
                <a:lnTo>
                  <a:pt x="59" y="418"/>
                </a:lnTo>
                <a:lnTo>
                  <a:pt x="59" y="418"/>
                </a:lnTo>
                <a:close/>
                <a:moveTo>
                  <a:pt x="129" y="439"/>
                </a:moveTo>
                <a:lnTo>
                  <a:pt x="137" y="442"/>
                </a:lnTo>
                <a:lnTo>
                  <a:pt x="70" y="553"/>
                </a:lnTo>
                <a:lnTo>
                  <a:pt x="70" y="553"/>
                </a:lnTo>
                <a:lnTo>
                  <a:pt x="82" y="536"/>
                </a:lnTo>
                <a:lnTo>
                  <a:pt x="97" y="520"/>
                </a:lnTo>
                <a:lnTo>
                  <a:pt x="129" y="488"/>
                </a:lnTo>
                <a:lnTo>
                  <a:pt x="129" y="488"/>
                </a:lnTo>
                <a:lnTo>
                  <a:pt x="136" y="484"/>
                </a:lnTo>
                <a:lnTo>
                  <a:pt x="143" y="478"/>
                </a:lnTo>
                <a:lnTo>
                  <a:pt x="150" y="471"/>
                </a:lnTo>
                <a:lnTo>
                  <a:pt x="154" y="461"/>
                </a:lnTo>
                <a:lnTo>
                  <a:pt x="157" y="452"/>
                </a:lnTo>
                <a:lnTo>
                  <a:pt x="158" y="440"/>
                </a:lnTo>
                <a:lnTo>
                  <a:pt x="157" y="429"/>
                </a:lnTo>
                <a:lnTo>
                  <a:pt x="154" y="418"/>
                </a:lnTo>
                <a:lnTo>
                  <a:pt x="154" y="418"/>
                </a:lnTo>
                <a:lnTo>
                  <a:pt x="151" y="422"/>
                </a:lnTo>
                <a:lnTo>
                  <a:pt x="148" y="425"/>
                </a:lnTo>
                <a:lnTo>
                  <a:pt x="146" y="428"/>
                </a:lnTo>
                <a:lnTo>
                  <a:pt x="143" y="429"/>
                </a:lnTo>
                <a:lnTo>
                  <a:pt x="136" y="432"/>
                </a:lnTo>
                <a:lnTo>
                  <a:pt x="132" y="435"/>
                </a:lnTo>
                <a:lnTo>
                  <a:pt x="129" y="439"/>
                </a:lnTo>
                <a:lnTo>
                  <a:pt x="129" y="439"/>
                </a:lnTo>
                <a:close/>
                <a:moveTo>
                  <a:pt x="146" y="215"/>
                </a:moveTo>
                <a:lnTo>
                  <a:pt x="146" y="215"/>
                </a:lnTo>
                <a:lnTo>
                  <a:pt x="134" y="231"/>
                </a:lnTo>
                <a:lnTo>
                  <a:pt x="125" y="248"/>
                </a:lnTo>
                <a:lnTo>
                  <a:pt x="105" y="282"/>
                </a:lnTo>
                <a:lnTo>
                  <a:pt x="88" y="317"/>
                </a:lnTo>
                <a:lnTo>
                  <a:pt x="71" y="352"/>
                </a:lnTo>
                <a:lnTo>
                  <a:pt x="71" y="352"/>
                </a:lnTo>
                <a:lnTo>
                  <a:pt x="89" y="326"/>
                </a:lnTo>
                <a:lnTo>
                  <a:pt x="108" y="301"/>
                </a:lnTo>
                <a:lnTo>
                  <a:pt x="129" y="276"/>
                </a:lnTo>
                <a:lnTo>
                  <a:pt x="140" y="263"/>
                </a:lnTo>
                <a:lnTo>
                  <a:pt x="151" y="252"/>
                </a:lnTo>
                <a:lnTo>
                  <a:pt x="151" y="252"/>
                </a:lnTo>
                <a:lnTo>
                  <a:pt x="153" y="249"/>
                </a:lnTo>
                <a:lnTo>
                  <a:pt x="154" y="246"/>
                </a:lnTo>
                <a:lnTo>
                  <a:pt x="153" y="235"/>
                </a:lnTo>
                <a:lnTo>
                  <a:pt x="151" y="211"/>
                </a:lnTo>
                <a:lnTo>
                  <a:pt x="151" y="211"/>
                </a:lnTo>
                <a:lnTo>
                  <a:pt x="146" y="215"/>
                </a:lnTo>
                <a:lnTo>
                  <a:pt x="146" y="215"/>
                </a:lnTo>
                <a:close/>
                <a:moveTo>
                  <a:pt x="75" y="900"/>
                </a:moveTo>
                <a:lnTo>
                  <a:pt x="75" y="900"/>
                </a:lnTo>
                <a:lnTo>
                  <a:pt x="97" y="872"/>
                </a:lnTo>
                <a:lnTo>
                  <a:pt x="120" y="845"/>
                </a:lnTo>
                <a:lnTo>
                  <a:pt x="146" y="818"/>
                </a:lnTo>
                <a:lnTo>
                  <a:pt x="171" y="794"/>
                </a:lnTo>
                <a:lnTo>
                  <a:pt x="171" y="794"/>
                </a:lnTo>
                <a:lnTo>
                  <a:pt x="175" y="790"/>
                </a:lnTo>
                <a:lnTo>
                  <a:pt x="177" y="785"/>
                </a:lnTo>
                <a:lnTo>
                  <a:pt x="177" y="780"/>
                </a:lnTo>
                <a:lnTo>
                  <a:pt x="175" y="775"/>
                </a:lnTo>
                <a:lnTo>
                  <a:pt x="171" y="766"/>
                </a:lnTo>
                <a:lnTo>
                  <a:pt x="167" y="758"/>
                </a:lnTo>
                <a:lnTo>
                  <a:pt x="167" y="758"/>
                </a:lnTo>
                <a:lnTo>
                  <a:pt x="161" y="769"/>
                </a:lnTo>
                <a:lnTo>
                  <a:pt x="154" y="779"/>
                </a:lnTo>
                <a:lnTo>
                  <a:pt x="139" y="800"/>
                </a:lnTo>
                <a:lnTo>
                  <a:pt x="136" y="803"/>
                </a:lnTo>
                <a:lnTo>
                  <a:pt x="134" y="808"/>
                </a:lnTo>
                <a:lnTo>
                  <a:pt x="134" y="808"/>
                </a:lnTo>
                <a:lnTo>
                  <a:pt x="104" y="853"/>
                </a:lnTo>
                <a:lnTo>
                  <a:pt x="88" y="876"/>
                </a:lnTo>
                <a:lnTo>
                  <a:pt x="75" y="900"/>
                </a:lnTo>
                <a:lnTo>
                  <a:pt x="75" y="900"/>
                </a:lnTo>
                <a:close/>
                <a:moveTo>
                  <a:pt x="40" y="824"/>
                </a:moveTo>
                <a:lnTo>
                  <a:pt x="40" y="824"/>
                </a:lnTo>
                <a:lnTo>
                  <a:pt x="32" y="821"/>
                </a:lnTo>
                <a:lnTo>
                  <a:pt x="29" y="820"/>
                </a:lnTo>
                <a:lnTo>
                  <a:pt x="28" y="821"/>
                </a:lnTo>
                <a:lnTo>
                  <a:pt x="28" y="823"/>
                </a:lnTo>
                <a:lnTo>
                  <a:pt x="28" y="827"/>
                </a:lnTo>
                <a:lnTo>
                  <a:pt x="28" y="827"/>
                </a:lnTo>
                <a:lnTo>
                  <a:pt x="29" y="832"/>
                </a:lnTo>
                <a:lnTo>
                  <a:pt x="30" y="841"/>
                </a:lnTo>
                <a:lnTo>
                  <a:pt x="30" y="855"/>
                </a:lnTo>
                <a:lnTo>
                  <a:pt x="30" y="855"/>
                </a:lnTo>
                <a:lnTo>
                  <a:pt x="57" y="814"/>
                </a:lnTo>
                <a:lnTo>
                  <a:pt x="85" y="773"/>
                </a:lnTo>
                <a:lnTo>
                  <a:pt x="112" y="733"/>
                </a:lnTo>
                <a:lnTo>
                  <a:pt x="139" y="693"/>
                </a:lnTo>
                <a:lnTo>
                  <a:pt x="139" y="693"/>
                </a:lnTo>
                <a:lnTo>
                  <a:pt x="112" y="723"/>
                </a:lnTo>
                <a:lnTo>
                  <a:pt x="85" y="754"/>
                </a:lnTo>
                <a:lnTo>
                  <a:pt x="73" y="771"/>
                </a:lnTo>
                <a:lnTo>
                  <a:pt x="61" y="787"/>
                </a:lnTo>
                <a:lnTo>
                  <a:pt x="50" y="804"/>
                </a:lnTo>
                <a:lnTo>
                  <a:pt x="40" y="824"/>
                </a:lnTo>
                <a:lnTo>
                  <a:pt x="40" y="824"/>
                </a:lnTo>
                <a:close/>
                <a:moveTo>
                  <a:pt x="2481" y="1001"/>
                </a:moveTo>
                <a:lnTo>
                  <a:pt x="2481" y="1001"/>
                </a:lnTo>
                <a:lnTo>
                  <a:pt x="2532" y="955"/>
                </a:lnTo>
                <a:lnTo>
                  <a:pt x="2560" y="931"/>
                </a:lnTo>
                <a:lnTo>
                  <a:pt x="2587" y="908"/>
                </a:lnTo>
                <a:lnTo>
                  <a:pt x="2587" y="908"/>
                </a:lnTo>
                <a:lnTo>
                  <a:pt x="2580" y="910"/>
                </a:lnTo>
                <a:lnTo>
                  <a:pt x="2574" y="910"/>
                </a:lnTo>
                <a:lnTo>
                  <a:pt x="2560" y="908"/>
                </a:lnTo>
                <a:lnTo>
                  <a:pt x="2550" y="908"/>
                </a:lnTo>
                <a:lnTo>
                  <a:pt x="2546" y="910"/>
                </a:lnTo>
                <a:lnTo>
                  <a:pt x="2543" y="911"/>
                </a:lnTo>
                <a:lnTo>
                  <a:pt x="2481" y="1001"/>
                </a:lnTo>
                <a:close/>
                <a:moveTo>
                  <a:pt x="333" y="936"/>
                </a:moveTo>
                <a:lnTo>
                  <a:pt x="333" y="929"/>
                </a:lnTo>
                <a:lnTo>
                  <a:pt x="333" y="929"/>
                </a:lnTo>
                <a:lnTo>
                  <a:pt x="344" y="920"/>
                </a:lnTo>
                <a:lnTo>
                  <a:pt x="354" y="907"/>
                </a:lnTo>
                <a:lnTo>
                  <a:pt x="363" y="893"/>
                </a:lnTo>
                <a:lnTo>
                  <a:pt x="371" y="877"/>
                </a:lnTo>
                <a:lnTo>
                  <a:pt x="371" y="877"/>
                </a:lnTo>
                <a:lnTo>
                  <a:pt x="371" y="872"/>
                </a:lnTo>
                <a:lnTo>
                  <a:pt x="369" y="870"/>
                </a:lnTo>
                <a:lnTo>
                  <a:pt x="365" y="869"/>
                </a:lnTo>
                <a:lnTo>
                  <a:pt x="362" y="870"/>
                </a:lnTo>
                <a:lnTo>
                  <a:pt x="362" y="870"/>
                </a:lnTo>
                <a:lnTo>
                  <a:pt x="335" y="889"/>
                </a:lnTo>
                <a:lnTo>
                  <a:pt x="323" y="900"/>
                </a:lnTo>
                <a:lnTo>
                  <a:pt x="312" y="910"/>
                </a:lnTo>
                <a:lnTo>
                  <a:pt x="300" y="922"/>
                </a:lnTo>
                <a:lnTo>
                  <a:pt x="289" y="935"/>
                </a:lnTo>
                <a:lnTo>
                  <a:pt x="279" y="948"/>
                </a:lnTo>
                <a:lnTo>
                  <a:pt x="271" y="962"/>
                </a:lnTo>
                <a:lnTo>
                  <a:pt x="351" y="889"/>
                </a:lnTo>
                <a:lnTo>
                  <a:pt x="351" y="889"/>
                </a:lnTo>
                <a:lnTo>
                  <a:pt x="348" y="896"/>
                </a:lnTo>
                <a:lnTo>
                  <a:pt x="344" y="903"/>
                </a:lnTo>
                <a:lnTo>
                  <a:pt x="335" y="915"/>
                </a:lnTo>
                <a:lnTo>
                  <a:pt x="327" y="927"/>
                </a:lnTo>
                <a:lnTo>
                  <a:pt x="323" y="934"/>
                </a:lnTo>
                <a:lnTo>
                  <a:pt x="320" y="941"/>
                </a:lnTo>
                <a:lnTo>
                  <a:pt x="333" y="936"/>
                </a:lnTo>
                <a:close/>
                <a:moveTo>
                  <a:pt x="1122" y="1014"/>
                </a:moveTo>
                <a:lnTo>
                  <a:pt x="1122" y="1014"/>
                </a:lnTo>
                <a:lnTo>
                  <a:pt x="1136" y="1002"/>
                </a:lnTo>
                <a:lnTo>
                  <a:pt x="1152" y="990"/>
                </a:lnTo>
                <a:lnTo>
                  <a:pt x="1180" y="962"/>
                </a:lnTo>
                <a:lnTo>
                  <a:pt x="1208" y="934"/>
                </a:lnTo>
                <a:lnTo>
                  <a:pt x="1222" y="921"/>
                </a:lnTo>
                <a:lnTo>
                  <a:pt x="1238" y="908"/>
                </a:lnTo>
                <a:lnTo>
                  <a:pt x="1233" y="908"/>
                </a:lnTo>
                <a:lnTo>
                  <a:pt x="1256" y="894"/>
                </a:lnTo>
                <a:lnTo>
                  <a:pt x="1256" y="894"/>
                </a:lnTo>
                <a:lnTo>
                  <a:pt x="1260" y="889"/>
                </a:lnTo>
                <a:lnTo>
                  <a:pt x="1263" y="887"/>
                </a:lnTo>
                <a:lnTo>
                  <a:pt x="1266" y="887"/>
                </a:lnTo>
                <a:lnTo>
                  <a:pt x="1266" y="887"/>
                </a:lnTo>
                <a:lnTo>
                  <a:pt x="1266" y="884"/>
                </a:lnTo>
                <a:lnTo>
                  <a:pt x="1267" y="883"/>
                </a:lnTo>
                <a:lnTo>
                  <a:pt x="1270" y="880"/>
                </a:lnTo>
                <a:lnTo>
                  <a:pt x="1270" y="880"/>
                </a:lnTo>
                <a:lnTo>
                  <a:pt x="1259" y="886"/>
                </a:lnTo>
                <a:lnTo>
                  <a:pt x="1247" y="891"/>
                </a:lnTo>
                <a:lnTo>
                  <a:pt x="1225" y="907"/>
                </a:lnTo>
                <a:lnTo>
                  <a:pt x="1204" y="925"/>
                </a:lnTo>
                <a:lnTo>
                  <a:pt x="1186" y="942"/>
                </a:lnTo>
                <a:lnTo>
                  <a:pt x="1120" y="1007"/>
                </a:lnTo>
                <a:lnTo>
                  <a:pt x="1117" y="1009"/>
                </a:lnTo>
                <a:lnTo>
                  <a:pt x="1114" y="1015"/>
                </a:lnTo>
                <a:lnTo>
                  <a:pt x="1114" y="1015"/>
                </a:lnTo>
                <a:lnTo>
                  <a:pt x="1118" y="1015"/>
                </a:lnTo>
                <a:lnTo>
                  <a:pt x="1122" y="1014"/>
                </a:lnTo>
                <a:lnTo>
                  <a:pt x="1122" y="1014"/>
                </a:lnTo>
                <a:close/>
                <a:moveTo>
                  <a:pt x="200" y="776"/>
                </a:moveTo>
                <a:lnTo>
                  <a:pt x="200" y="776"/>
                </a:lnTo>
                <a:lnTo>
                  <a:pt x="200" y="783"/>
                </a:lnTo>
                <a:lnTo>
                  <a:pt x="203" y="789"/>
                </a:lnTo>
                <a:lnTo>
                  <a:pt x="208" y="793"/>
                </a:lnTo>
                <a:lnTo>
                  <a:pt x="212" y="797"/>
                </a:lnTo>
                <a:lnTo>
                  <a:pt x="223" y="803"/>
                </a:lnTo>
                <a:lnTo>
                  <a:pt x="234" y="807"/>
                </a:lnTo>
                <a:lnTo>
                  <a:pt x="234" y="807"/>
                </a:lnTo>
                <a:lnTo>
                  <a:pt x="224" y="794"/>
                </a:lnTo>
                <a:lnTo>
                  <a:pt x="216" y="780"/>
                </a:lnTo>
                <a:lnTo>
                  <a:pt x="209" y="765"/>
                </a:lnTo>
                <a:lnTo>
                  <a:pt x="202" y="748"/>
                </a:lnTo>
                <a:lnTo>
                  <a:pt x="189" y="716"/>
                </a:lnTo>
                <a:lnTo>
                  <a:pt x="178" y="681"/>
                </a:lnTo>
                <a:lnTo>
                  <a:pt x="178" y="681"/>
                </a:lnTo>
                <a:lnTo>
                  <a:pt x="178" y="706"/>
                </a:lnTo>
                <a:lnTo>
                  <a:pt x="181" y="730"/>
                </a:lnTo>
                <a:lnTo>
                  <a:pt x="184" y="752"/>
                </a:lnTo>
                <a:lnTo>
                  <a:pt x="191" y="772"/>
                </a:lnTo>
                <a:lnTo>
                  <a:pt x="191" y="772"/>
                </a:lnTo>
                <a:lnTo>
                  <a:pt x="192" y="775"/>
                </a:lnTo>
                <a:lnTo>
                  <a:pt x="196" y="775"/>
                </a:lnTo>
                <a:lnTo>
                  <a:pt x="199" y="775"/>
                </a:lnTo>
                <a:lnTo>
                  <a:pt x="200" y="776"/>
                </a:lnTo>
                <a:lnTo>
                  <a:pt x="200" y="776"/>
                </a:lnTo>
                <a:close/>
                <a:moveTo>
                  <a:pt x="907" y="887"/>
                </a:moveTo>
                <a:lnTo>
                  <a:pt x="861" y="960"/>
                </a:lnTo>
                <a:lnTo>
                  <a:pt x="861" y="960"/>
                </a:lnTo>
                <a:lnTo>
                  <a:pt x="883" y="939"/>
                </a:lnTo>
                <a:lnTo>
                  <a:pt x="907" y="920"/>
                </a:lnTo>
                <a:lnTo>
                  <a:pt x="931" y="900"/>
                </a:lnTo>
                <a:lnTo>
                  <a:pt x="958" y="882"/>
                </a:lnTo>
                <a:lnTo>
                  <a:pt x="958" y="882"/>
                </a:lnTo>
                <a:lnTo>
                  <a:pt x="935" y="884"/>
                </a:lnTo>
                <a:lnTo>
                  <a:pt x="926" y="884"/>
                </a:lnTo>
                <a:lnTo>
                  <a:pt x="916" y="884"/>
                </a:lnTo>
                <a:lnTo>
                  <a:pt x="916" y="884"/>
                </a:lnTo>
                <a:lnTo>
                  <a:pt x="907" y="887"/>
                </a:lnTo>
                <a:lnTo>
                  <a:pt x="907" y="887"/>
                </a:lnTo>
                <a:close/>
                <a:moveTo>
                  <a:pt x="2720" y="903"/>
                </a:moveTo>
                <a:lnTo>
                  <a:pt x="2720" y="903"/>
                </a:lnTo>
                <a:lnTo>
                  <a:pt x="2709" y="901"/>
                </a:lnTo>
                <a:lnTo>
                  <a:pt x="2699" y="901"/>
                </a:lnTo>
                <a:lnTo>
                  <a:pt x="2675" y="903"/>
                </a:lnTo>
                <a:lnTo>
                  <a:pt x="2675" y="903"/>
                </a:lnTo>
                <a:lnTo>
                  <a:pt x="2664" y="922"/>
                </a:lnTo>
                <a:lnTo>
                  <a:pt x="2653" y="942"/>
                </a:lnTo>
                <a:lnTo>
                  <a:pt x="2627" y="980"/>
                </a:lnTo>
                <a:lnTo>
                  <a:pt x="2627" y="980"/>
                </a:lnTo>
                <a:lnTo>
                  <a:pt x="2671" y="941"/>
                </a:lnTo>
                <a:lnTo>
                  <a:pt x="2695" y="921"/>
                </a:lnTo>
                <a:lnTo>
                  <a:pt x="2720" y="903"/>
                </a:lnTo>
                <a:lnTo>
                  <a:pt x="2720" y="903"/>
                </a:lnTo>
                <a:close/>
                <a:moveTo>
                  <a:pt x="2737" y="51"/>
                </a:moveTo>
                <a:lnTo>
                  <a:pt x="2744" y="47"/>
                </a:lnTo>
                <a:lnTo>
                  <a:pt x="2744" y="47"/>
                </a:lnTo>
                <a:lnTo>
                  <a:pt x="2712" y="44"/>
                </a:lnTo>
                <a:lnTo>
                  <a:pt x="2675" y="41"/>
                </a:lnTo>
                <a:lnTo>
                  <a:pt x="2591" y="36"/>
                </a:lnTo>
                <a:lnTo>
                  <a:pt x="2516" y="34"/>
                </a:lnTo>
                <a:lnTo>
                  <a:pt x="2491" y="34"/>
                </a:lnTo>
                <a:lnTo>
                  <a:pt x="2477" y="36"/>
                </a:lnTo>
                <a:lnTo>
                  <a:pt x="2737" y="51"/>
                </a:lnTo>
                <a:close/>
                <a:moveTo>
                  <a:pt x="725" y="898"/>
                </a:moveTo>
                <a:lnTo>
                  <a:pt x="725" y="898"/>
                </a:lnTo>
                <a:lnTo>
                  <a:pt x="711" y="898"/>
                </a:lnTo>
                <a:lnTo>
                  <a:pt x="705" y="898"/>
                </a:lnTo>
                <a:lnTo>
                  <a:pt x="698" y="900"/>
                </a:lnTo>
                <a:lnTo>
                  <a:pt x="698" y="900"/>
                </a:lnTo>
                <a:lnTo>
                  <a:pt x="697" y="904"/>
                </a:lnTo>
                <a:lnTo>
                  <a:pt x="697" y="905"/>
                </a:lnTo>
                <a:lnTo>
                  <a:pt x="695" y="905"/>
                </a:lnTo>
                <a:lnTo>
                  <a:pt x="694" y="903"/>
                </a:lnTo>
                <a:lnTo>
                  <a:pt x="694" y="900"/>
                </a:lnTo>
                <a:lnTo>
                  <a:pt x="694" y="900"/>
                </a:lnTo>
                <a:lnTo>
                  <a:pt x="684" y="907"/>
                </a:lnTo>
                <a:lnTo>
                  <a:pt x="678" y="914"/>
                </a:lnTo>
                <a:lnTo>
                  <a:pt x="666" y="932"/>
                </a:lnTo>
                <a:lnTo>
                  <a:pt x="666" y="932"/>
                </a:lnTo>
                <a:lnTo>
                  <a:pt x="660" y="938"/>
                </a:lnTo>
                <a:lnTo>
                  <a:pt x="654" y="942"/>
                </a:lnTo>
                <a:lnTo>
                  <a:pt x="649" y="942"/>
                </a:lnTo>
                <a:lnTo>
                  <a:pt x="647" y="941"/>
                </a:lnTo>
                <a:lnTo>
                  <a:pt x="645" y="939"/>
                </a:lnTo>
                <a:lnTo>
                  <a:pt x="645" y="939"/>
                </a:lnTo>
                <a:lnTo>
                  <a:pt x="646" y="945"/>
                </a:lnTo>
                <a:lnTo>
                  <a:pt x="646" y="948"/>
                </a:lnTo>
                <a:lnTo>
                  <a:pt x="646" y="950"/>
                </a:lnTo>
                <a:lnTo>
                  <a:pt x="646" y="950"/>
                </a:lnTo>
                <a:lnTo>
                  <a:pt x="642" y="957"/>
                </a:lnTo>
                <a:lnTo>
                  <a:pt x="638" y="964"/>
                </a:lnTo>
                <a:lnTo>
                  <a:pt x="628" y="977"/>
                </a:lnTo>
                <a:lnTo>
                  <a:pt x="616" y="991"/>
                </a:lnTo>
                <a:lnTo>
                  <a:pt x="608" y="1004"/>
                </a:lnTo>
                <a:lnTo>
                  <a:pt x="608" y="1004"/>
                </a:lnTo>
                <a:lnTo>
                  <a:pt x="635" y="976"/>
                </a:lnTo>
                <a:lnTo>
                  <a:pt x="663" y="949"/>
                </a:lnTo>
                <a:lnTo>
                  <a:pt x="694" y="922"/>
                </a:lnTo>
                <a:lnTo>
                  <a:pt x="725" y="898"/>
                </a:lnTo>
                <a:lnTo>
                  <a:pt x="725" y="898"/>
                </a:lnTo>
                <a:close/>
                <a:moveTo>
                  <a:pt x="2397" y="1012"/>
                </a:moveTo>
                <a:lnTo>
                  <a:pt x="2397" y="1012"/>
                </a:lnTo>
                <a:lnTo>
                  <a:pt x="2449" y="962"/>
                </a:lnTo>
                <a:lnTo>
                  <a:pt x="2476" y="936"/>
                </a:lnTo>
                <a:lnTo>
                  <a:pt x="2502" y="912"/>
                </a:lnTo>
                <a:lnTo>
                  <a:pt x="2502" y="912"/>
                </a:lnTo>
                <a:lnTo>
                  <a:pt x="2494" y="910"/>
                </a:lnTo>
                <a:lnTo>
                  <a:pt x="2485" y="908"/>
                </a:lnTo>
                <a:lnTo>
                  <a:pt x="2477" y="908"/>
                </a:lnTo>
                <a:lnTo>
                  <a:pt x="2474" y="908"/>
                </a:lnTo>
                <a:lnTo>
                  <a:pt x="2471" y="911"/>
                </a:lnTo>
                <a:lnTo>
                  <a:pt x="2397" y="1012"/>
                </a:lnTo>
                <a:close/>
                <a:moveTo>
                  <a:pt x="2128" y="981"/>
                </a:moveTo>
                <a:lnTo>
                  <a:pt x="2128" y="981"/>
                </a:lnTo>
                <a:lnTo>
                  <a:pt x="2133" y="983"/>
                </a:lnTo>
                <a:lnTo>
                  <a:pt x="2133" y="983"/>
                </a:lnTo>
                <a:lnTo>
                  <a:pt x="2173" y="948"/>
                </a:lnTo>
                <a:lnTo>
                  <a:pt x="2195" y="929"/>
                </a:lnTo>
                <a:lnTo>
                  <a:pt x="2218" y="914"/>
                </a:lnTo>
                <a:lnTo>
                  <a:pt x="2179" y="911"/>
                </a:lnTo>
                <a:lnTo>
                  <a:pt x="2140" y="969"/>
                </a:lnTo>
                <a:lnTo>
                  <a:pt x="2137" y="972"/>
                </a:lnTo>
                <a:lnTo>
                  <a:pt x="2140" y="969"/>
                </a:lnTo>
                <a:lnTo>
                  <a:pt x="2140" y="969"/>
                </a:lnTo>
                <a:lnTo>
                  <a:pt x="2141" y="963"/>
                </a:lnTo>
                <a:lnTo>
                  <a:pt x="2144" y="959"/>
                </a:lnTo>
                <a:lnTo>
                  <a:pt x="2147" y="955"/>
                </a:lnTo>
                <a:lnTo>
                  <a:pt x="2148" y="949"/>
                </a:lnTo>
                <a:lnTo>
                  <a:pt x="2148" y="949"/>
                </a:lnTo>
                <a:lnTo>
                  <a:pt x="2141" y="955"/>
                </a:lnTo>
                <a:lnTo>
                  <a:pt x="2137" y="963"/>
                </a:lnTo>
                <a:lnTo>
                  <a:pt x="2128" y="979"/>
                </a:lnTo>
                <a:lnTo>
                  <a:pt x="2128" y="979"/>
                </a:lnTo>
                <a:lnTo>
                  <a:pt x="2131" y="979"/>
                </a:lnTo>
                <a:lnTo>
                  <a:pt x="2131" y="980"/>
                </a:lnTo>
                <a:lnTo>
                  <a:pt x="2131" y="981"/>
                </a:lnTo>
                <a:lnTo>
                  <a:pt x="2128" y="981"/>
                </a:lnTo>
                <a:lnTo>
                  <a:pt x="2128" y="981"/>
                </a:lnTo>
                <a:close/>
                <a:moveTo>
                  <a:pt x="2352" y="912"/>
                </a:moveTo>
                <a:lnTo>
                  <a:pt x="2313" y="911"/>
                </a:lnTo>
                <a:lnTo>
                  <a:pt x="2313" y="911"/>
                </a:lnTo>
                <a:lnTo>
                  <a:pt x="2306" y="931"/>
                </a:lnTo>
                <a:lnTo>
                  <a:pt x="2294" y="949"/>
                </a:lnTo>
                <a:lnTo>
                  <a:pt x="2284" y="967"/>
                </a:lnTo>
                <a:lnTo>
                  <a:pt x="2275" y="984"/>
                </a:lnTo>
                <a:lnTo>
                  <a:pt x="2352" y="912"/>
                </a:lnTo>
                <a:close/>
                <a:moveTo>
                  <a:pt x="2279" y="914"/>
                </a:moveTo>
                <a:lnTo>
                  <a:pt x="2279" y="914"/>
                </a:lnTo>
                <a:lnTo>
                  <a:pt x="2269" y="911"/>
                </a:lnTo>
                <a:lnTo>
                  <a:pt x="2258" y="911"/>
                </a:lnTo>
                <a:lnTo>
                  <a:pt x="2249" y="912"/>
                </a:lnTo>
                <a:lnTo>
                  <a:pt x="2247" y="914"/>
                </a:lnTo>
                <a:lnTo>
                  <a:pt x="2244" y="915"/>
                </a:lnTo>
                <a:lnTo>
                  <a:pt x="2244" y="915"/>
                </a:lnTo>
                <a:lnTo>
                  <a:pt x="2237" y="928"/>
                </a:lnTo>
                <a:lnTo>
                  <a:pt x="2228" y="941"/>
                </a:lnTo>
                <a:lnTo>
                  <a:pt x="2218" y="952"/>
                </a:lnTo>
                <a:lnTo>
                  <a:pt x="2209" y="962"/>
                </a:lnTo>
                <a:lnTo>
                  <a:pt x="2195" y="987"/>
                </a:lnTo>
                <a:lnTo>
                  <a:pt x="2279" y="914"/>
                </a:lnTo>
                <a:close/>
                <a:moveTo>
                  <a:pt x="2051" y="993"/>
                </a:moveTo>
                <a:lnTo>
                  <a:pt x="2141" y="912"/>
                </a:lnTo>
                <a:lnTo>
                  <a:pt x="2110" y="911"/>
                </a:lnTo>
                <a:lnTo>
                  <a:pt x="2110" y="911"/>
                </a:lnTo>
                <a:lnTo>
                  <a:pt x="2096" y="932"/>
                </a:lnTo>
                <a:lnTo>
                  <a:pt x="2081" y="952"/>
                </a:lnTo>
                <a:lnTo>
                  <a:pt x="2065" y="972"/>
                </a:lnTo>
                <a:lnTo>
                  <a:pt x="2051" y="993"/>
                </a:lnTo>
                <a:lnTo>
                  <a:pt x="2051" y="993"/>
                </a:lnTo>
                <a:close/>
                <a:moveTo>
                  <a:pt x="1571" y="891"/>
                </a:moveTo>
                <a:lnTo>
                  <a:pt x="1571" y="891"/>
                </a:lnTo>
                <a:lnTo>
                  <a:pt x="1568" y="901"/>
                </a:lnTo>
                <a:lnTo>
                  <a:pt x="1564" y="910"/>
                </a:lnTo>
                <a:lnTo>
                  <a:pt x="1559" y="918"/>
                </a:lnTo>
                <a:lnTo>
                  <a:pt x="1554" y="927"/>
                </a:lnTo>
                <a:lnTo>
                  <a:pt x="1548" y="934"/>
                </a:lnTo>
                <a:lnTo>
                  <a:pt x="1542" y="939"/>
                </a:lnTo>
                <a:lnTo>
                  <a:pt x="1535" y="945"/>
                </a:lnTo>
                <a:lnTo>
                  <a:pt x="1528" y="948"/>
                </a:lnTo>
                <a:lnTo>
                  <a:pt x="1528" y="948"/>
                </a:lnTo>
                <a:lnTo>
                  <a:pt x="1527" y="949"/>
                </a:lnTo>
                <a:lnTo>
                  <a:pt x="1527" y="948"/>
                </a:lnTo>
                <a:lnTo>
                  <a:pt x="1530" y="946"/>
                </a:lnTo>
                <a:lnTo>
                  <a:pt x="1533" y="945"/>
                </a:lnTo>
                <a:lnTo>
                  <a:pt x="1534" y="945"/>
                </a:lnTo>
                <a:lnTo>
                  <a:pt x="1535" y="946"/>
                </a:lnTo>
                <a:lnTo>
                  <a:pt x="1537" y="949"/>
                </a:lnTo>
                <a:lnTo>
                  <a:pt x="1537" y="949"/>
                </a:lnTo>
                <a:lnTo>
                  <a:pt x="1554" y="935"/>
                </a:lnTo>
                <a:lnTo>
                  <a:pt x="1573" y="918"/>
                </a:lnTo>
                <a:lnTo>
                  <a:pt x="1596" y="901"/>
                </a:lnTo>
                <a:lnTo>
                  <a:pt x="1607" y="893"/>
                </a:lnTo>
                <a:lnTo>
                  <a:pt x="1618" y="887"/>
                </a:lnTo>
                <a:lnTo>
                  <a:pt x="1568" y="890"/>
                </a:lnTo>
                <a:lnTo>
                  <a:pt x="1571" y="891"/>
                </a:lnTo>
                <a:close/>
                <a:moveTo>
                  <a:pt x="98" y="438"/>
                </a:moveTo>
                <a:lnTo>
                  <a:pt x="98" y="438"/>
                </a:lnTo>
                <a:lnTo>
                  <a:pt x="125" y="408"/>
                </a:lnTo>
                <a:lnTo>
                  <a:pt x="139" y="393"/>
                </a:lnTo>
                <a:lnTo>
                  <a:pt x="154" y="378"/>
                </a:lnTo>
                <a:lnTo>
                  <a:pt x="154" y="378"/>
                </a:lnTo>
                <a:lnTo>
                  <a:pt x="156" y="376"/>
                </a:lnTo>
                <a:lnTo>
                  <a:pt x="157" y="371"/>
                </a:lnTo>
                <a:lnTo>
                  <a:pt x="157" y="362"/>
                </a:lnTo>
                <a:lnTo>
                  <a:pt x="153" y="338"/>
                </a:lnTo>
                <a:lnTo>
                  <a:pt x="153" y="338"/>
                </a:lnTo>
                <a:lnTo>
                  <a:pt x="150" y="346"/>
                </a:lnTo>
                <a:lnTo>
                  <a:pt x="146" y="353"/>
                </a:lnTo>
                <a:lnTo>
                  <a:pt x="139" y="366"/>
                </a:lnTo>
                <a:lnTo>
                  <a:pt x="139" y="366"/>
                </a:lnTo>
                <a:lnTo>
                  <a:pt x="136" y="367"/>
                </a:lnTo>
                <a:lnTo>
                  <a:pt x="98" y="438"/>
                </a:lnTo>
                <a:close/>
                <a:moveTo>
                  <a:pt x="146" y="876"/>
                </a:moveTo>
                <a:lnTo>
                  <a:pt x="146" y="876"/>
                </a:lnTo>
                <a:lnTo>
                  <a:pt x="163" y="860"/>
                </a:lnTo>
                <a:lnTo>
                  <a:pt x="179" y="845"/>
                </a:lnTo>
                <a:lnTo>
                  <a:pt x="213" y="817"/>
                </a:lnTo>
                <a:lnTo>
                  <a:pt x="213" y="817"/>
                </a:lnTo>
                <a:lnTo>
                  <a:pt x="209" y="813"/>
                </a:lnTo>
                <a:lnTo>
                  <a:pt x="203" y="810"/>
                </a:lnTo>
                <a:lnTo>
                  <a:pt x="199" y="807"/>
                </a:lnTo>
                <a:lnTo>
                  <a:pt x="195" y="804"/>
                </a:lnTo>
                <a:lnTo>
                  <a:pt x="195" y="804"/>
                </a:lnTo>
                <a:lnTo>
                  <a:pt x="179" y="820"/>
                </a:lnTo>
                <a:lnTo>
                  <a:pt x="168" y="837"/>
                </a:lnTo>
                <a:lnTo>
                  <a:pt x="157" y="855"/>
                </a:lnTo>
                <a:lnTo>
                  <a:pt x="146" y="876"/>
                </a:lnTo>
                <a:lnTo>
                  <a:pt x="146" y="876"/>
                </a:lnTo>
                <a:close/>
                <a:moveTo>
                  <a:pt x="874" y="889"/>
                </a:moveTo>
                <a:lnTo>
                  <a:pt x="874" y="889"/>
                </a:lnTo>
                <a:lnTo>
                  <a:pt x="864" y="890"/>
                </a:lnTo>
                <a:lnTo>
                  <a:pt x="855" y="891"/>
                </a:lnTo>
                <a:lnTo>
                  <a:pt x="845" y="894"/>
                </a:lnTo>
                <a:lnTo>
                  <a:pt x="837" y="897"/>
                </a:lnTo>
                <a:lnTo>
                  <a:pt x="837" y="897"/>
                </a:lnTo>
                <a:lnTo>
                  <a:pt x="833" y="901"/>
                </a:lnTo>
                <a:lnTo>
                  <a:pt x="829" y="905"/>
                </a:lnTo>
                <a:lnTo>
                  <a:pt x="820" y="917"/>
                </a:lnTo>
                <a:lnTo>
                  <a:pt x="812" y="928"/>
                </a:lnTo>
                <a:lnTo>
                  <a:pt x="808" y="932"/>
                </a:lnTo>
                <a:lnTo>
                  <a:pt x="803" y="936"/>
                </a:lnTo>
                <a:lnTo>
                  <a:pt x="808" y="936"/>
                </a:lnTo>
                <a:lnTo>
                  <a:pt x="808" y="936"/>
                </a:lnTo>
                <a:lnTo>
                  <a:pt x="798" y="950"/>
                </a:lnTo>
                <a:lnTo>
                  <a:pt x="793" y="957"/>
                </a:lnTo>
                <a:lnTo>
                  <a:pt x="789" y="964"/>
                </a:lnTo>
                <a:lnTo>
                  <a:pt x="789" y="964"/>
                </a:lnTo>
                <a:lnTo>
                  <a:pt x="830" y="925"/>
                </a:lnTo>
                <a:lnTo>
                  <a:pt x="851" y="905"/>
                </a:lnTo>
                <a:lnTo>
                  <a:pt x="862" y="897"/>
                </a:lnTo>
                <a:lnTo>
                  <a:pt x="874" y="889"/>
                </a:lnTo>
                <a:lnTo>
                  <a:pt x="874" y="889"/>
                </a:lnTo>
                <a:close/>
                <a:moveTo>
                  <a:pt x="1683" y="943"/>
                </a:moveTo>
                <a:lnTo>
                  <a:pt x="1749" y="891"/>
                </a:lnTo>
                <a:lnTo>
                  <a:pt x="1749" y="891"/>
                </a:lnTo>
                <a:lnTo>
                  <a:pt x="1741" y="891"/>
                </a:lnTo>
                <a:lnTo>
                  <a:pt x="1735" y="893"/>
                </a:lnTo>
                <a:lnTo>
                  <a:pt x="1729" y="894"/>
                </a:lnTo>
                <a:lnTo>
                  <a:pt x="1725" y="894"/>
                </a:lnTo>
                <a:lnTo>
                  <a:pt x="1725" y="894"/>
                </a:lnTo>
                <a:lnTo>
                  <a:pt x="1717" y="891"/>
                </a:lnTo>
                <a:lnTo>
                  <a:pt x="1708" y="890"/>
                </a:lnTo>
                <a:lnTo>
                  <a:pt x="1704" y="891"/>
                </a:lnTo>
                <a:lnTo>
                  <a:pt x="1701" y="893"/>
                </a:lnTo>
                <a:lnTo>
                  <a:pt x="1700" y="896"/>
                </a:lnTo>
                <a:lnTo>
                  <a:pt x="1700" y="900"/>
                </a:lnTo>
                <a:lnTo>
                  <a:pt x="1700" y="900"/>
                </a:lnTo>
                <a:lnTo>
                  <a:pt x="1700" y="907"/>
                </a:lnTo>
                <a:lnTo>
                  <a:pt x="1698" y="914"/>
                </a:lnTo>
                <a:lnTo>
                  <a:pt x="1694" y="920"/>
                </a:lnTo>
                <a:lnTo>
                  <a:pt x="1691" y="925"/>
                </a:lnTo>
                <a:lnTo>
                  <a:pt x="1684" y="935"/>
                </a:lnTo>
                <a:lnTo>
                  <a:pt x="1683" y="939"/>
                </a:lnTo>
                <a:lnTo>
                  <a:pt x="1683" y="943"/>
                </a:lnTo>
                <a:lnTo>
                  <a:pt x="1683" y="943"/>
                </a:lnTo>
                <a:close/>
                <a:moveTo>
                  <a:pt x="115" y="550"/>
                </a:moveTo>
                <a:lnTo>
                  <a:pt x="115" y="550"/>
                </a:lnTo>
                <a:lnTo>
                  <a:pt x="122" y="540"/>
                </a:lnTo>
                <a:lnTo>
                  <a:pt x="125" y="537"/>
                </a:lnTo>
                <a:lnTo>
                  <a:pt x="127" y="534"/>
                </a:lnTo>
                <a:lnTo>
                  <a:pt x="127" y="534"/>
                </a:lnTo>
                <a:lnTo>
                  <a:pt x="122" y="546"/>
                </a:lnTo>
                <a:lnTo>
                  <a:pt x="115" y="558"/>
                </a:lnTo>
                <a:lnTo>
                  <a:pt x="106" y="571"/>
                </a:lnTo>
                <a:lnTo>
                  <a:pt x="99" y="584"/>
                </a:lnTo>
                <a:lnTo>
                  <a:pt x="99" y="584"/>
                </a:lnTo>
                <a:lnTo>
                  <a:pt x="125" y="557"/>
                </a:lnTo>
                <a:lnTo>
                  <a:pt x="137" y="546"/>
                </a:lnTo>
                <a:lnTo>
                  <a:pt x="150" y="534"/>
                </a:lnTo>
                <a:lnTo>
                  <a:pt x="150" y="534"/>
                </a:lnTo>
                <a:lnTo>
                  <a:pt x="153" y="530"/>
                </a:lnTo>
                <a:lnTo>
                  <a:pt x="156" y="526"/>
                </a:lnTo>
                <a:lnTo>
                  <a:pt x="156" y="522"/>
                </a:lnTo>
                <a:lnTo>
                  <a:pt x="156" y="518"/>
                </a:lnTo>
                <a:lnTo>
                  <a:pt x="154" y="509"/>
                </a:lnTo>
                <a:lnTo>
                  <a:pt x="153" y="502"/>
                </a:lnTo>
                <a:lnTo>
                  <a:pt x="153" y="502"/>
                </a:lnTo>
                <a:lnTo>
                  <a:pt x="148" y="508"/>
                </a:lnTo>
                <a:lnTo>
                  <a:pt x="144" y="513"/>
                </a:lnTo>
                <a:lnTo>
                  <a:pt x="133" y="523"/>
                </a:lnTo>
                <a:lnTo>
                  <a:pt x="127" y="527"/>
                </a:lnTo>
                <a:lnTo>
                  <a:pt x="123" y="534"/>
                </a:lnTo>
                <a:lnTo>
                  <a:pt x="119" y="542"/>
                </a:lnTo>
                <a:lnTo>
                  <a:pt x="115" y="550"/>
                </a:lnTo>
                <a:lnTo>
                  <a:pt x="115" y="550"/>
                </a:lnTo>
                <a:close/>
                <a:moveTo>
                  <a:pt x="1607" y="946"/>
                </a:moveTo>
                <a:lnTo>
                  <a:pt x="1607" y="946"/>
                </a:lnTo>
                <a:lnTo>
                  <a:pt x="1645" y="917"/>
                </a:lnTo>
                <a:lnTo>
                  <a:pt x="1663" y="903"/>
                </a:lnTo>
                <a:lnTo>
                  <a:pt x="1683" y="891"/>
                </a:lnTo>
                <a:lnTo>
                  <a:pt x="1683" y="891"/>
                </a:lnTo>
                <a:lnTo>
                  <a:pt x="1673" y="889"/>
                </a:lnTo>
                <a:lnTo>
                  <a:pt x="1662" y="887"/>
                </a:lnTo>
                <a:lnTo>
                  <a:pt x="1651" y="887"/>
                </a:lnTo>
                <a:lnTo>
                  <a:pt x="1646" y="889"/>
                </a:lnTo>
                <a:lnTo>
                  <a:pt x="1644" y="891"/>
                </a:lnTo>
                <a:lnTo>
                  <a:pt x="1644" y="891"/>
                </a:lnTo>
                <a:lnTo>
                  <a:pt x="1634" y="903"/>
                </a:lnTo>
                <a:lnTo>
                  <a:pt x="1625" y="915"/>
                </a:lnTo>
                <a:lnTo>
                  <a:pt x="1617" y="931"/>
                </a:lnTo>
                <a:lnTo>
                  <a:pt x="1607" y="946"/>
                </a:lnTo>
                <a:lnTo>
                  <a:pt x="1607" y="946"/>
                </a:lnTo>
                <a:close/>
                <a:moveTo>
                  <a:pt x="2613" y="912"/>
                </a:moveTo>
                <a:lnTo>
                  <a:pt x="2613" y="912"/>
                </a:lnTo>
                <a:lnTo>
                  <a:pt x="2603" y="928"/>
                </a:lnTo>
                <a:lnTo>
                  <a:pt x="2591" y="943"/>
                </a:lnTo>
                <a:lnTo>
                  <a:pt x="2580" y="957"/>
                </a:lnTo>
                <a:lnTo>
                  <a:pt x="2570" y="973"/>
                </a:lnTo>
                <a:lnTo>
                  <a:pt x="2570" y="973"/>
                </a:lnTo>
                <a:lnTo>
                  <a:pt x="2606" y="939"/>
                </a:lnTo>
                <a:lnTo>
                  <a:pt x="2626" y="924"/>
                </a:lnTo>
                <a:lnTo>
                  <a:pt x="2647" y="908"/>
                </a:lnTo>
                <a:lnTo>
                  <a:pt x="2647" y="908"/>
                </a:lnTo>
                <a:lnTo>
                  <a:pt x="2637" y="908"/>
                </a:lnTo>
                <a:lnTo>
                  <a:pt x="2627" y="910"/>
                </a:lnTo>
                <a:lnTo>
                  <a:pt x="2627" y="910"/>
                </a:lnTo>
                <a:lnTo>
                  <a:pt x="2623" y="910"/>
                </a:lnTo>
                <a:lnTo>
                  <a:pt x="2620" y="910"/>
                </a:lnTo>
                <a:lnTo>
                  <a:pt x="2616" y="910"/>
                </a:lnTo>
                <a:lnTo>
                  <a:pt x="2613" y="912"/>
                </a:lnTo>
                <a:lnTo>
                  <a:pt x="2613" y="912"/>
                </a:lnTo>
                <a:close/>
                <a:moveTo>
                  <a:pt x="1510" y="894"/>
                </a:moveTo>
                <a:lnTo>
                  <a:pt x="1510" y="894"/>
                </a:lnTo>
                <a:lnTo>
                  <a:pt x="1505" y="904"/>
                </a:lnTo>
                <a:lnTo>
                  <a:pt x="1499" y="914"/>
                </a:lnTo>
                <a:lnTo>
                  <a:pt x="1490" y="924"/>
                </a:lnTo>
                <a:lnTo>
                  <a:pt x="1483" y="935"/>
                </a:lnTo>
                <a:lnTo>
                  <a:pt x="1483" y="935"/>
                </a:lnTo>
                <a:lnTo>
                  <a:pt x="1499" y="922"/>
                </a:lnTo>
                <a:lnTo>
                  <a:pt x="1516" y="910"/>
                </a:lnTo>
                <a:lnTo>
                  <a:pt x="1533" y="897"/>
                </a:lnTo>
                <a:lnTo>
                  <a:pt x="1548" y="887"/>
                </a:lnTo>
                <a:lnTo>
                  <a:pt x="1548" y="887"/>
                </a:lnTo>
                <a:lnTo>
                  <a:pt x="1526" y="887"/>
                </a:lnTo>
                <a:lnTo>
                  <a:pt x="1517" y="887"/>
                </a:lnTo>
                <a:lnTo>
                  <a:pt x="1510" y="889"/>
                </a:lnTo>
                <a:lnTo>
                  <a:pt x="1510" y="889"/>
                </a:lnTo>
                <a:lnTo>
                  <a:pt x="1510" y="894"/>
                </a:lnTo>
                <a:lnTo>
                  <a:pt x="1510" y="894"/>
                </a:lnTo>
                <a:close/>
                <a:moveTo>
                  <a:pt x="2731" y="1011"/>
                </a:moveTo>
                <a:lnTo>
                  <a:pt x="2731" y="1011"/>
                </a:lnTo>
                <a:lnTo>
                  <a:pt x="2751" y="993"/>
                </a:lnTo>
                <a:lnTo>
                  <a:pt x="2769" y="973"/>
                </a:lnTo>
                <a:lnTo>
                  <a:pt x="2788" y="950"/>
                </a:lnTo>
                <a:lnTo>
                  <a:pt x="2803" y="929"/>
                </a:lnTo>
                <a:lnTo>
                  <a:pt x="2803" y="929"/>
                </a:lnTo>
                <a:lnTo>
                  <a:pt x="2803" y="924"/>
                </a:lnTo>
                <a:lnTo>
                  <a:pt x="2771" y="960"/>
                </a:lnTo>
                <a:lnTo>
                  <a:pt x="2771" y="960"/>
                </a:lnTo>
                <a:lnTo>
                  <a:pt x="2759" y="973"/>
                </a:lnTo>
                <a:lnTo>
                  <a:pt x="2751" y="986"/>
                </a:lnTo>
                <a:lnTo>
                  <a:pt x="2731" y="1011"/>
                </a:lnTo>
                <a:lnTo>
                  <a:pt x="2731" y="1011"/>
                </a:lnTo>
                <a:close/>
                <a:moveTo>
                  <a:pt x="2751" y="896"/>
                </a:moveTo>
                <a:lnTo>
                  <a:pt x="2751" y="896"/>
                </a:lnTo>
                <a:lnTo>
                  <a:pt x="2738" y="918"/>
                </a:lnTo>
                <a:lnTo>
                  <a:pt x="2724" y="939"/>
                </a:lnTo>
                <a:lnTo>
                  <a:pt x="2783" y="891"/>
                </a:lnTo>
                <a:lnTo>
                  <a:pt x="2783" y="891"/>
                </a:lnTo>
                <a:lnTo>
                  <a:pt x="2776" y="891"/>
                </a:lnTo>
                <a:lnTo>
                  <a:pt x="2769" y="891"/>
                </a:lnTo>
                <a:lnTo>
                  <a:pt x="2754" y="894"/>
                </a:lnTo>
                <a:lnTo>
                  <a:pt x="2754" y="894"/>
                </a:lnTo>
                <a:lnTo>
                  <a:pt x="2751" y="896"/>
                </a:lnTo>
                <a:lnTo>
                  <a:pt x="2751" y="896"/>
                </a:lnTo>
                <a:close/>
                <a:moveTo>
                  <a:pt x="151" y="151"/>
                </a:moveTo>
                <a:lnTo>
                  <a:pt x="151" y="151"/>
                </a:lnTo>
                <a:lnTo>
                  <a:pt x="156" y="155"/>
                </a:lnTo>
                <a:lnTo>
                  <a:pt x="157" y="155"/>
                </a:lnTo>
                <a:lnTo>
                  <a:pt x="157" y="155"/>
                </a:lnTo>
                <a:lnTo>
                  <a:pt x="158" y="148"/>
                </a:lnTo>
                <a:lnTo>
                  <a:pt x="158" y="148"/>
                </a:lnTo>
                <a:lnTo>
                  <a:pt x="160" y="142"/>
                </a:lnTo>
                <a:lnTo>
                  <a:pt x="158" y="138"/>
                </a:lnTo>
                <a:lnTo>
                  <a:pt x="158" y="134"/>
                </a:lnTo>
                <a:lnTo>
                  <a:pt x="160" y="130"/>
                </a:lnTo>
                <a:lnTo>
                  <a:pt x="160" y="130"/>
                </a:lnTo>
                <a:lnTo>
                  <a:pt x="150" y="140"/>
                </a:lnTo>
                <a:lnTo>
                  <a:pt x="140" y="149"/>
                </a:lnTo>
                <a:lnTo>
                  <a:pt x="122" y="172"/>
                </a:lnTo>
                <a:lnTo>
                  <a:pt x="122" y="172"/>
                </a:lnTo>
                <a:lnTo>
                  <a:pt x="120" y="173"/>
                </a:lnTo>
                <a:lnTo>
                  <a:pt x="120" y="175"/>
                </a:lnTo>
                <a:lnTo>
                  <a:pt x="120" y="175"/>
                </a:lnTo>
                <a:lnTo>
                  <a:pt x="129" y="172"/>
                </a:lnTo>
                <a:lnTo>
                  <a:pt x="137" y="166"/>
                </a:lnTo>
                <a:lnTo>
                  <a:pt x="146" y="161"/>
                </a:lnTo>
                <a:lnTo>
                  <a:pt x="148" y="156"/>
                </a:lnTo>
                <a:lnTo>
                  <a:pt x="151" y="151"/>
                </a:lnTo>
                <a:lnTo>
                  <a:pt x="151" y="151"/>
                </a:lnTo>
                <a:close/>
                <a:moveTo>
                  <a:pt x="1625" y="1074"/>
                </a:moveTo>
                <a:lnTo>
                  <a:pt x="1625" y="1074"/>
                </a:lnTo>
                <a:lnTo>
                  <a:pt x="1631" y="1075"/>
                </a:lnTo>
                <a:lnTo>
                  <a:pt x="1637" y="1075"/>
                </a:lnTo>
                <a:lnTo>
                  <a:pt x="1642" y="1074"/>
                </a:lnTo>
                <a:lnTo>
                  <a:pt x="1645" y="1073"/>
                </a:lnTo>
                <a:lnTo>
                  <a:pt x="1646" y="1071"/>
                </a:lnTo>
                <a:lnTo>
                  <a:pt x="1646" y="1071"/>
                </a:lnTo>
                <a:lnTo>
                  <a:pt x="1659" y="1050"/>
                </a:lnTo>
                <a:lnTo>
                  <a:pt x="1665" y="1039"/>
                </a:lnTo>
                <a:lnTo>
                  <a:pt x="1668" y="1032"/>
                </a:lnTo>
                <a:lnTo>
                  <a:pt x="1668" y="1032"/>
                </a:lnTo>
                <a:lnTo>
                  <a:pt x="1656" y="1043"/>
                </a:lnTo>
                <a:lnTo>
                  <a:pt x="1645" y="1053"/>
                </a:lnTo>
                <a:lnTo>
                  <a:pt x="1635" y="1063"/>
                </a:lnTo>
                <a:lnTo>
                  <a:pt x="1625" y="1074"/>
                </a:lnTo>
                <a:lnTo>
                  <a:pt x="1625" y="1074"/>
                </a:lnTo>
                <a:close/>
                <a:moveTo>
                  <a:pt x="132" y="210"/>
                </a:moveTo>
                <a:lnTo>
                  <a:pt x="132" y="210"/>
                </a:lnTo>
                <a:lnTo>
                  <a:pt x="137" y="207"/>
                </a:lnTo>
                <a:lnTo>
                  <a:pt x="141" y="201"/>
                </a:lnTo>
                <a:lnTo>
                  <a:pt x="150" y="187"/>
                </a:lnTo>
                <a:lnTo>
                  <a:pt x="150" y="187"/>
                </a:lnTo>
                <a:lnTo>
                  <a:pt x="153" y="182"/>
                </a:lnTo>
                <a:lnTo>
                  <a:pt x="154" y="173"/>
                </a:lnTo>
                <a:lnTo>
                  <a:pt x="153" y="168"/>
                </a:lnTo>
                <a:lnTo>
                  <a:pt x="151" y="165"/>
                </a:lnTo>
                <a:lnTo>
                  <a:pt x="150" y="165"/>
                </a:lnTo>
                <a:lnTo>
                  <a:pt x="150" y="165"/>
                </a:lnTo>
                <a:lnTo>
                  <a:pt x="150" y="166"/>
                </a:lnTo>
                <a:lnTo>
                  <a:pt x="150" y="169"/>
                </a:lnTo>
                <a:lnTo>
                  <a:pt x="147" y="175"/>
                </a:lnTo>
                <a:lnTo>
                  <a:pt x="139" y="192"/>
                </a:lnTo>
                <a:lnTo>
                  <a:pt x="130" y="207"/>
                </a:lnTo>
                <a:lnTo>
                  <a:pt x="130" y="211"/>
                </a:lnTo>
                <a:lnTo>
                  <a:pt x="130" y="211"/>
                </a:lnTo>
                <a:lnTo>
                  <a:pt x="132" y="210"/>
                </a:lnTo>
                <a:lnTo>
                  <a:pt x="132" y="210"/>
                </a:lnTo>
                <a:close/>
                <a:moveTo>
                  <a:pt x="140" y="977"/>
                </a:moveTo>
                <a:lnTo>
                  <a:pt x="140" y="977"/>
                </a:lnTo>
                <a:lnTo>
                  <a:pt x="144" y="980"/>
                </a:lnTo>
                <a:lnTo>
                  <a:pt x="150" y="980"/>
                </a:lnTo>
                <a:lnTo>
                  <a:pt x="156" y="977"/>
                </a:lnTo>
                <a:lnTo>
                  <a:pt x="157" y="974"/>
                </a:lnTo>
                <a:lnTo>
                  <a:pt x="158" y="973"/>
                </a:lnTo>
                <a:lnTo>
                  <a:pt x="158" y="973"/>
                </a:lnTo>
                <a:lnTo>
                  <a:pt x="161" y="967"/>
                </a:lnTo>
                <a:lnTo>
                  <a:pt x="165" y="962"/>
                </a:lnTo>
                <a:lnTo>
                  <a:pt x="172" y="952"/>
                </a:lnTo>
                <a:lnTo>
                  <a:pt x="172" y="952"/>
                </a:lnTo>
                <a:lnTo>
                  <a:pt x="163" y="957"/>
                </a:lnTo>
                <a:lnTo>
                  <a:pt x="153" y="962"/>
                </a:lnTo>
                <a:lnTo>
                  <a:pt x="148" y="964"/>
                </a:lnTo>
                <a:lnTo>
                  <a:pt x="144" y="969"/>
                </a:lnTo>
                <a:lnTo>
                  <a:pt x="141" y="973"/>
                </a:lnTo>
                <a:lnTo>
                  <a:pt x="140" y="977"/>
                </a:lnTo>
                <a:lnTo>
                  <a:pt x="140" y="977"/>
                </a:lnTo>
                <a:close/>
                <a:moveTo>
                  <a:pt x="473" y="981"/>
                </a:moveTo>
                <a:lnTo>
                  <a:pt x="473" y="981"/>
                </a:lnTo>
                <a:lnTo>
                  <a:pt x="467" y="984"/>
                </a:lnTo>
                <a:lnTo>
                  <a:pt x="462" y="991"/>
                </a:lnTo>
                <a:lnTo>
                  <a:pt x="458" y="998"/>
                </a:lnTo>
                <a:lnTo>
                  <a:pt x="456" y="1002"/>
                </a:lnTo>
                <a:lnTo>
                  <a:pt x="458" y="1007"/>
                </a:lnTo>
                <a:lnTo>
                  <a:pt x="458" y="1007"/>
                </a:lnTo>
                <a:lnTo>
                  <a:pt x="462" y="1005"/>
                </a:lnTo>
                <a:lnTo>
                  <a:pt x="465" y="1002"/>
                </a:lnTo>
                <a:lnTo>
                  <a:pt x="466" y="1000"/>
                </a:lnTo>
                <a:lnTo>
                  <a:pt x="467" y="995"/>
                </a:lnTo>
                <a:lnTo>
                  <a:pt x="470" y="988"/>
                </a:lnTo>
                <a:lnTo>
                  <a:pt x="472" y="984"/>
                </a:lnTo>
                <a:lnTo>
                  <a:pt x="473" y="981"/>
                </a:lnTo>
                <a:lnTo>
                  <a:pt x="473" y="981"/>
                </a:lnTo>
                <a:close/>
                <a:moveTo>
                  <a:pt x="313" y="983"/>
                </a:moveTo>
                <a:lnTo>
                  <a:pt x="313" y="983"/>
                </a:lnTo>
                <a:lnTo>
                  <a:pt x="312" y="988"/>
                </a:lnTo>
                <a:lnTo>
                  <a:pt x="309" y="991"/>
                </a:lnTo>
                <a:lnTo>
                  <a:pt x="307" y="994"/>
                </a:lnTo>
                <a:lnTo>
                  <a:pt x="307" y="998"/>
                </a:lnTo>
                <a:lnTo>
                  <a:pt x="324" y="983"/>
                </a:lnTo>
                <a:lnTo>
                  <a:pt x="324" y="983"/>
                </a:lnTo>
                <a:lnTo>
                  <a:pt x="327" y="976"/>
                </a:lnTo>
                <a:lnTo>
                  <a:pt x="328" y="972"/>
                </a:lnTo>
                <a:lnTo>
                  <a:pt x="327" y="972"/>
                </a:lnTo>
                <a:lnTo>
                  <a:pt x="324" y="974"/>
                </a:lnTo>
                <a:lnTo>
                  <a:pt x="317" y="980"/>
                </a:lnTo>
                <a:lnTo>
                  <a:pt x="314" y="983"/>
                </a:lnTo>
                <a:lnTo>
                  <a:pt x="313" y="983"/>
                </a:lnTo>
                <a:lnTo>
                  <a:pt x="313" y="983"/>
                </a:lnTo>
                <a:close/>
                <a:moveTo>
                  <a:pt x="2824" y="898"/>
                </a:moveTo>
                <a:lnTo>
                  <a:pt x="2824" y="898"/>
                </a:lnTo>
                <a:lnTo>
                  <a:pt x="2830" y="891"/>
                </a:lnTo>
                <a:lnTo>
                  <a:pt x="2834" y="886"/>
                </a:lnTo>
                <a:lnTo>
                  <a:pt x="2838" y="879"/>
                </a:lnTo>
                <a:lnTo>
                  <a:pt x="2841" y="870"/>
                </a:lnTo>
                <a:lnTo>
                  <a:pt x="2841" y="870"/>
                </a:lnTo>
                <a:lnTo>
                  <a:pt x="2835" y="877"/>
                </a:lnTo>
                <a:lnTo>
                  <a:pt x="2830" y="883"/>
                </a:lnTo>
                <a:lnTo>
                  <a:pt x="2827" y="891"/>
                </a:lnTo>
                <a:lnTo>
                  <a:pt x="2824" y="898"/>
                </a:lnTo>
                <a:lnTo>
                  <a:pt x="2824" y="898"/>
                </a:lnTo>
                <a:close/>
                <a:moveTo>
                  <a:pt x="2332" y="969"/>
                </a:moveTo>
                <a:lnTo>
                  <a:pt x="2332" y="969"/>
                </a:lnTo>
                <a:lnTo>
                  <a:pt x="2342" y="960"/>
                </a:lnTo>
                <a:lnTo>
                  <a:pt x="2346" y="955"/>
                </a:lnTo>
                <a:lnTo>
                  <a:pt x="2349" y="949"/>
                </a:lnTo>
                <a:lnTo>
                  <a:pt x="2349" y="949"/>
                </a:lnTo>
                <a:lnTo>
                  <a:pt x="2348" y="948"/>
                </a:lnTo>
                <a:lnTo>
                  <a:pt x="2346" y="948"/>
                </a:lnTo>
                <a:lnTo>
                  <a:pt x="2343" y="949"/>
                </a:lnTo>
                <a:lnTo>
                  <a:pt x="2341" y="950"/>
                </a:lnTo>
                <a:lnTo>
                  <a:pt x="2341" y="950"/>
                </a:lnTo>
                <a:lnTo>
                  <a:pt x="2339" y="955"/>
                </a:lnTo>
                <a:lnTo>
                  <a:pt x="2338" y="957"/>
                </a:lnTo>
                <a:lnTo>
                  <a:pt x="2336" y="957"/>
                </a:lnTo>
                <a:lnTo>
                  <a:pt x="2334" y="962"/>
                </a:lnTo>
                <a:lnTo>
                  <a:pt x="2332" y="964"/>
                </a:lnTo>
                <a:lnTo>
                  <a:pt x="2332" y="969"/>
                </a:lnTo>
                <a:close/>
                <a:moveTo>
                  <a:pt x="136" y="803"/>
                </a:moveTo>
                <a:lnTo>
                  <a:pt x="139" y="800"/>
                </a:lnTo>
                <a:lnTo>
                  <a:pt x="139" y="800"/>
                </a:lnTo>
                <a:lnTo>
                  <a:pt x="139" y="796"/>
                </a:lnTo>
                <a:lnTo>
                  <a:pt x="137" y="793"/>
                </a:lnTo>
                <a:lnTo>
                  <a:pt x="136" y="793"/>
                </a:lnTo>
                <a:lnTo>
                  <a:pt x="133" y="796"/>
                </a:lnTo>
                <a:lnTo>
                  <a:pt x="133" y="796"/>
                </a:lnTo>
                <a:lnTo>
                  <a:pt x="129" y="806"/>
                </a:lnTo>
                <a:lnTo>
                  <a:pt x="126" y="810"/>
                </a:lnTo>
                <a:lnTo>
                  <a:pt x="126" y="814"/>
                </a:lnTo>
                <a:lnTo>
                  <a:pt x="134" y="808"/>
                </a:lnTo>
                <a:lnTo>
                  <a:pt x="136" y="803"/>
                </a:lnTo>
                <a:close/>
                <a:moveTo>
                  <a:pt x="71" y="364"/>
                </a:moveTo>
                <a:lnTo>
                  <a:pt x="71" y="364"/>
                </a:lnTo>
                <a:lnTo>
                  <a:pt x="78" y="360"/>
                </a:lnTo>
                <a:lnTo>
                  <a:pt x="84" y="353"/>
                </a:lnTo>
                <a:lnTo>
                  <a:pt x="88" y="346"/>
                </a:lnTo>
                <a:lnTo>
                  <a:pt x="88" y="343"/>
                </a:lnTo>
                <a:lnTo>
                  <a:pt x="87" y="342"/>
                </a:lnTo>
                <a:lnTo>
                  <a:pt x="87" y="342"/>
                </a:lnTo>
                <a:lnTo>
                  <a:pt x="78" y="353"/>
                </a:lnTo>
                <a:lnTo>
                  <a:pt x="75" y="359"/>
                </a:lnTo>
                <a:lnTo>
                  <a:pt x="71" y="364"/>
                </a:lnTo>
                <a:lnTo>
                  <a:pt x="71" y="364"/>
                </a:lnTo>
                <a:close/>
                <a:moveTo>
                  <a:pt x="538" y="964"/>
                </a:moveTo>
                <a:lnTo>
                  <a:pt x="538" y="964"/>
                </a:lnTo>
                <a:lnTo>
                  <a:pt x="541" y="964"/>
                </a:lnTo>
                <a:lnTo>
                  <a:pt x="545" y="963"/>
                </a:lnTo>
                <a:lnTo>
                  <a:pt x="550" y="956"/>
                </a:lnTo>
                <a:lnTo>
                  <a:pt x="553" y="953"/>
                </a:lnTo>
                <a:lnTo>
                  <a:pt x="553" y="950"/>
                </a:lnTo>
                <a:lnTo>
                  <a:pt x="550" y="950"/>
                </a:lnTo>
                <a:lnTo>
                  <a:pt x="546" y="950"/>
                </a:lnTo>
                <a:lnTo>
                  <a:pt x="538" y="964"/>
                </a:lnTo>
                <a:close/>
                <a:moveTo>
                  <a:pt x="2571" y="957"/>
                </a:moveTo>
                <a:lnTo>
                  <a:pt x="2571" y="957"/>
                </a:lnTo>
                <a:lnTo>
                  <a:pt x="2581" y="949"/>
                </a:lnTo>
                <a:lnTo>
                  <a:pt x="2584" y="945"/>
                </a:lnTo>
                <a:lnTo>
                  <a:pt x="2585" y="942"/>
                </a:lnTo>
                <a:lnTo>
                  <a:pt x="2585" y="939"/>
                </a:lnTo>
                <a:lnTo>
                  <a:pt x="2571" y="952"/>
                </a:lnTo>
                <a:lnTo>
                  <a:pt x="2571" y="957"/>
                </a:lnTo>
                <a:close/>
                <a:moveTo>
                  <a:pt x="2421" y="967"/>
                </a:moveTo>
                <a:lnTo>
                  <a:pt x="2428" y="960"/>
                </a:lnTo>
                <a:lnTo>
                  <a:pt x="2429" y="957"/>
                </a:lnTo>
                <a:lnTo>
                  <a:pt x="2429" y="957"/>
                </a:lnTo>
                <a:lnTo>
                  <a:pt x="2431" y="955"/>
                </a:lnTo>
                <a:lnTo>
                  <a:pt x="2432" y="952"/>
                </a:lnTo>
                <a:lnTo>
                  <a:pt x="2433" y="950"/>
                </a:lnTo>
                <a:lnTo>
                  <a:pt x="2433" y="946"/>
                </a:lnTo>
                <a:lnTo>
                  <a:pt x="2433" y="946"/>
                </a:lnTo>
                <a:lnTo>
                  <a:pt x="2429" y="950"/>
                </a:lnTo>
                <a:lnTo>
                  <a:pt x="2425" y="956"/>
                </a:lnTo>
                <a:lnTo>
                  <a:pt x="2418" y="964"/>
                </a:lnTo>
                <a:lnTo>
                  <a:pt x="2418" y="964"/>
                </a:lnTo>
                <a:lnTo>
                  <a:pt x="2418" y="969"/>
                </a:lnTo>
                <a:lnTo>
                  <a:pt x="2421" y="967"/>
                </a:lnTo>
                <a:close/>
                <a:moveTo>
                  <a:pt x="198" y="685"/>
                </a:moveTo>
                <a:lnTo>
                  <a:pt x="198" y="685"/>
                </a:lnTo>
                <a:lnTo>
                  <a:pt x="198" y="676"/>
                </a:lnTo>
                <a:lnTo>
                  <a:pt x="195" y="669"/>
                </a:lnTo>
                <a:lnTo>
                  <a:pt x="191" y="657"/>
                </a:lnTo>
                <a:lnTo>
                  <a:pt x="191" y="657"/>
                </a:lnTo>
                <a:lnTo>
                  <a:pt x="189" y="657"/>
                </a:lnTo>
                <a:lnTo>
                  <a:pt x="189" y="660"/>
                </a:lnTo>
                <a:lnTo>
                  <a:pt x="191" y="665"/>
                </a:lnTo>
                <a:lnTo>
                  <a:pt x="191" y="665"/>
                </a:lnTo>
                <a:lnTo>
                  <a:pt x="193" y="675"/>
                </a:lnTo>
                <a:lnTo>
                  <a:pt x="195" y="679"/>
                </a:lnTo>
                <a:lnTo>
                  <a:pt x="198" y="685"/>
                </a:lnTo>
                <a:lnTo>
                  <a:pt x="198" y="685"/>
                </a:lnTo>
                <a:close/>
                <a:moveTo>
                  <a:pt x="861" y="948"/>
                </a:moveTo>
                <a:lnTo>
                  <a:pt x="861" y="948"/>
                </a:lnTo>
                <a:lnTo>
                  <a:pt x="872" y="936"/>
                </a:lnTo>
                <a:lnTo>
                  <a:pt x="876" y="931"/>
                </a:lnTo>
                <a:lnTo>
                  <a:pt x="875" y="931"/>
                </a:lnTo>
                <a:lnTo>
                  <a:pt x="874" y="932"/>
                </a:lnTo>
                <a:lnTo>
                  <a:pt x="874" y="932"/>
                </a:lnTo>
                <a:lnTo>
                  <a:pt x="864" y="941"/>
                </a:lnTo>
                <a:lnTo>
                  <a:pt x="862" y="943"/>
                </a:lnTo>
                <a:lnTo>
                  <a:pt x="861" y="948"/>
                </a:lnTo>
                <a:lnTo>
                  <a:pt x="861" y="948"/>
                </a:lnTo>
                <a:close/>
                <a:moveTo>
                  <a:pt x="2209" y="962"/>
                </a:moveTo>
                <a:lnTo>
                  <a:pt x="2209" y="962"/>
                </a:lnTo>
                <a:lnTo>
                  <a:pt x="2209" y="959"/>
                </a:lnTo>
                <a:lnTo>
                  <a:pt x="2209" y="956"/>
                </a:lnTo>
                <a:lnTo>
                  <a:pt x="2207" y="956"/>
                </a:lnTo>
                <a:lnTo>
                  <a:pt x="2206" y="957"/>
                </a:lnTo>
                <a:lnTo>
                  <a:pt x="2203" y="960"/>
                </a:lnTo>
                <a:lnTo>
                  <a:pt x="2200" y="963"/>
                </a:lnTo>
                <a:lnTo>
                  <a:pt x="2196" y="964"/>
                </a:lnTo>
                <a:lnTo>
                  <a:pt x="2193" y="969"/>
                </a:lnTo>
                <a:lnTo>
                  <a:pt x="2193" y="969"/>
                </a:lnTo>
                <a:lnTo>
                  <a:pt x="2196" y="969"/>
                </a:lnTo>
                <a:lnTo>
                  <a:pt x="2199" y="969"/>
                </a:lnTo>
                <a:lnTo>
                  <a:pt x="2202" y="967"/>
                </a:lnTo>
                <a:lnTo>
                  <a:pt x="2204" y="964"/>
                </a:lnTo>
                <a:lnTo>
                  <a:pt x="2209" y="962"/>
                </a:lnTo>
                <a:lnTo>
                  <a:pt x="2209" y="962"/>
                </a:lnTo>
                <a:close/>
                <a:moveTo>
                  <a:pt x="1086" y="995"/>
                </a:moveTo>
                <a:lnTo>
                  <a:pt x="1082" y="994"/>
                </a:lnTo>
                <a:lnTo>
                  <a:pt x="1077" y="998"/>
                </a:lnTo>
                <a:lnTo>
                  <a:pt x="1077" y="998"/>
                </a:lnTo>
                <a:lnTo>
                  <a:pt x="1079" y="998"/>
                </a:lnTo>
                <a:lnTo>
                  <a:pt x="1080" y="1000"/>
                </a:lnTo>
                <a:lnTo>
                  <a:pt x="1079" y="1001"/>
                </a:lnTo>
                <a:lnTo>
                  <a:pt x="1076" y="1005"/>
                </a:lnTo>
                <a:lnTo>
                  <a:pt x="1075" y="1007"/>
                </a:lnTo>
                <a:lnTo>
                  <a:pt x="1075" y="1008"/>
                </a:lnTo>
                <a:lnTo>
                  <a:pt x="1075" y="1008"/>
                </a:lnTo>
                <a:lnTo>
                  <a:pt x="1082" y="1004"/>
                </a:lnTo>
                <a:lnTo>
                  <a:pt x="1084" y="1000"/>
                </a:lnTo>
                <a:lnTo>
                  <a:pt x="1086" y="995"/>
                </a:lnTo>
                <a:lnTo>
                  <a:pt x="1086" y="995"/>
                </a:lnTo>
                <a:close/>
                <a:moveTo>
                  <a:pt x="671" y="994"/>
                </a:moveTo>
                <a:lnTo>
                  <a:pt x="674" y="991"/>
                </a:lnTo>
                <a:lnTo>
                  <a:pt x="677" y="988"/>
                </a:lnTo>
                <a:lnTo>
                  <a:pt x="682" y="976"/>
                </a:lnTo>
                <a:lnTo>
                  <a:pt x="682" y="976"/>
                </a:lnTo>
                <a:lnTo>
                  <a:pt x="678" y="979"/>
                </a:lnTo>
                <a:lnTo>
                  <a:pt x="675" y="983"/>
                </a:lnTo>
                <a:lnTo>
                  <a:pt x="670" y="993"/>
                </a:lnTo>
                <a:lnTo>
                  <a:pt x="671" y="994"/>
                </a:lnTo>
                <a:close/>
                <a:moveTo>
                  <a:pt x="46" y="898"/>
                </a:moveTo>
                <a:lnTo>
                  <a:pt x="46" y="898"/>
                </a:lnTo>
                <a:lnTo>
                  <a:pt x="50" y="898"/>
                </a:lnTo>
                <a:lnTo>
                  <a:pt x="53" y="897"/>
                </a:lnTo>
                <a:lnTo>
                  <a:pt x="54" y="896"/>
                </a:lnTo>
                <a:lnTo>
                  <a:pt x="53" y="894"/>
                </a:lnTo>
                <a:lnTo>
                  <a:pt x="53" y="893"/>
                </a:lnTo>
                <a:lnTo>
                  <a:pt x="50" y="891"/>
                </a:lnTo>
                <a:lnTo>
                  <a:pt x="50" y="891"/>
                </a:lnTo>
                <a:lnTo>
                  <a:pt x="46" y="889"/>
                </a:lnTo>
                <a:lnTo>
                  <a:pt x="46" y="898"/>
                </a:lnTo>
                <a:close/>
                <a:moveTo>
                  <a:pt x="42" y="894"/>
                </a:moveTo>
                <a:lnTo>
                  <a:pt x="46" y="898"/>
                </a:lnTo>
                <a:lnTo>
                  <a:pt x="46" y="889"/>
                </a:lnTo>
                <a:lnTo>
                  <a:pt x="42" y="894"/>
                </a:lnTo>
                <a:close/>
                <a:moveTo>
                  <a:pt x="269" y="915"/>
                </a:moveTo>
                <a:lnTo>
                  <a:pt x="269" y="915"/>
                </a:lnTo>
                <a:lnTo>
                  <a:pt x="269" y="920"/>
                </a:lnTo>
                <a:lnTo>
                  <a:pt x="269" y="920"/>
                </a:lnTo>
                <a:lnTo>
                  <a:pt x="272" y="920"/>
                </a:lnTo>
                <a:lnTo>
                  <a:pt x="275" y="915"/>
                </a:lnTo>
                <a:lnTo>
                  <a:pt x="278" y="914"/>
                </a:lnTo>
                <a:lnTo>
                  <a:pt x="278" y="914"/>
                </a:lnTo>
                <a:lnTo>
                  <a:pt x="278" y="911"/>
                </a:lnTo>
                <a:lnTo>
                  <a:pt x="276" y="908"/>
                </a:lnTo>
                <a:lnTo>
                  <a:pt x="275" y="908"/>
                </a:lnTo>
                <a:lnTo>
                  <a:pt x="274" y="908"/>
                </a:lnTo>
                <a:lnTo>
                  <a:pt x="272" y="912"/>
                </a:lnTo>
                <a:lnTo>
                  <a:pt x="269" y="915"/>
                </a:lnTo>
                <a:lnTo>
                  <a:pt x="269" y="915"/>
                </a:lnTo>
                <a:close/>
                <a:moveTo>
                  <a:pt x="2776" y="941"/>
                </a:moveTo>
                <a:lnTo>
                  <a:pt x="2776" y="941"/>
                </a:lnTo>
                <a:lnTo>
                  <a:pt x="2771" y="950"/>
                </a:lnTo>
                <a:lnTo>
                  <a:pt x="2769" y="955"/>
                </a:lnTo>
                <a:lnTo>
                  <a:pt x="2769" y="957"/>
                </a:lnTo>
                <a:lnTo>
                  <a:pt x="2771" y="960"/>
                </a:lnTo>
                <a:lnTo>
                  <a:pt x="2771" y="960"/>
                </a:lnTo>
                <a:lnTo>
                  <a:pt x="2772" y="955"/>
                </a:lnTo>
                <a:lnTo>
                  <a:pt x="2773" y="950"/>
                </a:lnTo>
                <a:lnTo>
                  <a:pt x="2776" y="946"/>
                </a:lnTo>
                <a:lnTo>
                  <a:pt x="2776" y="941"/>
                </a:lnTo>
                <a:lnTo>
                  <a:pt x="2776" y="941"/>
                </a:lnTo>
                <a:close/>
                <a:moveTo>
                  <a:pt x="2283" y="955"/>
                </a:moveTo>
                <a:lnTo>
                  <a:pt x="2276" y="960"/>
                </a:lnTo>
                <a:lnTo>
                  <a:pt x="2275" y="962"/>
                </a:lnTo>
                <a:lnTo>
                  <a:pt x="2272" y="972"/>
                </a:lnTo>
                <a:lnTo>
                  <a:pt x="2272" y="972"/>
                </a:lnTo>
                <a:lnTo>
                  <a:pt x="2276" y="969"/>
                </a:lnTo>
                <a:lnTo>
                  <a:pt x="2279" y="964"/>
                </a:lnTo>
                <a:lnTo>
                  <a:pt x="2283" y="955"/>
                </a:lnTo>
                <a:lnTo>
                  <a:pt x="2283" y="955"/>
                </a:lnTo>
                <a:close/>
                <a:moveTo>
                  <a:pt x="584" y="1026"/>
                </a:moveTo>
                <a:lnTo>
                  <a:pt x="584" y="1026"/>
                </a:lnTo>
                <a:lnTo>
                  <a:pt x="586" y="1029"/>
                </a:lnTo>
                <a:lnTo>
                  <a:pt x="587" y="1032"/>
                </a:lnTo>
                <a:lnTo>
                  <a:pt x="590" y="1032"/>
                </a:lnTo>
                <a:lnTo>
                  <a:pt x="594" y="1032"/>
                </a:lnTo>
                <a:lnTo>
                  <a:pt x="597" y="1033"/>
                </a:lnTo>
                <a:lnTo>
                  <a:pt x="597" y="1033"/>
                </a:lnTo>
                <a:lnTo>
                  <a:pt x="597" y="1026"/>
                </a:lnTo>
                <a:lnTo>
                  <a:pt x="597" y="1026"/>
                </a:lnTo>
                <a:lnTo>
                  <a:pt x="595" y="1026"/>
                </a:lnTo>
                <a:lnTo>
                  <a:pt x="591" y="1028"/>
                </a:lnTo>
                <a:lnTo>
                  <a:pt x="588" y="1028"/>
                </a:lnTo>
                <a:lnTo>
                  <a:pt x="584" y="1026"/>
                </a:lnTo>
                <a:lnTo>
                  <a:pt x="584" y="1026"/>
                </a:lnTo>
                <a:close/>
                <a:moveTo>
                  <a:pt x="2521" y="931"/>
                </a:moveTo>
                <a:lnTo>
                  <a:pt x="2521" y="931"/>
                </a:lnTo>
                <a:lnTo>
                  <a:pt x="2518" y="934"/>
                </a:lnTo>
                <a:lnTo>
                  <a:pt x="2516" y="936"/>
                </a:lnTo>
                <a:lnTo>
                  <a:pt x="2514" y="942"/>
                </a:lnTo>
                <a:lnTo>
                  <a:pt x="2514" y="942"/>
                </a:lnTo>
                <a:lnTo>
                  <a:pt x="2518" y="941"/>
                </a:lnTo>
                <a:lnTo>
                  <a:pt x="2521" y="938"/>
                </a:lnTo>
                <a:lnTo>
                  <a:pt x="2522" y="934"/>
                </a:lnTo>
                <a:lnTo>
                  <a:pt x="2521" y="931"/>
                </a:lnTo>
                <a:lnTo>
                  <a:pt x="2521" y="931"/>
                </a:lnTo>
                <a:close/>
                <a:moveTo>
                  <a:pt x="2270" y="973"/>
                </a:moveTo>
                <a:lnTo>
                  <a:pt x="2272" y="972"/>
                </a:lnTo>
                <a:lnTo>
                  <a:pt x="2275" y="962"/>
                </a:lnTo>
                <a:lnTo>
                  <a:pt x="2263" y="977"/>
                </a:lnTo>
                <a:lnTo>
                  <a:pt x="2270" y="973"/>
                </a:lnTo>
                <a:close/>
                <a:moveTo>
                  <a:pt x="81" y="733"/>
                </a:moveTo>
                <a:lnTo>
                  <a:pt x="82" y="727"/>
                </a:lnTo>
                <a:lnTo>
                  <a:pt x="84" y="723"/>
                </a:lnTo>
                <a:lnTo>
                  <a:pt x="84" y="723"/>
                </a:lnTo>
                <a:lnTo>
                  <a:pt x="78" y="730"/>
                </a:lnTo>
                <a:lnTo>
                  <a:pt x="75" y="733"/>
                </a:lnTo>
                <a:lnTo>
                  <a:pt x="74" y="737"/>
                </a:lnTo>
                <a:lnTo>
                  <a:pt x="81" y="733"/>
                </a:lnTo>
                <a:close/>
                <a:moveTo>
                  <a:pt x="1646" y="973"/>
                </a:moveTo>
                <a:lnTo>
                  <a:pt x="1646" y="973"/>
                </a:lnTo>
                <a:lnTo>
                  <a:pt x="1654" y="967"/>
                </a:lnTo>
                <a:lnTo>
                  <a:pt x="1656" y="964"/>
                </a:lnTo>
                <a:lnTo>
                  <a:pt x="1658" y="960"/>
                </a:lnTo>
                <a:lnTo>
                  <a:pt x="1658" y="960"/>
                </a:lnTo>
                <a:lnTo>
                  <a:pt x="1649" y="966"/>
                </a:lnTo>
                <a:lnTo>
                  <a:pt x="1648" y="969"/>
                </a:lnTo>
                <a:lnTo>
                  <a:pt x="1646" y="973"/>
                </a:lnTo>
                <a:lnTo>
                  <a:pt x="1646" y="973"/>
                </a:lnTo>
                <a:close/>
                <a:moveTo>
                  <a:pt x="1235" y="942"/>
                </a:moveTo>
                <a:lnTo>
                  <a:pt x="1235" y="942"/>
                </a:lnTo>
                <a:lnTo>
                  <a:pt x="1239" y="938"/>
                </a:lnTo>
                <a:lnTo>
                  <a:pt x="1243" y="934"/>
                </a:lnTo>
                <a:lnTo>
                  <a:pt x="1243" y="932"/>
                </a:lnTo>
                <a:lnTo>
                  <a:pt x="1242" y="932"/>
                </a:lnTo>
                <a:lnTo>
                  <a:pt x="1235" y="936"/>
                </a:lnTo>
                <a:lnTo>
                  <a:pt x="1235" y="936"/>
                </a:lnTo>
                <a:lnTo>
                  <a:pt x="1235" y="942"/>
                </a:lnTo>
                <a:lnTo>
                  <a:pt x="1235" y="942"/>
                </a:lnTo>
                <a:close/>
                <a:moveTo>
                  <a:pt x="1035" y="922"/>
                </a:moveTo>
                <a:lnTo>
                  <a:pt x="1035" y="922"/>
                </a:lnTo>
                <a:lnTo>
                  <a:pt x="1037" y="918"/>
                </a:lnTo>
                <a:lnTo>
                  <a:pt x="1035" y="917"/>
                </a:lnTo>
                <a:lnTo>
                  <a:pt x="1035" y="917"/>
                </a:lnTo>
                <a:lnTo>
                  <a:pt x="1032" y="917"/>
                </a:lnTo>
                <a:lnTo>
                  <a:pt x="1030" y="921"/>
                </a:lnTo>
                <a:lnTo>
                  <a:pt x="1028" y="924"/>
                </a:lnTo>
                <a:lnTo>
                  <a:pt x="1028" y="924"/>
                </a:lnTo>
                <a:lnTo>
                  <a:pt x="1028" y="925"/>
                </a:lnTo>
                <a:lnTo>
                  <a:pt x="1030" y="927"/>
                </a:lnTo>
                <a:lnTo>
                  <a:pt x="1032" y="925"/>
                </a:lnTo>
                <a:lnTo>
                  <a:pt x="1035" y="922"/>
                </a:lnTo>
                <a:close/>
                <a:moveTo>
                  <a:pt x="1935" y="920"/>
                </a:moveTo>
                <a:lnTo>
                  <a:pt x="1935" y="920"/>
                </a:lnTo>
                <a:lnTo>
                  <a:pt x="1933" y="918"/>
                </a:lnTo>
                <a:lnTo>
                  <a:pt x="1933" y="917"/>
                </a:lnTo>
                <a:lnTo>
                  <a:pt x="1932" y="915"/>
                </a:lnTo>
                <a:lnTo>
                  <a:pt x="1930" y="915"/>
                </a:lnTo>
                <a:lnTo>
                  <a:pt x="1926" y="918"/>
                </a:lnTo>
                <a:lnTo>
                  <a:pt x="1926" y="918"/>
                </a:lnTo>
                <a:lnTo>
                  <a:pt x="1926" y="920"/>
                </a:lnTo>
                <a:lnTo>
                  <a:pt x="1928" y="922"/>
                </a:lnTo>
                <a:lnTo>
                  <a:pt x="1928" y="924"/>
                </a:lnTo>
                <a:lnTo>
                  <a:pt x="1929" y="924"/>
                </a:lnTo>
                <a:lnTo>
                  <a:pt x="1930" y="922"/>
                </a:lnTo>
                <a:lnTo>
                  <a:pt x="1935" y="920"/>
                </a:lnTo>
                <a:lnTo>
                  <a:pt x="1935" y="920"/>
                </a:lnTo>
                <a:close/>
                <a:moveTo>
                  <a:pt x="659" y="1038"/>
                </a:moveTo>
                <a:lnTo>
                  <a:pt x="659" y="1038"/>
                </a:lnTo>
                <a:lnTo>
                  <a:pt x="659" y="1032"/>
                </a:lnTo>
                <a:lnTo>
                  <a:pt x="659" y="1029"/>
                </a:lnTo>
                <a:lnTo>
                  <a:pt x="657" y="1028"/>
                </a:lnTo>
                <a:lnTo>
                  <a:pt x="657" y="1028"/>
                </a:lnTo>
                <a:lnTo>
                  <a:pt x="657" y="1029"/>
                </a:lnTo>
                <a:lnTo>
                  <a:pt x="656" y="1031"/>
                </a:lnTo>
                <a:lnTo>
                  <a:pt x="653" y="1035"/>
                </a:lnTo>
                <a:lnTo>
                  <a:pt x="652" y="1038"/>
                </a:lnTo>
                <a:lnTo>
                  <a:pt x="653" y="1038"/>
                </a:lnTo>
                <a:lnTo>
                  <a:pt x="654" y="1039"/>
                </a:lnTo>
                <a:lnTo>
                  <a:pt x="659" y="1038"/>
                </a:lnTo>
                <a:lnTo>
                  <a:pt x="659" y="1038"/>
                </a:lnTo>
                <a:close/>
                <a:moveTo>
                  <a:pt x="2811" y="914"/>
                </a:moveTo>
                <a:lnTo>
                  <a:pt x="2811" y="914"/>
                </a:lnTo>
                <a:lnTo>
                  <a:pt x="2806" y="918"/>
                </a:lnTo>
                <a:lnTo>
                  <a:pt x="2804" y="921"/>
                </a:lnTo>
                <a:lnTo>
                  <a:pt x="2803" y="924"/>
                </a:lnTo>
                <a:lnTo>
                  <a:pt x="2803" y="924"/>
                </a:lnTo>
                <a:lnTo>
                  <a:pt x="2807" y="922"/>
                </a:lnTo>
                <a:lnTo>
                  <a:pt x="2810" y="921"/>
                </a:lnTo>
                <a:lnTo>
                  <a:pt x="2811" y="917"/>
                </a:lnTo>
                <a:lnTo>
                  <a:pt x="2811" y="914"/>
                </a:lnTo>
                <a:lnTo>
                  <a:pt x="2811" y="914"/>
                </a:lnTo>
                <a:close/>
                <a:moveTo>
                  <a:pt x="213" y="735"/>
                </a:moveTo>
                <a:lnTo>
                  <a:pt x="213" y="735"/>
                </a:lnTo>
                <a:lnTo>
                  <a:pt x="215" y="734"/>
                </a:lnTo>
                <a:lnTo>
                  <a:pt x="215" y="731"/>
                </a:lnTo>
                <a:lnTo>
                  <a:pt x="213" y="726"/>
                </a:lnTo>
                <a:lnTo>
                  <a:pt x="210" y="723"/>
                </a:lnTo>
                <a:lnTo>
                  <a:pt x="210" y="723"/>
                </a:lnTo>
                <a:lnTo>
                  <a:pt x="210" y="727"/>
                </a:lnTo>
                <a:lnTo>
                  <a:pt x="210" y="727"/>
                </a:lnTo>
                <a:lnTo>
                  <a:pt x="212" y="733"/>
                </a:lnTo>
                <a:lnTo>
                  <a:pt x="213" y="735"/>
                </a:lnTo>
                <a:lnTo>
                  <a:pt x="213" y="73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PA_文本框 36"/>
          <p:cNvSpPr txBox="1"/>
          <p:nvPr>
            <p:custDataLst>
              <p:tags r:id="rId11"/>
            </p:custDataLst>
          </p:nvPr>
        </p:nvSpPr>
        <p:spPr>
          <a:xfrm>
            <a:off x="4712099" y="3935373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PA_右箭头 1"/>
          <p:cNvSpPr/>
          <p:nvPr>
            <p:custDataLst>
              <p:tags r:id="rId12"/>
            </p:custDataLst>
          </p:nvPr>
        </p:nvSpPr>
        <p:spPr>
          <a:xfrm rot="10800000">
            <a:off x="3779913" y="1572456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PA_右箭头 37"/>
          <p:cNvSpPr/>
          <p:nvPr>
            <p:custDataLst>
              <p:tags r:id="rId13"/>
            </p:custDataLst>
          </p:nvPr>
        </p:nvSpPr>
        <p:spPr>
          <a:xfrm rot="10800000">
            <a:off x="3779913" y="2144577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PA_右箭头 38"/>
          <p:cNvSpPr/>
          <p:nvPr>
            <p:custDataLst>
              <p:tags r:id="rId14"/>
            </p:custDataLst>
          </p:nvPr>
        </p:nvSpPr>
        <p:spPr>
          <a:xfrm rot="10800000">
            <a:off x="3779913" y="2789215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PA_右箭头 39"/>
          <p:cNvSpPr/>
          <p:nvPr>
            <p:custDataLst>
              <p:tags r:id="rId15"/>
            </p:custDataLst>
          </p:nvPr>
        </p:nvSpPr>
        <p:spPr>
          <a:xfrm rot="10800000">
            <a:off x="3779913" y="3421524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PA_右箭头 40"/>
          <p:cNvSpPr/>
          <p:nvPr>
            <p:custDataLst>
              <p:tags r:id="rId16"/>
            </p:custDataLst>
          </p:nvPr>
        </p:nvSpPr>
        <p:spPr>
          <a:xfrm rot="10800000">
            <a:off x="3779913" y="4035036"/>
            <a:ext cx="765750" cy="264906"/>
          </a:xfrm>
          <a:prstGeom prst="right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PA_chenying0907 17"/>
          <p:cNvGrpSpPr/>
          <p:nvPr>
            <p:custDataLst>
              <p:tags r:id="rId17"/>
            </p:custDataLst>
          </p:nvPr>
        </p:nvGrpSpPr>
        <p:grpSpPr>
          <a:xfrm>
            <a:off x="6420912" y="1419622"/>
            <a:ext cx="1607472" cy="3442390"/>
            <a:chOff x="1277199" y="426235"/>
            <a:chExt cx="1336708" cy="4109980"/>
          </a:xfrm>
        </p:grpSpPr>
        <p:sp>
          <p:nvSpPr>
            <p:cNvPr id="145" name="任意多边形 19"/>
            <p:cNvSpPr/>
            <p:nvPr/>
          </p:nvSpPr>
          <p:spPr>
            <a:xfrm>
              <a:off x="1277199" y="426235"/>
              <a:ext cx="170777" cy="4109980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725 w 334099"/>
                <a:gd name="connsiteY0-2" fmla="*/ 508256 h 5164770"/>
                <a:gd name="connsiteX1-3" fmla="*/ 149315 w 334099"/>
                <a:gd name="connsiteY1-4" fmla="*/ 4760216 h 5164770"/>
                <a:gd name="connsiteX2-5" fmla="*/ 332195 w 334099"/>
                <a:gd name="connsiteY2-6" fmla="*/ 4577336 h 5164770"/>
                <a:gd name="connsiteX3-7" fmla="*/ 229325 w 334099"/>
                <a:gd name="connsiteY3-8" fmla="*/ 531116 h 5164770"/>
                <a:gd name="connsiteX4-9" fmla="*/ 725 w 334099"/>
                <a:gd name="connsiteY4-10" fmla="*/ 508256 h 5164770"/>
                <a:gd name="connsiteX0-11" fmla="*/ 5231 w 338605"/>
                <a:gd name="connsiteY0-12" fmla="*/ 508256 h 5164770"/>
                <a:gd name="connsiteX1-13" fmla="*/ 61921 w 338605"/>
                <a:gd name="connsiteY1-14" fmla="*/ 4760216 h 5164770"/>
                <a:gd name="connsiteX2-15" fmla="*/ 336701 w 338605"/>
                <a:gd name="connsiteY2-16" fmla="*/ 4577336 h 5164770"/>
                <a:gd name="connsiteX3-17" fmla="*/ 233831 w 338605"/>
                <a:gd name="connsiteY3-18" fmla="*/ 531116 h 5164770"/>
                <a:gd name="connsiteX4-19" fmla="*/ 5231 w 338605"/>
                <a:gd name="connsiteY4-20" fmla="*/ 508256 h 5164770"/>
                <a:gd name="connsiteX0-21" fmla="*/ 1317 w 334691"/>
                <a:gd name="connsiteY0-22" fmla="*/ 509201 h 5174270"/>
                <a:gd name="connsiteX1-23" fmla="*/ 126931 w 334691"/>
                <a:gd name="connsiteY1-24" fmla="*/ 4775919 h 5174270"/>
                <a:gd name="connsiteX2-25" fmla="*/ 332787 w 334691"/>
                <a:gd name="connsiteY2-26" fmla="*/ 4578281 h 5174270"/>
                <a:gd name="connsiteX3-27" fmla="*/ 229917 w 334691"/>
                <a:gd name="connsiteY3-28" fmla="*/ 532061 h 5174270"/>
                <a:gd name="connsiteX4-29" fmla="*/ 1317 w 334691"/>
                <a:gd name="connsiteY4-30" fmla="*/ 509201 h 51742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4691" h="5174270">
                  <a:moveTo>
                    <a:pt x="1317" y="509201"/>
                  </a:moveTo>
                  <a:cubicBezTo>
                    <a:pt x="-15847" y="1216511"/>
                    <a:pt x="140611" y="4171533"/>
                    <a:pt x="126931" y="4775919"/>
                  </a:cubicBezTo>
                  <a:cubicBezTo>
                    <a:pt x="113251" y="5380305"/>
                    <a:pt x="319452" y="5283131"/>
                    <a:pt x="332787" y="4578281"/>
                  </a:cubicBezTo>
                  <a:cubicBezTo>
                    <a:pt x="346122" y="3873431"/>
                    <a:pt x="287067" y="1212146"/>
                    <a:pt x="229917" y="532061"/>
                  </a:cubicBezTo>
                  <a:cubicBezTo>
                    <a:pt x="172767" y="-148024"/>
                    <a:pt x="18481" y="-198109"/>
                    <a:pt x="1317" y="509201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任意多边形 23"/>
            <p:cNvSpPr/>
            <p:nvPr/>
          </p:nvSpPr>
          <p:spPr>
            <a:xfrm>
              <a:off x="2431698" y="430383"/>
              <a:ext cx="182209" cy="4101339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  <a:gd name="connsiteX0-1" fmla="*/ 1179 w 357095"/>
                <a:gd name="connsiteY0-2" fmla="*/ 503978 h 5163391"/>
                <a:gd name="connsiteX1-3" fmla="*/ 149769 w 357095"/>
                <a:gd name="connsiteY1-4" fmla="*/ 4755938 h 5163391"/>
                <a:gd name="connsiteX2-5" fmla="*/ 355623 w 357095"/>
                <a:gd name="connsiteY2-6" fmla="*/ 4514024 h 5163391"/>
                <a:gd name="connsiteX3-7" fmla="*/ 229779 w 357095"/>
                <a:gd name="connsiteY3-8" fmla="*/ 526838 h 5163391"/>
                <a:gd name="connsiteX4-9" fmla="*/ 1179 w 357095"/>
                <a:gd name="connsiteY4-10" fmla="*/ 503978 h 51633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7095" h="5163391">
                  <a:moveTo>
                    <a:pt x="1179" y="503978"/>
                  </a:moveTo>
                  <a:cubicBezTo>
                    <a:pt x="-12156" y="1208828"/>
                    <a:pt x="90695" y="4087597"/>
                    <a:pt x="149769" y="4755938"/>
                  </a:cubicBezTo>
                  <a:cubicBezTo>
                    <a:pt x="208843" y="5424279"/>
                    <a:pt x="342288" y="5218874"/>
                    <a:pt x="355623" y="4514024"/>
                  </a:cubicBezTo>
                  <a:cubicBezTo>
                    <a:pt x="368958" y="3809174"/>
                    <a:pt x="288853" y="1195179"/>
                    <a:pt x="229779" y="526838"/>
                  </a:cubicBezTo>
                  <a:cubicBezTo>
                    <a:pt x="170705" y="-141503"/>
                    <a:pt x="14514" y="-200872"/>
                    <a:pt x="1179" y="503978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任意多边形 24"/>
            <p:cNvSpPr/>
            <p:nvPr/>
          </p:nvSpPr>
          <p:spPr>
            <a:xfrm rot="5400000">
              <a:off x="1878188" y="3424699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任意多边形 25"/>
            <p:cNvSpPr/>
            <p:nvPr/>
          </p:nvSpPr>
          <p:spPr>
            <a:xfrm rot="5400000">
              <a:off x="1878188" y="2688946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任意多边形 26"/>
            <p:cNvSpPr/>
            <p:nvPr/>
          </p:nvSpPr>
          <p:spPr>
            <a:xfrm rot="5400000">
              <a:off x="1878188" y="1920060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任意多边形 27"/>
            <p:cNvSpPr/>
            <p:nvPr/>
          </p:nvSpPr>
          <p:spPr>
            <a:xfrm rot="5400000">
              <a:off x="1868064" y="1200642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任意多边形 28"/>
            <p:cNvSpPr/>
            <p:nvPr/>
          </p:nvSpPr>
          <p:spPr>
            <a:xfrm rot="5400000">
              <a:off x="1868065" y="476207"/>
              <a:ext cx="133440" cy="1314995"/>
            </a:xfrm>
            <a:custGeom>
              <a:avLst/>
              <a:gdLst>
                <a:gd name="connsiteX0" fmla="*/ 1142 w 334516"/>
                <a:gd name="connsiteY0" fmla="*/ 508256 h 5195141"/>
                <a:gd name="connsiteX1" fmla="*/ 149732 w 334516"/>
                <a:gd name="connsiteY1" fmla="*/ 4760216 h 5195141"/>
                <a:gd name="connsiteX2" fmla="*/ 332612 w 334516"/>
                <a:gd name="connsiteY2" fmla="*/ 4577336 h 5195141"/>
                <a:gd name="connsiteX3" fmla="*/ 229742 w 334516"/>
                <a:gd name="connsiteY3" fmla="*/ 531116 h 5195141"/>
                <a:gd name="connsiteX4" fmla="*/ 1142 w 334516"/>
                <a:gd name="connsiteY4" fmla="*/ 508256 h 51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16" h="5195141">
                  <a:moveTo>
                    <a:pt x="1142" y="508256"/>
                  </a:moveTo>
                  <a:cubicBezTo>
                    <a:pt x="-12193" y="1213106"/>
                    <a:pt x="94487" y="4082036"/>
                    <a:pt x="149732" y="4760216"/>
                  </a:cubicBezTo>
                  <a:cubicBezTo>
                    <a:pt x="204977" y="5438396"/>
                    <a:pt x="319277" y="5282186"/>
                    <a:pt x="332612" y="4577336"/>
                  </a:cubicBezTo>
                  <a:cubicBezTo>
                    <a:pt x="345947" y="3872486"/>
                    <a:pt x="286892" y="1211201"/>
                    <a:pt x="229742" y="531116"/>
                  </a:cubicBezTo>
                  <a:cubicBezTo>
                    <a:pt x="172592" y="-148969"/>
                    <a:pt x="14477" y="-196594"/>
                    <a:pt x="1142" y="508256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2" name="PA_文本框 32"/>
          <p:cNvSpPr txBox="1"/>
          <p:nvPr>
            <p:custDataLst>
              <p:tags r:id="rId18"/>
            </p:custDataLst>
          </p:nvPr>
        </p:nvSpPr>
        <p:spPr>
          <a:xfrm>
            <a:off x="6787913" y="4056526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PA_文本框 33"/>
          <p:cNvSpPr txBox="1"/>
          <p:nvPr>
            <p:custDataLst>
              <p:tags r:id="rId19"/>
            </p:custDataLst>
          </p:nvPr>
        </p:nvSpPr>
        <p:spPr>
          <a:xfrm>
            <a:off x="6723399" y="3195842"/>
            <a:ext cx="1037403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4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PA_文本框 34"/>
          <p:cNvSpPr txBox="1"/>
          <p:nvPr>
            <p:custDataLst>
              <p:tags r:id="rId20"/>
            </p:custDataLst>
          </p:nvPr>
        </p:nvSpPr>
        <p:spPr>
          <a:xfrm>
            <a:off x="6747931" y="2760935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PA_文本框 35"/>
          <p:cNvSpPr txBox="1"/>
          <p:nvPr>
            <p:custDataLst>
              <p:tags r:id="rId21"/>
            </p:custDataLst>
          </p:nvPr>
        </p:nvSpPr>
        <p:spPr>
          <a:xfrm>
            <a:off x="6723399" y="2149506"/>
            <a:ext cx="1022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PA_文本框 36"/>
          <p:cNvSpPr txBox="1"/>
          <p:nvPr>
            <p:custDataLst>
              <p:tags r:id="rId22"/>
            </p:custDataLst>
          </p:nvPr>
        </p:nvSpPr>
        <p:spPr>
          <a:xfrm>
            <a:off x="6685088" y="1519389"/>
            <a:ext cx="111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用户栈区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 autoUpdateAnimBg="0"/>
      <p:bldP spid="35" grpId="0"/>
      <p:bldP spid="36" grpId="0"/>
      <p:bldP spid="37" grpId="0" animBg="1" autoUpdateAnimBg="0"/>
      <p:bldP spid="30" grpId="0" animBg="1"/>
      <p:bldP spid="31" grpId="0" animBg="1" autoUpdateAnimBg="0"/>
      <p:bldP spid="32" grpId="0" animBg="1"/>
      <p:bldP spid="47" grpId="0" animBg="1" autoUpdateAnimBg="0"/>
      <p:bldP spid="139" grpId="0" animBg="1"/>
      <p:bldP spid="140" grpId="0" animBg="1"/>
      <p:bldP spid="141" grpId="0" animBg="1" autoUpdateAnimBg="0"/>
      <p:bldP spid="142" grpId="0" animBg="1"/>
      <p:bldP spid="143" grpId="0" animBg="1"/>
      <p:bldP spid="152" grpId="0"/>
      <p:bldP spid="153" grpId="0" animBg="1" autoUpdateAnimBg="0"/>
      <p:bldP spid="154" grpId="0"/>
      <p:bldP spid="155" grpId="0"/>
      <p:bldP spid="15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4572000" y="27157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感谢聆听！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67944" y="1419622"/>
            <a:ext cx="3461154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 Snake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模块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 triangle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模块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 任务切换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3951578" y="72101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功能模块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912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329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145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145" y="3519573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9" name="PA_任意多边形 68"/>
          <p:cNvSpPr/>
          <p:nvPr>
            <p:custDataLst>
              <p:tags r:id="rId7"/>
            </p:custDataLst>
          </p:nvPr>
        </p:nvSpPr>
        <p:spPr>
          <a:xfrm>
            <a:off x="3769611" y="4172334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32" y="-14610"/>
            <a:ext cx="2416027" cy="434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4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9" descr="GUSJPMLLP1AEWA2IGHGY4%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64" y="848830"/>
            <a:ext cx="7020780" cy="396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3128127" y="111681"/>
            <a:ext cx="2549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顶层结构图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00"/>
            <a:ext cx="7820025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63971" y="1131590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03556" y="2593212"/>
            <a:ext cx="3430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Snake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5"/>
          <p:cNvSpPr txBox="1"/>
          <p:nvPr>
            <p:custDataLst>
              <p:tags r:id="rId3"/>
            </p:custDataLst>
          </p:nvPr>
        </p:nvSpPr>
        <p:spPr>
          <a:xfrm>
            <a:off x="2154350" y="1563638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ONE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9628">
            <a:off x="3812205" y="1670774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PA_chenying0907 17"/>
          <p:cNvGrpSpPr/>
          <p:nvPr>
            <p:custDataLst>
              <p:tags r:id="rId2"/>
            </p:custDataLst>
          </p:nvPr>
        </p:nvGrpSpPr>
        <p:grpSpPr>
          <a:xfrm>
            <a:off x="1403648" y="364122"/>
            <a:ext cx="6192688" cy="670809"/>
            <a:chOff x="1492256" y="508138"/>
            <a:chExt cx="6192688" cy="670809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876773" y="508138"/>
              <a:ext cx="2549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贪吃蛇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PA_矩形 21"/>
          <p:cNvSpPr/>
          <p:nvPr>
            <p:custDataLst>
              <p:tags r:id="rId3"/>
            </p:custDataLst>
          </p:nvPr>
        </p:nvSpPr>
        <p:spPr>
          <a:xfrm>
            <a:off x="3409947" y="3267444"/>
            <a:ext cx="2099916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搬动蛇尾到蛇头位置，并根据移动方向改变蛇头坐标</a:t>
            </a:r>
            <a:endParaRPr lang="zh-CN" altLang="en-US" sz="1200" dirty="0"/>
          </a:p>
        </p:txBody>
      </p:sp>
      <p:sp>
        <p:nvSpPr>
          <p:cNvPr id="23" name="PA_文本框 226"/>
          <p:cNvSpPr txBox="1"/>
          <p:nvPr>
            <p:custDataLst>
              <p:tags r:id="rId4"/>
            </p:custDataLst>
          </p:nvPr>
        </p:nvSpPr>
        <p:spPr>
          <a:xfrm>
            <a:off x="4067944" y="2203581"/>
            <a:ext cx="168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移动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4" name="PA_矩形 23"/>
          <p:cNvSpPr/>
          <p:nvPr>
            <p:custDataLst>
              <p:tags r:id="rId5"/>
            </p:custDataLst>
          </p:nvPr>
        </p:nvSpPr>
        <p:spPr>
          <a:xfrm>
            <a:off x="1403648" y="3267444"/>
            <a:ext cx="1774926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保存移动方向 </a:t>
            </a:r>
            <a:endParaRPr lang="zh-CN" altLang="en-US" sz="900" dirty="0"/>
          </a:p>
        </p:txBody>
      </p:sp>
      <p:sp>
        <p:nvSpPr>
          <p:cNvPr id="25" name="PA_文本框 226"/>
          <p:cNvSpPr txBox="1"/>
          <p:nvPr>
            <p:custDataLst>
              <p:tags r:id="rId6"/>
            </p:custDataLst>
          </p:nvPr>
        </p:nvSpPr>
        <p:spPr>
          <a:xfrm>
            <a:off x="1733025" y="2171640"/>
            <a:ext cx="168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方向控制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6" name="PA_矩形 25"/>
          <p:cNvSpPr/>
          <p:nvPr>
            <p:custDataLst>
              <p:tags r:id="rId7"/>
            </p:custDataLst>
          </p:nvPr>
        </p:nvSpPr>
        <p:spPr>
          <a:xfrm>
            <a:off x="6062416" y="3308220"/>
            <a:ext cx="1774926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使用随机数生成食物 </a:t>
            </a:r>
            <a:endParaRPr lang="zh-CN" altLang="en-US" sz="1200" dirty="0"/>
          </a:p>
        </p:txBody>
      </p:sp>
      <p:sp>
        <p:nvSpPr>
          <p:cNvPr id="27" name="PA_文本框 226"/>
          <p:cNvSpPr txBox="1"/>
          <p:nvPr>
            <p:custDataLst>
              <p:tags r:id="rId8"/>
            </p:custDataLst>
          </p:nvPr>
        </p:nvSpPr>
        <p:spPr>
          <a:xfrm>
            <a:off x="6372200" y="2203581"/>
            <a:ext cx="168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食物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15" name="PA_任意多边形 5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169628">
            <a:off x="1610913" y="1646854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PA_任意多边形 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 rot="169628">
            <a:off x="6090681" y="1670775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/>
      <p:bldP spid="24" grpId="0" animBg="1" autoUpdateAnimBg="0"/>
      <p:bldP spid="25" grpId="0"/>
      <p:bldP spid="26" grpId="0"/>
      <p:bldP spid="27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01531" y="2851962"/>
            <a:ext cx="3430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Triangle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1860316" y="1460542"/>
            <a:ext cx="2533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THE TWO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1259632" y="1460189"/>
            <a:ext cx="3786823" cy="2592288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  <a:gd name="connsiteX0-783" fmla="*/ 84755 w 673460"/>
                <a:gd name="connsiteY0-784" fmla="*/ 13918 h 568883"/>
                <a:gd name="connsiteX1-785" fmla="*/ 672364 w 673460"/>
                <a:gd name="connsiteY1-786" fmla="*/ 14845 h 568883"/>
                <a:gd name="connsiteX2-787" fmla="*/ 673460 w 673460"/>
                <a:gd name="connsiteY2-788" fmla="*/ 540528 h 568883"/>
                <a:gd name="connsiteX3-789" fmla="*/ 43142 w 673460"/>
                <a:gd name="connsiteY3-790" fmla="*/ 525832 h 568883"/>
                <a:gd name="connsiteX4-791" fmla="*/ 84755 w 673460"/>
                <a:gd name="connsiteY4-792" fmla="*/ 13918 h 568883"/>
                <a:gd name="connsiteX0-793" fmla="*/ 84755 w 673460"/>
                <a:gd name="connsiteY0-794" fmla="*/ 13918 h 559604"/>
                <a:gd name="connsiteX1-795" fmla="*/ 672364 w 673460"/>
                <a:gd name="connsiteY1-796" fmla="*/ 14845 h 559604"/>
                <a:gd name="connsiteX2-797" fmla="*/ 673460 w 673460"/>
                <a:gd name="connsiteY2-798" fmla="*/ 540528 h 559604"/>
                <a:gd name="connsiteX3-799" fmla="*/ 43142 w 673460"/>
                <a:gd name="connsiteY3-800" fmla="*/ 525832 h 559604"/>
                <a:gd name="connsiteX4-801" fmla="*/ 84755 w 673460"/>
                <a:gd name="connsiteY4-802" fmla="*/ 13918 h 559604"/>
                <a:gd name="connsiteX0-803" fmla="*/ 84755 w 675575"/>
                <a:gd name="connsiteY0-804" fmla="*/ 13918 h 562548"/>
                <a:gd name="connsiteX1-805" fmla="*/ 672364 w 675575"/>
                <a:gd name="connsiteY1-806" fmla="*/ 14845 h 562548"/>
                <a:gd name="connsiteX2-807" fmla="*/ 675575 w 675575"/>
                <a:gd name="connsiteY2-808" fmla="*/ 545971 h 562548"/>
                <a:gd name="connsiteX3-809" fmla="*/ 43142 w 675575"/>
                <a:gd name="connsiteY3-810" fmla="*/ 525832 h 562548"/>
                <a:gd name="connsiteX4-811" fmla="*/ 84755 w 675575"/>
                <a:gd name="connsiteY4-812" fmla="*/ 13918 h 562548"/>
                <a:gd name="connsiteX0-813" fmla="*/ 84755 w 680821"/>
                <a:gd name="connsiteY0-814" fmla="*/ 13918 h 562548"/>
                <a:gd name="connsiteX1-815" fmla="*/ 680821 w 680821"/>
                <a:gd name="connsiteY1-816" fmla="*/ 14845 h 562548"/>
                <a:gd name="connsiteX2-817" fmla="*/ 675575 w 680821"/>
                <a:gd name="connsiteY2-818" fmla="*/ 545971 h 562548"/>
                <a:gd name="connsiteX3-819" fmla="*/ 43142 w 680821"/>
                <a:gd name="connsiteY3-820" fmla="*/ 525832 h 562548"/>
                <a:gd name="connsiteX4-821" fmla="*/ 84755 w 680821"/>
                <a:gd name="connsiteY4-822" fmla="*/ 13918 h 562548"/>
                <a:gd name="connsiteX0-823" fmla="*/ 72868 w 690076"/>
                <a:gd name="connsiteY0-824" fmla="*/ 20358 h 559916"/>
                <a:gd name="connsiteX1-825" fmla="*/ 690076 w 690076"/>
                <a:gd name="connsiteY1-826" fmla="*/ 12213 h 559916"/>
                <a:gd name="connsiteX2-827" fmla="*/ 684830 w 690076"/>
                <a:gd name="connsiteY2-828" fmla="*/ 543339 h 559916"/>
                <a:gd name="connsiteX3-829" fmla="*/ 52397 w 690076"/>
                <a:gd name="connsiteY3-830" fmla="*/ 523200 h 559916"/>
                <a:gd name="connsiteX4-831" fmla="*/ 72868 w 690076"/>
                <a:gd name="connsiteY4-832" fmla="*/ 20358 h 559916"/>
                <a:gd name="connsiteX0-833" fmla="*/ 72868 w 690076"/>
                <a:gd name="connsiteY0-834" fmla="*/ 22718 h 562276"/>
                <a:gd name="connsiteX1-835" fmla="*/ 690076 w 690076"/>
                <a:gd name="connsiteY1-836" fmla="*/ 14573 h 562276"/>
                <a:gd name="connsiteX2-837" fmla="*/ 684830 w 690076"/>
                <a:gd name="connsiteY2-838" fmla="*/ 545699 h 562276"/>
                <a:gd name="connsiteX3-839" fmla="*/ 52397 w 690076"/>
                <a:gd name="connsiteY3-840" fmla="*/ 525560 h 562276"/>
                <a:gd name="connsiteX4-841" fmla="*/ 72868 w 690076"/>
                <a:gd name="connsiteY4-842" fmla="*/ 22718 h 562276"/>
                <a:gd name="connsiteX0-843" fmla="*/ 59152 w 676360"/>
                <a:gd name="connsiteY0-844" fmla="*/ 22718 h 562276"/>
                <a:gd name="connsiteX1-845" fmla="*/ 676360 w 676360"/>
                <a:gd name="connsiteY1-846" fmla="*/ 14573 h 562276"/>
                <a:gd name="connsiteX2-847" fmla="*/ 671114 w 676360"/>
                <a:gd name="connsiteY2-848" fmla="*/ 545699 h 562276"/>
                <a:gd name="connsiteX3-849" fmla="*/ 38681 w 676360"/>
                <a:gd name="connsiteY3-850" fmla="*/ 525560 h 562276"/>
                <a:gd name="connsiteX4-851" fmla="*/ 103808 w 676360"/>
                <a:gd name="connsiteY4-852" fmla="*/ 279153 h 562276"/>
                <a:gd name="connsiteX5-853" fmla="*/ 59152 w 676360"/>
                <a:gd name="connsiteY5-854" fmla="*/ 22718 h 562276"/>
                <a:gd name="connsiteX0-855" fmla="*/ 41341 w 658549"/>
                <a:gd name="connsiteY0-856" fmla="*/ 22718 h 562276"/>
                <a:gd name="connsiteX1-857" fmla="*/ 658549 w 658549"/>
                <a:gd name="connsiteY1-858" fmla="*/ 14573 h 562276"/>
                <a:gd name="connsiteX2-859" fmla="*/ 653303 w 658549"/>
                <a:gd name="connsiteY2-860" fmla="*/ 545699 h 562276"/>
                <a:gd name="connsiteX3-861" fmla="*/ 20870 w 658549"/>
                <a:gd name="connsiteY3-862" fmla="*/ 525560 h 562276"/>
                <a:gd name="connsiteX4-863" fmla="*/ 85997 w 658549"/>
                <a:gd name="connsiteY4-864" fmla="*/ 279153 h 562276"/>
                <a:gd name="connsiteX5-865" fmla="*/ 41341 w 658549"/>
                <a:gd name="connsiteY5-866" fmla="*/ 22718 h 562276"/>
                <a:gd name="connsiteX0-867" fmla="*/ 23542 w 640750"/>
                <a:gd name="connsiteY0-868" fmla="*/ 22718 h 562276"/>
                <a:gd name="connsiteX1-869" fmla="*/ 640750 w 640750"/>
                <a:gd name="connsiteY1-870" fmla="*/ 14573 h 562276"/>
                <a:gd name="connsiteX2-871" fmla="*/ 635504 w 640750"/>
                <a:gd name="connsiteY2-872" fmla="*/ 545699 h 562276"/>
                <a:gd name="connsiteX3-873" fmla="*/ 3071 w 640750"/>
                <a:gd name="connsiteY3-874" fmla="*/ 525560 h 562276"/>
                <a:gd name="connsiteX4-875" fmla="*/ 68198 w 640750"/>
                <a:gd name="connsiteY4-876" fmla="*/ 279153 h 562276"/>
                <a:gd name="connsiteX5-877" fmla="*/ 23542 w 640750"/>
                <a:gd name="connsiteY5-878" fmla="*/ 22718 h 562276"/>
                <a:gd name="connsiteX0-879" fmla="*/ 24044 w 641252"/>
                <a:gd name="connsiteY0-880" fmla="*/ 22718 h 562276"/>
                <a:gd name="connsiteX1-881" fmla="*/ 641252 w 641252"/>
                <a:gd name="connsiteY1-882" fmla="*/ 14573 h 562276"/>
                <a:gd name="connsiteX2-883" fmla="*/ 636006 w 641252"/>
                <a:gd name="connsiteY2-884" fmla="*/ 545699 h 562276"/>
                <a:gd name="connsiteX3-885" fmla="*/ 3573 w 641252"/>
                <a:gd name="connsiteY3-886" fmla="*/ 525560 h 562276"/>
                <a:gd name="connsiteX4-887" fmla="*/ 68700 w 641252"/>
                <a:gd name="connsiteY4-888" fmla="*/ 279153 h 562276"/>
                <a:gd name="connsiteX5-889" fmla="*/ 24044 w 641252"/>
                <a:gd name="connsiteY5-890" fmla="*/ 22718 h 562276"/>
                <a:gd name="connsiteX0-891" fmla="*/ 31476 w 648684"/>
                <a:gd name="connsiteY0-892" fmla="*/ 22718 h 562276"/>
                <a:gd name="connsiteX1-893" fmla="*/ 648684 w 648684"/>
                <a:gd name="connsiteY1-894" fmla="*/ 14573 h 562276"/>
                <a:gd name="connsiteX2-895" fmla="*/ 643438 w 648684"/>
                <a:gd name="connsiteY2-896" fmla="*/ 545699 h 562276"/>
                <a:gd name="connsiteX3-897" fmla="*/ 11005 w 648684"/>
                <a:gd name="connsiteY3-898" fmla="*/ 525560 h 562276"/>
                <a:gd name="connsiteX4-899" fmla="*/ 76132 w 648684"/>
                <a:gd name="connsiteY4-900" fmla="*/ 279153 h 562276"/>
                <a:gd name="connsiteX5-901" fmla="*/ 31476 w 648684"/>
                <a:gd name="connsiteY5-902" fmla="*/ 22718 h 562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1475656" y="730900"/>
            <a:ext cx="6192688" cy="184666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3" name="PA_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6" y="1640209"/>
            <a:ext cx="1240350" cy="2232249"/>
          </a:xfrm>
          <a:prstGeom prst="rect">
            <a:avLst/>
          </a:prstGeom>
        </p:spPr>
      </p:pic>
      <p:sp>
        <p:nvSpPr>
          <p:cNvPr id="24" name="PA_文本框 226"/>
          <p:cNvSpPr txBox="1"/>
          <p:nvPr>
            <p:custDataLst>
              <p:tags r:id="rId4"/>
            </p:custDataLst>
          </p:nvPr>
        </p:nvSpPr>
        <p:spPr>
          <a:xfrm>
            <a:off x="3267510" y="2198396"/>
            <a:ext cx="168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绘图思路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5421335" y="1203598"/>
            <a:ext cx="2563085" cy="347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/>
              <a:t>        </a:t>
            </a:r>
            <a:r>
              <a:rPr lang="zh-CN" altLang="zh-CN" sz="1400" dirty="0"/>
              <a:t>为了应题目要求将等边三角形画在中间位置，通过外边框大小计算出中心位置作为等边三角形</a:t>
            </a:r>
            <a:r>
              <a:rPr lang="zh-CN" altLang="zh-CN" sz="1400" dirty="0">
                <a:solidFill>
                  <a:srgbClr val="FF0000"/>
                </a:solidFill>
              </a:rPr>
              <a:t>近似中心</a:t>
            </a:r>
            <a:r>
              <a:rPr lang="zh-CN" altLang="zh-CN" sz="1400" dirty="0"/>
              <a:t>，再计算出</a:t>
            </a:r>
            <a:r>
              <a:rPr lang="zh-CN" altLang="zh-CN" sz="1400" dirty="0">
                <a:solidFill>
                  <a:srgbClr val="FF0000"/>
                </a:solidFill>
              </a:rPr>
              <a:t>顶点坐标</a:t>
            </a:r>
            <a:r>
              <a:rPr lang="zh-CN" altLang="zh-CN" sz="1400" dirty="0"/>
              <a:t>，以此为</a:t>
            </a:r>
            <a:r>
              <a:rPr lang="zh-CN" altLang="en-US" sz="1400" dirty="0"/>
              <a:t>起点</a:t>
            </a:r>
            <a:r>
              <a:rPr lang="zh-CN" altLang="zh-CN" sz="1400" dirty="0"/>
              <a:t>，</a:t>
            </a:r>
            <a:r>
              <a:rPr lang="zh-CN" altLang="en-US" sz="1400" dirty="0"/>
              <a:t>根据输入的边长</a:t>
            </a:r>
            <a:r>
              <a:rPr lang="zh-CN" altLang="zh-CN" sz="1400" dirty="0"/>
              <a:t>分别画左斜线和右斜线，画每条线</a:t>
            </a:r>
            <a:r>
              <a:rPr lang="zh-CN" altLang="en-US" sz="1400" dirty="0"/>
              <a:t>时</a:t>
            </a:r>
            <a:r>
              <a:rPr lang="zh-CN" altLang="zh-CN" sz="1400" dirty="0">
                <a:solidFill>
                  <a:srgbClr val="FF0000"/>
                </a:solidFill>
              </a:rPr>
              <a:t>同时记录最低点坐标</a:t>
            </a:r>
            <a:r>
              <a:rPr lang="zh-CN" altLang="zh-CN" sz="1400" dirty="0"/>
              <a:t>，最后画出底边。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A_chenying0907 13"/>
          <p:cNvGrpSpPr/>
          <p:nvPr>
            <p:custDataLst>
              <p:tags r:id="rId1"/>
            </p:custDataLst>
          </p:nvPr>
        </p:nvGrpSpPr>
        <p:grpSpPr>
          <a:xfrm>
            <a:off x="1403648" y="239277"/>
            <a:ext cx="6192688" cy="761471"/>
            <a:chOff x="1492256" y="417476"/>
            <a:chExt cx="6192688" cy="761471"/>
          </a:xfrm>
        </p:grpSpPr>
        <p:sp>
          <p:nvSpPr>
            <p:cNvPr id="15" name="任意多边形 1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" name="文本框 7"/>
            <p:cNvSpPr txBox="1">
              <a:spLocks noChangeArrowheads="1"/>
            </p:cNvSpPr>
            <p:nvPr/>
          </p:nvSpPr>
          <p:spPr bwMode="auto">
            <a:xfrm>
              <a:off x="4120586" y="417476"/>
              <a:ext cx="25493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画线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PA_任意多边形 56"/>
          <p:cNvSpPr/>
          <p:nvPr>
            <p:custDataLst>
              <p:tags r:id="rId2"/>
            </p:custDataLst>
          </p:nvPr>
        </p:nvSpPr>
        <p:spPr bwMode="auto">
          <a:xfrm>
            <a:off x="1856979" y="1419623"/>
            <a:ext cx="2497365" cy="1766451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PA_任意多边形 56"/>
          <p:cNvSpPr/>
          <p:nvPr>
            <p:custDataLst>
              <p:tags r:id="rId3"/>
            </p:custDataLst>
          </p:nvPr>
        </p:nvSpPr>
        <p:spPr bwMode="auto">
          <a:xfrm>
            <a:off x="4696123" y="1419622"/>
            <a:ext cx="2497365" cy="1766451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PA_矩形 7"/>
          <p:cNvSpPr/>
          <p:nvPr>
            <p:custDataLst>
              <p:tags r:id="rId4"/>
            </p:custDataLst>
          </p:nvPr>
        </p:nvSpPr>
        <p:spPr>
          <a:xfrm>
            <a:off x="1848141" y="3581770"/>
            <a:ext cx="5392404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使用数学方法得出线段方程，用像素点描出线段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文本框 271"/>
          <p:cNvSpPr txBox="1"/>
          <p:nvPr>
            <p:custDataLst>
              <p:tags r:id="rId5"/>
            </p:custDataLst>
          </p:nvPr>
        </p:nvSpPr>
        <p:spPr>
          <a:xfrm>
            <a:off x="2371782" y="211818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cs typeface="落落补 汤圆" pitchFamily="2" charset="-128"/>
              </a:rPr>
              <a:t>横线竖线画法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  <a:cs typeface="落落补 汤圆" pitchFamily="2" charset="-128"/>
            </a:endParaRPr>
          </a:p>
        </p:txBody>
      </p:sp>
      <p:sp>
        <p:nvSpPr>
          <p:cNvPr id="10" name="PA_文本框 271"/>
          <p:cNvSpPr txBox="1"/>
          <p:nvPr>
            <p:custDataLst>
              <p:tags r:id="rId6"/>
            </p:custDataLst>
          </p:nvPr>
        </p:nvSpPr>
        <p:spPr>
          <a:xfrm>
            <a:off x="5374429" y="209991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  <a:cs typeface="落落补 汤圆" pitchFamily="2" charset="-128"/>
              </a:rPr>
              <a:t>斜线画法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 autoUpdateAnimBg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00.xml><?xml version="1.0" encoding="utf-8"?>
<p:tagLst xmlns:p="http://schemas.openxmlformats.org/presentationml/2006/main">
  <p:tag name="PA" val="v3.0.0"/>
</p:tagLst>
</file>

<file path=ppt/tags/tag101.xml><?xml version="1.0" encoding="utf-8"?>
<p:tagLst xmlns:p="http://schemas.openxmlformats.org/presentationml/2006/main">
  <p:tag name="PA" val="v3.0.0"/>
</p:tagLst>
</file>

<file path=ppt/tags/tag102.xml><?xml version="1.0" encoding="utf-8"?>
<p:tagLst xmlns:p="http://schemas.openxmlformats.org/presentationml/2006/main">
  <p:tag name="PA" val="v3.0.0"/>
</p:tagLst>
</file>

<file path=ppt/tags/tag103.xml><?xml version="1.0" encoding="utf-8"?>
<p:tagLst xmlns:p="http://schemas.openxmlformats.org/presentationml/2006/main">
  <p:tag name="PA" val="v3.0.0"/>
</p:tagLst>
</file>

<file path=ppt/tags/tag104.xml><?xml version="1.0" encoding="utf-8"?>
<p:tagLst xmlns:p="http://schemas.openxmlformats.org/presentationml/2006/main">
  <p:tag name="PA" val="v3.0.0"/>
</p:tagLst>
</file>

<file path=ppt/tags/tag105.xml><?xml version="1.0" encoding="utf-8"?>
<p:tagLst xmlns:p="http://schemas.openxmlformats.org/presentationml/2006/main">
  <p:tag name="PA" val="v3.0.0"/>
</p:tagLst>
</file>

<file path=ppt/tags/tag106.xml><?xml version="1.0" encoding="utf-8"?>
<p:tagLst xmlns:p="http://schemas.openxmlformats.org/presentationml/2006/main">
  <p:tag name="PA" val="v3.0.0"/>
</p:tagLst>
</file>

<file path=ppt/tags/tag107.xml><?xml version="1.0" encoding="utf-8"?>
<p:tagLst xmlns:p="http://schemas.openxmlformats.org/presentationml/2006/main">
  <p:tag name="PA" val="v3.0.0"/>
</p:tagLst>
</file>

<file path=ppt/tags/tag108.xml><?xml version="1.0" encoding="utf-8"?>
<p:tagLst xmlns:p="http://schemas.openxmlformats.org/presentationml/2006/main">
  <p:tag name="PA" val="v3.0.0"/>
</p:tagLst>
</file>

<file path=ppt/tags/tag109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10.xml><?xml version="1.0" encoding="utf-8"?>
<p:tagLst xmlns:p="http://schemas.openxmlformats.org/presentationml/2006/main">
  <p:tag name="PA" val="v3.0.0"/>
</p:tagLst>
</file>

<file path=ppt/tags/tag111.xml><?xml version="1.0" encoding="utf-8"?>
<p:tagLst xmlns:p="http://schemas.openxmlformats.org/presentationml/2006/main">
  <p:tag name="PA" val="v3.0.0"/>
</p:tagLst>
</file>

<file path=ppt/tags/tag112.xml><?xml version="1.0" encoding="utf-8"?>
<p:tagLst xmlns:p="http://schemas.openxmlformats.org/presentationml/2006/main">
  <p:tag name="PA" val="v3.0.0"/>
</p:tagLst>
</file>

<file path=ppt/tags/tag113.xml><?xml version="1.0" encoding="utf-8"?>
<p:tagLst xmlns:p="http://schemas.openxmlformats.org/presentationml/2006/main">
  <p:tag name="PA" val="v3.0.0"/>
</p:tagLst>
</file>

<file path=ppt/tags/tag114.xml><?xml version="1.0" encoding="utf-8"?>
<p:tagLst xmlns:p="http://schemas.openxmlformats.org/presentationml/2006/main">
  <p:tag name="PA" val="v3.0.0"/>
</p:tagLst>
</file>

<file path=ppt/tags/tag115.xml><?xml version="1.0" encoding="utf-8"?>
<p:tagLst xmlns:p="http://schemas.openxmlformats.org/presentationml/2006/main">
  <p:tag name="PA" val="v3.0.0"/>
</p:tagLst>
</file>

<file path=ppt/tags/tag116.xml><?xml version="1.0" encoding="utf-8"?>
<p:tagLst xmlns:p="http://schemas.openxmlformats.org/presentationml/2006/main">
  <p:tag name="PA" val="v3.0.0"/>
</p:tagLst>
</file>

<file path=ppt/tags/tag117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PA" val="v3.0.0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PA" val="v3.0.0"/>
</p:tagLst>
</file>

<file path=ppt/tags/tag76.xml><?xml version="1.0" encoding="utf-8"?>
<p:tagLst xmlns:p="http://schemas.openxmlformats.org/presentationml/2006/main">
  <p:tag name="PA" val="v3.0.0"/>
</p:tagLst>
</file>

<file path=ppt/tags/tag77.xml><?xml version="1.0" encoding="utf-8"?>
<p:tagLst xmlns:p="http://schemas.openxmlformats.org/presentationml/2006/main">
  <p:tag name="PA" val="v3.0.0"/>
</p:tagLst>
</file>

<file path=ppt/tags/tag78.xml><?xml version="1.0" encoding="utf-8"?>
<p:tagLst xmlns:p="http://schemas.openxmlformats.org/presentationml/2006/main">
  <p:tag name="PA" val="v3.0.0"/>
</p:tagLst>
</file>

<file path=ppt/tags/tag79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80.xml><?xml version="1.0" encoding="utf-8"?>
<p:tagLst xmlns:p="http://schemas.openxmlformats.org/presentationml/2006/main">
  <p:tag name="PA" val="v3.0.0"/>
</p:tagLst>
</file>

<file path=ppt/tags/tag81.xml><?xml version="1.0" encoding="utf-8"?>
<p:tagLst xmlns:p="http://schemas.openxmlformats.org/presentationml/2006/main">
  <p:tag name="PA" val="v3.0.0"/>
</p:tagLst>
</file>

<file path=ppt/tags/tag82.xml><?xml version="1.0" encoding="utf-8"?>
<p:tagLst xmlns:p="http://schemas.openxmlformats.org/presentationml/2006/main">
  <p:tag name="PA" val="v3.0.0"/>
</p:tagLst>
</file>

<file path=ppt/tags/tag83.xml><?xml version="1.0" encoding="utf-8"?>
<p:tagLst xmlns:p="http://schemas.openxmlformats.org/presentationml/2006/main">
  <p:tag name="PA" val="v3.0.0"/>
</p:tagLst>
</file>

<file path=ppt/tags/tag84.xml><?xml version="1.0" encoding="utf-8"?>
<p:tagLst xmlns:p="http://schemas.openxmlformats.org/presentationml/2006/main">
  <p:tag name="PA" val="v3.0.0"/>
</p:tagLst>
</file>

<file path=ppt/tags/tag85.xml><?xml version="1.0" encoding="utf-8"?>
<p:tagLst xmlns:p="http://schemas.openxmlformats.org/presentationml/2006/main">
  <p:tag name="PA" val="v3.0.0"/>
</p:tagLst>
</file>

<file path=ppt/tags/tag86.xml><?xml version="1.0" encoding="utf-8"?>
<p:tagLst xmlns:p="http://schemas.openxmlformats.org/presentationml/2006/main">
  <p:tag name="PA" val="v3.0.0"/>
</p:tagLst>
</file>

<file path=ppt/tags/tag87.xml><?xml version="1.0" encoding="utf-8"?>
<p:tagLst xmlns:p="http://schemas.openxmlformats.org/presentationml/2006/main">
  <p:tag name="PA" val="v3.0.0"/>
</p:tagLst>
</file>

<file path=ppt/tags/tag88.xml><?xml version="1.0" encoding="utf-8"?>
<p:tagLst xmlns:p="http://schemas.openxmlformats.org/presentationml/2006/main">
  <p:tag name="PA" val="v3.0.0"/>
</p:tagLst>
</file>

<file path=ppt/tags/tag89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ags/tag90.xml><?xml version="1.0" encoding="utf-8"?>
<p:tagLst xmlns:p="http://schemas.openxmlformats.org/presentationml/2006/main">
  <p:tag name="PA" val="v3.0.0"/>
</p:tagLst>
</file>

<file path=ppt/tags/tag91.xml><?xml version="1.0" encoding="utf-8"?>
<p:tagLst xmlns:p="http://schemas.openxmlformats.org/presentationml/2006/main">
  <p:tag name="PA" val="v3.0.0"/>
</p:tagLst>
</file>

<file path=ppt/tags/tag92.xml><?xml version="1.0" encoding="utf-8"?>
<p:tagLst xmlns:p="http://schemas.openxmlformats.org/presentationml/2006/main">
  <p:tag name="PA" val="v3.0.0"/>
</p:tagLst>
</file>

<file path=ppt/tags/tag93.xml><?xml version="1.0" encoding="utf-8"?>
<p:tagLst xmlns:p="http://schemas.openxmlformats.org/presentationml/2006/main">
  <p:tag name="PA" val="v3.0.0"/>
</p:tagLst>
</file>

<file path=ppt/tags/tag94.xml><?xml version="1.0" encoding="utf-8"?>
<p:tagLst xmlns:p="http://schemas.openxmlformats.org/presentationml/2006/main">
  <p:tag name="PA" val="v3.0.0"/>
</p:tagLst>
</file>

<file path=ppt/tags/tag95.xml><?xml version="1.0" encoding="utf-8"?>
<p:tagLst xmlns:p="http://schemas.openxmlformats.org/presentationml/2006/main">
  <p:tag name="PA" val="v3.0.0"/>
</p:tagLst>
</file>

<file path=ppt/tags/tag96.xml><?xml version="1.0" encoding="utf-8"?>
<p:tagLst xmlns:p="http://schemas.openxmlformats.org/presentationml/2006/main">
  <p:tag name="PA" val="v3.0.0"/>
</p:tagLst>
</file>

<file path=ppt/tags/tag97.xml><?xml version="1.0" encoding="utf-8"?>
<p:tagLst xmlns:p="http://schemas.openxmlformats.org/presentationml/2006/main">
  <p:tag name="PA" val="v3.0.0"/>
</p:tagLst>
</file>

<file path=ppt/tags/tag98.xml><?xml version="1.0" encoding="utf-8"?>
<p:tagLst xmlns:p="http://schemas.openxmlformats.org/presentationml/2006/main">
  <p:tag name="PA" val="v3.0.0"/>
</p:tagLst>
</file>

<file path=ppt/tags/tag9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全屏显示(16:9)</PresentationFormat>
  <Paragraphs>183</Paragraphs>
  <Slides>17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落落补 汤圆</vt:lpstr>
      <vt:lpstr>方正静蕾简体</vt:lpstr>
      <vt:lpstr>华文琥珀</vt:lpstr>
      <vt:lpstr>Calibri</vt:lpstr>
      <vt:lpstr>Arial Unicode MS</vt:lpstr>
      <vt:lpstr>MS Mincho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王宝彤</cp:lastModifiedBy>
  <cp:revision>21</cp:revision>
  <dcterms:created xsi:type="dcterms:W3CDTF">2016-05-27T01:57:00Z</dcterms:created>
  <dcterms:modified xsi:type="dcterms:W3CDTF">2018-12-07T14:55:48Z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