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3"/>
    <p:sldId id="320" r:id="rId4"/>
    <p:sldId id="564" r:id="rId5"/>
    <p:sldId id="606" r:id="rId6"/>
    <p:sldId id="607" r:id="rId7"/>
    <p:sldId id="608" r:id="rId8"/>
    <p:sldId id="609" r:id="rId9"/>
    <p:sldId id="610" r:id="rId10"/>
    <p:sldId id="611" r:id="rId11"/>
    <p:sldId id="615" r:id="rId12"/>
    <p:sldId id="616" r:id="rId13"/>
    <p:sldId id="617" r:id="rId14"/>
    <p:sldId id="612" r:id="rId15"/>
    <p:sldId id="613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14" r:id="rId26"/>
    <p:sldId id="628" r:id="rId27"/>
    <p:sldId id="630" r:id="rId28"/>
    <p:sldId id="631" r:id="rId29"/>
    <p:sldId id="632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1" r:id="rId38"/>
    <p:sldId id="645" r:id="rId39"/>
    <p:sldId id="647" r:id="rId40"/>
    <p:sldId id="646" r:id="rId41"/>
    <p:sldId id="648" r:id="rId42"/>
    <p:sldId id="649" r:id="rId43"/>
    <p:sldId id="650" r:id="rId44"/>
    <p:sldId id="642" r:id="rId45"/>
    <p:sldId id="652" r:id="rId46"/>
    <p:sldId id="643" r:id="rId47"/>
    <p:sldId id="655" r:id="rId48"/>
    <p:sldId id="656" r:id="rId49"/>
    <p:sldId id="659" r:id="rId50"/>
    <p:sldId id="658" r:id="rId51"/>
    <p:sldId id="657" r:id="rId52"/>
    <p:sldId id="660" r:id="rId53"/>
    <p:sldId id="661" r:id="rId5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6BDA1-660C-44E3-B8D3-B738986F10EC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EC822D0-4B77-4F25-ABD5-8949AFB965C8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request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A55FEC0B-23EE-4CFE-8050-49CBA30A17FC}" cxnId="{2F333753-037A-457D-8B19-E64F5D4A2C70}" type="parTrans">
      <dgm:prSet/>
      <dgm:spPr/>
      <dgm:t>
        <a:bodyPr/>
        <a:p>
          <a:endParaRPr lang="zh-CN" altLang="en-US"/>
        </a:p>
      </dgm:t>
    </dgm:pt>
    <dgm:pt modelId="{B0C310D3-A5C4-423C-ADC0-FD305A7B421A}" cxnId="{2F333753-037A-457D-8B19-E64F5D4A2C70}" type="sibTrans">
      <dgm:prSet/>
      <dgm:spPr/>
      <dgm:t>
        <a:bodyPr/>
        <a:p>
          <a:endParaRPr lang="zh-CN" altLang="en-US"/>
        </a:p>
      </dgm:t>
    </dgm:pt>
    <dgm:pt modelId="{86BF0545-C8C8-404B-B317-6B71601F8310}">
      <dgm:prSet phldrT="[文本]" phldr="0" custT="0"/>
      <dgm:spPr/>
      <dgm:t>
        <a:bodyPr vert="horz" wrap="square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处理</a:t>
          </a:r>
          <a:r>
            <a:rPr lang="zh-CN" altLang="en-US"/>
            <a:t>请求</a:t>
          </a:r>
          <a:r>
            <a:rPr lang="zh-CN" altLang="en-US"/>
            <a:t>并</a:t>
          </a:r>
          <a:r>
            <a:rPr lang="zh-CN" altLang="en-US"/>
            <a:t>包装</a:t>
          </a:r>
          <a:r>
            <a:rPr lang="zh-CN" altLang="en-US"/>
            <a:t>对象</a:t>
          </a:r>
          <a:r>
            <a:rPr lang="zh-CN" altLang="en-US"/>
            <a:t/>
          </a:r>
          <a:endParaRPr lang="zh-CN" altLang="en-US"/>
        </a:p>
      </dgm:t>
    </dgm:pt>
    <dgm:pt modelId="{A554C9B6-595F-4C42-BA2E-0AF975A6182B}" cxnId="{82AEA71D-99F2-4A61-A172-B39ECA5A5DDD}" type="parTrans">
      <dgm:prSet/>
      <dgm:spPr/>
      <dgm:t>
        <a:bodyPr/>
        <a:p>
          <a:endParaRPr lang="zh-CN" altLang="en-US"/>
        </a:p>
      </dgm:t>
    </dgm:pt>
    <dgm:pt modelId="{8F0220D1-B873-4B1C-82E7-D1658190B6B3}" cxnId="{82AEA71D-99F2-4A61-A172-B39ECA5A5DDD}" type="sibTrans">
      <dgm:prSet/>
      <dgm:spPr/>
      <dgm:t>
        <a:bodyPr/>
        <a:p>
          <a:endParaRPr lang="zh-CN" altLang="en-US"/>
        </a:p>
      </dgm:t>
    </dgm:pt>
    <dgm:pt modelId="{86FEAB3F-FBB1-46CC-9DC6-E094874805AE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middlewares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74C68F9B-1FC8-4F0A-8F6F-246FC86076E9}" cxnId="{4184DFDC-01C3-4F5B-BC3C-75EEB1A8CEA1}" type="parTrans">
      <dgm:prSet/>
      <dgm:spPr/>
      <dgm:t>
        <a:bodyPr/>
        <a:p>
          <a:endParaRPr lang="zh-CN" altLang="en-US"/>
        </a:p>
      </dgm:t>
    </dgm:pt>
    <dgm:pt modelId="{C7876883-34BD-4A68-A98E-D95D42D0FF9D}" cxnId="{4184DFDC-01C3-4F5B-BC3C-75EEB1A8CEA1}" type="sibTrans">
      <dgm:prSet/>
      <dgm:spPr/>
      <dgm:t>
        <a:bodyPr/>
        <a:p>
          <a:endParaRPr lang="zh-CN" altLang="en-US"/>
        </a:p>
      </dgm:t>
    </dgm:pt>
    <dgm:pt modelId="{972233BE-F562-42C6-8E02-C376C905A446}">
      <dgm:prSet phldrT="[文本]" phldr="0" custT="0"/>
      <dgm:spPr/>
      <dgm:t>
        <a:bodyPr vert="horz" wrap="square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通过</a:t>
          </a:r>
          <a:r>
            <a:rPr lang="en-US" altLang="zh-CN"/>
            <a:t>use</a:t>
          </a:r>
          <a:r>
            <a:rPr lang="zh-CN" altLang="en-US"/>
            <a:t>方法</a:t>
          </a:r>
          <a:r>
            <a:rPr lang="zh-CN" altLang="en-US"/>
            <a:t>注册</a:t>
          </a:r>
          <a:r>
            <a:rPr lang="zh-CN" altLang="en-US"/>
            <a:t>中间件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1B83FA22-B57F-4847-AF9E-FCABBD20370B}" cxnId="{C70F19A0-E26F-41F6-9F2F-AF409B4CFCCF}" type="parTrans">
      <dgm:prSet/>
      <dgm:spPr/>
      <dgm:t>
        <a:bodyPr/>
        <a:p>
          <a:endParaRPr lang="zh-CN" altLang="en-US"/>
        </a:p>
      </dgm:t>
    </dgm:pt>
    <dgm:pt modelId="{C95400EF-05CE-49A4-A439-43C3AD15FAE2}" cxnId="{C70F19A0-E26F-41F6-9F2F-AF409B4CFCCF}" type="sibTrans">
      <dgm:prSet/>
      <dgm:spPr/>
      <dgm:t>
        <a:bodyPr/>
        <a:p>
          <a:endParaRPr lang="zh-CN" altLang="en-US"/>
        </a:p>
      </dgm:t>
    </dgm:pt>
    <dgm:pt modelId="{B349FD2E-4A90-427F-8442-13222811DC7E}">
      <dgm:prSet phldrT="[文本]" phldr="0" custT="0"/>
      <dgm:spPr/>
      <dgm:t>
        <a:bodyPr vert="horz" wrap="square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response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81F9B442-B301-4CE5-9F77-41783846C51D}" cxnId="{6C009B7C-15F7-4A50-854D-3F764163C660}" type="parTrans">
      <dgm:prSet/>
      <dgm:spPr/>
      <dgm:t>
        <a:bodyPr/>
        <a:p>
          <a:endParaRPr lang="zh-CN" altLang="en-US"/>
        </a:p>
      </dgm:t>
    </dgm:pt>
    <dgm:pt modelId="{6C33D960-524C-4E19-9279-0E1D8AB4608A}" cxnId="{6C009B7C-15F7-4A50-854D-3F764163C660}" type="sibTrans">
      <dgm:prSet/>
      <dgm:spPr/>
      <dgm:t>
        <a:bodyPr/>
        <a:p>
          <a:endParaRPr lang="zh-CN" altLang="en-US"/>
        </a:p>
      </dgm:t>
    </dgm:pt>
    <dgm:pt modelId="{11EC3D9D-CABC-4F6B-8311-51EC9AF94B05}">
      <dgm:prSet phldrT="[文本]" phldr="0" custT="0"/>
      <dgm:spPr/>
      <dgm:t>
        <a:bodyPr vert="horz" wrap="square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把</a:t>
          </a:r>
          <a:r>
            <a:rPr lang="zh-CN" altLang="en-US"/>
            <a:t>经过</a:t>
          </a:r>
          <a:r>
            <a:rPr lang="zh-CN" altLang="en-US"/>
            <a:t>中间件</a:t>
          </a:r>
          <a:r>
            <a:rPr lang="zh-CN" altLang="en-US"/>
            <a:t>处理</a:t>
          </a:r>
          <a:r>
            <a:rPr lang="zh-CN" altLang="en-US"/>
            <a:t>的</a:t>
          </a:r>
          <a:r>
            <a:rPr lang="zh-CN" altLang="en-US"/>
            <a:t>数据</a:t>
          </a:r>
          <a:r>
            <a:rPr lang="zh-CN" altLang="en-US"/>
            <a:t>进行</a:t>
          </a:r>
          <a:r>
            <a:rPr lang="zh-CN" altLang="en-US"/>
            <a:t>输出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4CB9D39E-D2E7-4AB1-8C35-13DBC76F1E1B}" cxnId="{74AC825D-0C89-4F20-B6A8-B2B5007388C8}" type="parTrans">
      <dgm:prSet/>
      <dgm:spPr/>
      <dgm:t>
        <a:bodyPr/>
        <a:p>
          <a:endParaRPr lang="zh-CN" altLang="en-US"/>
        </a:p>
      </dgm:t>
    </dgm:pt>
    <dgm:pt modelId="{49A756A8-869C-486D-A1C2-A9179C82C574}" cxnId="{74AC825D-0C89-4F20-B6A8-B2B5007388C8}" type="sibTrans">
      <dgm:prSet/>
      <dgm:spPr/>
      <dgm:t>
        <a:bodyPr/>
        <a:p>
          <a:endParaRPr lang="zh-CN" altLang="en-US"/>
        </a:p>
      </dgm:t>
    </dgm:pt>
    <dgm:pt modelId="{6600DED2-8216-4ABE-8A99-4882629E1A4D}" type="pres">
      <dgm:prSet presAssocID="{2FE6BDA1-660C-44E3-B8D3-B738986F10EC}" presName="linearFlow" presStyleCnt="0">
        <dgm:presLayoutVars>
          <dgm:dir/>
          <dgm:animLvl val="lvl"/>
          <dgm:resizeHandles val="exact"/>
        </dgm:presLayoutVars>
      </dgm:prSet>
      <dgm:spPr/>
    </dgm:pt>
    <dgm:pt modelId="{13EA64EB-AB03-4C80-9EEA-7CED2D89D89C}" type="pres">
      <dgm:prSet presAssocID="{1EC822D0-4B77-4F25-ABD5-8949AFB965C8}" presName="composite" presStyleCnt="0"/>
      <dgm:spPr/>
    </dgm:pt>
    <dgm:pt modelId="{CAF6A44E-174D-4D73-BBC0-9FC10FA804B9}" type="pres">
      <dgm:prSet presAssocID="{1EC822D0-4B77-4F25-ABD5-8949AFB965C8}" presName="parTx" presStyleCnt="0">
        <dgm:presLayoutVars>
          <dgm:chMax val="0"/>
          <dgm:chPref val="0"/>
          <dgm:bulletEnabled val="1"/>
        </dgm:presLayoutVars>
      </dgm:prSet>
      <dgm:spPr/>
    </dgm:pt>
    <dgm:pt modelId="{BEA8DFF6-0BBC-4765-94CE-726AE7249D2C}" type="pres">
      <dgm:prSet presAssocID="{1EC822D0-4B77-4F25-ABD5-8949AFB965C8}" presName="parSh" presStyleLbl="node1" presStyleIdx="0" presStyleCnt="3"/>
      <dgm:spPr/>
    </dgm:pt>
    <dgm:pt modelId="{A527D8D7-AE0F-41E2-B0A5-F384C5C9B908}" type="pres">
      <dgm:prSet presAssocID="{1EC822D0-4B77-4F25-ABD5-8949AFB965C8}" presName="desTx" presStyleLbl="fgAcc1" presStyleIdx="0" presStyleCnt="3">
        <dgm:presLayoutVars>
          <dgm:bulletEnabled val="1"/>
        </dgm:presLayoutVars>
      </dgm:prSet>
      <dgm:spPr/>
    </dgm:pt>
    <dgm:pt modelId="{21AD7683-4E21-48FB-A2B0-38429FA73B13}" type="pres">
      <dgm:prSet presAssocID="{B0C310D3-A5C4-423C-ADC0-FD305A7B421A}" presName="sibTrans" presStyleLbl="sibTrans2D1" presStyleIdx="0" presStyleCnt="2"/>
      <dgm:spPr/>
    </dgm:pt>
    <dgm:pt modelId="{1E817AA8-5A37-4644-9254-A1E7980637B5}" type="pres">
      <dgm:prSet presAssocID="{B0C310D3-A5C4-423C-ADC0-FD305A7B421A}" presName="connTx" presStyleCnt="0"/>
      <dgm:spPr/>
    </dgm:pt>
    <dgm:pt modelId="{4706D582-EEBF-4C1E-B7F4-A6D3E12D3072}" type="pres">
      <dgm:prSet presAssocID="{86FEAB3F-FBB1-46CC-9DC6-E094874805AE}" presName="composite" presStyleCnt="0"/>
      <dgm:spPr/>
    </dgm:pt>
    <dgm:pt modelId="{D8686130-E958-4F9D-9269-6FA1732D0A73}" type="pres">
      <dgm:prSet presAssocID="{86FEAB3F-FBB1-46CC-9DC6-E094874805AE}" presName="parTx" presStyleCnt="0">
        <dgm:presLayoutVars>
          <dgm:chMax val="0"/>
          <dgm:chPref val="0"/>
          <dgm:bulletEnabled val="1"/>
        </dgm:presLayoutVars>
      </dgm:prSet>
      <dgm:spPr/>
    </dgm:pt>
    <dgm:pt modelId="{4201241F-A758-4825-9A41-CBED0FF9E993}" type="pres">
      <dgm:prSet presAssocID="{86FEAB3F-FBB1-46CC-9DC6-E094874805AE}" presName="parSh" presStyleLbl="node1" presStyleIdx="1" presStyleCnt="3"/>
      <dgm:spPr/>
    </dgm:pt>
    <dgm:pt modelId="{BFC7A65B-961A-4F69-8CB3-248457E85C87}" type="pres">
      <dgm:prSet presAssocID="{86FEAB3F-FBB1-46CC-9DC6-E094874805AE}" presName="desTx" presStyleLbl="fgAcc1" presStyleIdx="1" presStyleCnt="3">
        <dgm:presLayoutVars>
          <dgm:bulletEnabled val="1"/>
        </dgm:presLayoutVars>
      </dgm:prSet>
      <dgm:spPr/>
    </dgm:pt>
    <dgm:pt modelId="{5D27C5B2-FAF5-4B9E-8CE5-8F54D12F7C36}" type="pres">
      <dgm:prSet presAssocID="{C7876883-34BD-4A68-A98E-D95D42D0FF9D}" presName="sibTrans" presStyleLbl="sibTrans2D1" presStyleIdx="1" presStyleCnt="2"/>
      <dgm:spPr/>
    </dgm:pt>
    <dgm:pt modelId="{F8D5EB2A-738F-4E50-B014-79322171C96A}" type="pres">
      <dgm:prSet presAssocID="{C7876883-34BD-4A68-A98E-D95D42D0FF9D}" presName="connTx" presStyleCnt="0"/>
      <dgm:spPr/>
    </dgm:pt>
    <dgm:pt modelId="{7908079C-B054-488F-B184-A0837979EED0}" type="pres">
      <dgm:prSet presAssocID="{B349FD2E-4A90-427F-8442-13222811DC7E}" presName="composite" presStyleCnt="0"/>
      <dgm:spPr/>
    </dgm:pt>
    <dgm:pt modelId="{C2722F97-5D1A-4260-B371-3A1E1DF124B3}" type="pres">
      <dgm:prSet presAssocID="{B349FD2E-4A90-427F-8442-13222811DC7E}" presName="parTx" presStyleCnt="0">
        <dgm:presLayoutVars>
          <dgm:chMax val="0"/>
          <dgm:chPref val="0"/>
          <dgm:bulletEnabled val="1"/>
        </dgm:presLayoutVars>
      </dgm:prSet>
      <dgm:spPr/>
    </dgm:pt>
    <dgm:pt modelId="{6EADA40E-ECF8-4EF2-9B35-A9DD5D6A50D5}" type="pres">
      <dgm:prSet presAssocID="{B349FD2E-4A90-427F-8442-13222811DC7E}" presName="parSh" presStyleLbl="node1" presStyleIdx="2" presStyleCnt="3"/>
      <dgm:spPr/>
    </dgm:pt>
    <dgm:pt modelId="{39BA4712-27E2-4423-ADD6-9F9BD3D8FB35}" type="pres">
      <dgm:prSet presAssocID="{B349FD2E-4A90-427F-8442-13222811DC7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F333753-037A-457D-8B19-E64F5D4A2C70}" srcId="{2FE6BDA1-660C-44E3-B8D3-B738986F10EC}" destId="{1EC822D0-4B77-4F25-ABD5-8949AFB965C8}" srcOrd="0" destOrd="0" parTransId="{A55FEC0B-23EE-4CFE-8050-49CBA30A17FC}" sibTransId="{B0C310D3-A5C4-423C-ADC0-FD305A7B421A}"/>
    <dgm:cxn modelId="{82AEA71D-99F2-4A61-A172-B39ECA5A5DDD}" srcId="{1EC822D0-4B77-4F25-ABD5-8949AFB965C8}" destId="{86BF0545-C8C8-404B-B317-6B71601F8310}" srcOrd="0" destOrd="0" parTransId="{A554C9B6-595F-4C42-BA2E-0AF975A6182B}" sibTransId="{8F0220D1-B873-4B1C-82E7-D1658190B6B3}"/>
    <dgm:cxn modelId="{4184DFDC-01C3-4F5B-BC3C-75EEB1A8CEA1}" srcId="{2FE6BDA1-660C-44E3-B8D3-B738986F10EC}" destId="{86FEAB3F-FBB1-46CC-9DC6-E094874805AE}" srcOrd="1" destOrd="0" parTransId="{74C68F9B-1FC8-4F0A-8F6F-246FC86076E9}" sibTransId="{C7876883-34BD-4A68-A98E-D95D42D0FF9D}"/>
    <dgm:cxn modelId="{C70F19A0-E26F-41F6-9F2F-AF409B4CFCCF}" srcId="{86FEAB3F-FBB1-46CC-9DC6-E094874805AE}" destId="{972233BE-F562-42C6-8E02-C376C905A446}" srcOrd="0" destOrd="1" parTransId="{1B83FA22-B57F-4847-AF9E-FCABBD20370B}" sibTransId="{C95400EF-05CE-49A4-A439-43C3AD15FAE2}"/>
    <dgm:cxn modelId="{6C009B7C-15F7-4A50-854D-3F764163C660}" srcId="{2FE6BDA1-660C-44E3-B8D3-B738986F10EC}" destId="{B349FD2E-4A90-427F-8442-13222811DC7E}" srcOrd="2" destOrd="0" parTransId="{81F9B442-B301-4CE5-9F77-41783846C51D}" sibTransId="{6C33D960-524C-4E19-9279-0E1D8AB4608A}"/>
    <dgm:cxn modelId="{74AC825D-0C89-4F20-B6A8-B2B5007388C8}" srcId="{B349FD2E-4A90-427F-8442-13222811DC7E}" destId="{11EC3D9D-CABC-4F6B-8311-51EC9AF94B05}" srcOrd="0" destOrd="2" parTransId="{4CB9D39E-D2E7-4AB1-8C35-13DBC76F1E1B}" sibTransId="{49A756A8-869C-486D-A1C2-A9179C82C574}"/>
    <dgm:cxn modelId="{2C8AB286-4379-4BA0-BE4E-CEFF9E56B6E9}" type="presOf" srcId="{2FE6BDA1-660C-44E3-B8D3-B738986F10EC}" destId="{6600DED2-8216-4ABE-8A99-4882629E1A4D}" srcOrd="0" destOrd="0" presId="urn:microsoft.com/office/officeart/2005/8/layout/process3"/>
    <dgm:cxn modelId="{B4C149D5-60B6-4CFD-AF50-FA599D6D3F4E}" type="presParOf" srcId="{6600DED2-8216-4ABE-8A99-4882629E1A4D}" destId="{13EA64EB-AB03-4C80-9EEA-7CED2D89D89C}" srcOrd="0" destOrd="0" presId="urn:microsoft.com/office/officeart/2005/8/layout/process3"/>
    <dgm:cxn modelId="{EC7304DC-46E0-45DF-9B40-5A58D6B9A266}" type="presParOf" srcId="{13EA64EB-AB03-4C80-9EEA-7CED2D89D89C}" destId="{CAF6A44E-174D-4D73-BBC0-9FC10FA804B9}" srcOrd="0" destOrd="0" presId="urn:microsoft.com/office/officeart/2005/8/layout/process3"/>
    <dgm:cxn modelId="{432E3294-7C5D-4C28-90B8-E1A23D470128}" type="presOf" srcId="{1EC822D0-4B77-4F25-ABD5-8949AFB965C8}" destId="{CAF6A44E-174D-4D73-BBC0-9FC10FA804B9}" srcOrd="1" destOrd="0" presId="urn:microsoft.com/office/officeart/2005/8/layout/process3"/>
    <dgm:cxn modelId="{41072C9E-1F37-415B-9B9D-D0C8AC3C64B1}" type="presParOf" srcId="{13EA64EB-AB03-4C80-9EEA-7CED2D89D89C}" destId="{BEA8DFF6-0BBC-4765-94CE-726AE7249D2C}" srcOrd="1" destOrd="0" presId="urn:microsoft.com/office/officeart/2005/8/layout/process3"/>
    <dgm:cxn modelId="{29A09E70-21BB-4721-9345-715CDEEFE381}" type="presOf" srcId="{1EC822D0-4B77-4F25-ABD5-8949AFB965C8}" destId="{BEA8DFF6-0BBC-4765-94CE-726AE7249D2C}" srcOrd="0" destOrd="0" presId="urn:microsoft.com/office/officeart/2005/8/layout/process3"/>
    <dgm:cxn modelId="{E8010585-6F8E-4DC1-B33B-92FAEEB5D087}" type="presParOf" srcId="{13EA64EB-AB03-4C80-9EEA-7CED2D89D89C}" destId="{A527D8D7-AE0F-41E2-B0A5-F384C5C9B908}" srcOrd="2" destOrd="0" presId="urn:microsoft.com/office/officeart/2005/8/layout/process3"/>
    <dgm:cxn modelId="{A3E8809C-A979-42FA-9A1E-7C5A315916F0}" type="presOf" srcId="{86BF0545-C8C8-404B-B317-6B71601F8310}" destId="{A527D8D7-AE0F-41E2-B0A5-F384C5C9B908}" srcOrd="0" destOrd="0" presId="urn:microsoft.com/office/officeart/2005/8/layout/process3"/>
    <dgm:cxn modelId="{EC491B07-2010-4893-BDBE-4FB28A46FE4F}" type="presParOf" srcId="{6600DED2-8216-4ABE-8A99-4882629E1A4D}" destId="{21AD7683-4E21-48FB-A2B0-38429FA73B13}" srcOrd="1" destOrd="0" presId="urn:microsoft.com/office/officeart/2005/8/layout/process3"/>
    <dgm:cxn modelId="{D3524171-E132-4A86-95C8-FED34CE0E3DA}" type="presOf" srcId="{B0C310D3-A5C4-423C-ADC0-FD305A7B421A}" destId="{21AD7683-4E21-48FB-A2B0-38429FA73B13}" srcOrd="0" destOrd="0" presId="urn:microsoft.com/office/officeart/2005/8/layout/process3"/>
    <dgm:cxn modelId="{4FF8206A-C3F1-454A-82A3-2F2D1B4CBEDA}" type="presParOf" srcId="{21AD7683-4E21-48FB-A2B0-38429FA73B13}" destId="{1E817AA8-5A37-4644-9254-A1E7980637B5}" srcOrd="0" destOrd="1" presId="urn:microsoft.com/office/officeart/2005/8/layout/process3"/>
    <dgm:cxn modelId="{E0D7BDB5-42C0-4D09-A3A1-E0322375ACE5}" type="presOf" srcId="{B0C310D3-A5C4-423C-ADC0-FD305A7B421A}" destId="{1E817AA8-5A37-4644-9254-A1E7980637B5}" srcOrd="1" destOrd="0" presId="urn:microsoft.com/office/officeart/2005/8/layout/process3"/>
    <dgm:cxn modelId="{3B46C0B1-7AA9-458A-B36F-9A4200BBB401}" type="presParOf" srcId="{6600DED2-8216-4ABE-8A99-4882629E1A4D}" destId="{4706D582-EEBF-4C1E-B7F4-A6D3E12D3072}" srcOrd="2" destOrd="0" presId="urn:microsoft.com/office/officeart/2005/8/layout/process3"/>
    <dgm:cxn modelId="{5444B109-BE84-4153-8B3A-A2BC9D2BAE64}" type="presParOf" srcId="{4706D582-EEBF-4C1E-B7F4-A6D3E12D3072}" destId="{D8686130-E958-4F9D-9269-6FA1732D0A73}" srcOrd="0" destOrd="2" presId="urn:microsoft.com/office/officeart/2005/8/layout/process3"/>
    <dgm:cxn modelId="{0CD62BD7-9C20-4192-90BF-112FB55BBCA9}" type="presOf" srcId="{86FEAB3F-FBB1-46CC-9DC6-E094874805AE}" destId="{D8686130-E958-4F9D-9269-6FA1732D0A73}" srcOrd="1" destOrd="0" presId="urn:microsoft.com/office/officeart/2005/8/layout/process3"/>
    <dgm:cxn modelId="{E39BB435-D768-4039-A770-5D21A7B3328F}" type="presParOf" srcId="{4706D582-EEBF-4C1E-B7F4-A6D3E12D3072}" destId="{4201241F-A758-4825-9A41-CBED0FF9E993}" srcOrd="1" destOrd="2" presId="urn:microsoft.com/office/officeart/2005/8/layout/process3"/>
    <dgm:cxn modelId="{068D5C00-34BD-4F07-AE4B-5513E25F3C2D}" type="presOf" srcId="{86FEAB3F-FBB1-46CC-9DC6-E094874805AE}" destId="{4201241F-A758-4825-9A41-CBED0FF9E993}" srcOrd="0" destOrd="0" presId="urn:microsoft.com/office/officeart/2005/8/layout/process3"/>
    <dgm:cxn modelId="{C7650EF5-F95E-4D9E-BFB1-2DD4E5C5E8B2}" type="presParOf" srcId="{4706D582-EEBF-4C1E-B7F4-A6D3E12D3072}" destId="{BFC7A65B-961A-4F69-8CB3-248457E85C87}" srcOrd="2" destOrd="2" presId="urn:microsoft.com/office/officeart/2005/8/layout/process3"/>
    <dgm:cxn modelId="{F3D64C7A-194C-4C26-BFBB-0EFD77EC8BEA}" type="presOf" srcId="{972233BE-F562-42C6-8E02-C376C905A446}" destId="{BFC7A65B-961A-4F69-8CB3-248457E85C87}" srcOrd="0" destOrd="0" presId="urn:microsoft.com/office/officeart/2005/8/layout/process3"/>
    <dgm:cxn modelId="{45A59096-AEBF-4C79-BC8C-900E23EE4BE1}" type="presParOf" srcId="{6600DED2-8216-4ABE-8A99-4882629E1A4D}" destId="{5D27C5B2-FAF5-4B9E-8CE5-8F54D12F7C36}" srcOrd="3" destOrd="0" presId="urn:microsoft.com/office/officeart/2005/8/layout/process3"/>
    <dgm:cxn modelId="{A255DA6A-33C9-4ED5-9220-6CAA88DAB376}" type="presOf" srcId="{C7876883-34BD-4A68-A98E-D95D42D0FF9D}" destId="{5D27C5B2-FAF5-4B9E-8CE5-8F54D12F7C36}" srcOrd="0" destOrd="0" presId="urn:microsoft.com/office/officeart/2005/8/layout/process3"/>
    <dgm:cxn modelId="{EA90ACB4-AD99-4865-B07E-7D3160C10FB0}" type="presParOf" srcId="{5D27C5B2-FAF5-4B9E-8CE5-8F54D12F7C36}" destId="{F8D5EB2A-738F-4E50-B014-79322171C96A}" srcOrd="0" destOrd="3" presId="urn:microsoft.com/office/officeart/2005/8/layout/process3"/>
    <dgm:cxn modelId="{6E807977-4E36-47F1-862F-F4B1727814DA}" type="presOf" srcId="{C7876883-34BD-4A68-A98E-D95D42D0FF9D}" destId="{F8D5EB2A-738F-4E50-B014-79322171C96A}" srcOrd="1" destOrd="0" presId="urn:microsoft.com/office/officeart/2005/8/layout/process3"/>
    <dgm:cxn modelId="{1CE0DBD2-5BCB-4265-B0AA-D738EFDCC348}" type="presParOf" srcId="{6600DED2-8216-4ABE-8A99-4882629E1A4D}" destId="{7908079C-B054-488F-B184-A0837979EED0}" srcOrd="4" destOrd="0" presId="urn:microsoft.com/office/officeart/2005/8/layout/process3"/>
    <dgm:cxn modelId="{0EA9964B-E03B-4C09-80AF-06890D49FBCF}" type="presParOf" srcId="{7908079C-B054-488F-B184-A0837979EED0}" destId="{C2722F97-5D1A-4260-B371-3A1E1DF124B3}" srcOrd="0" destOrd="4" presId="urn:microsoft.com/office/officeart/2005/8/layout/process3"/>
    <dgm:cxn modelId="{FD5DECDC-B6B9-4F21-BD08-14B8EF6E8F3D}" type="presOf" srcId="{B349FD2E-4A90-427F-8442-13222811DC7E}" destId="{C2722F97-5D1A-4260-B371-3A1E1DF124B3}" srcOrd="1" destOrd="0" presId="urn:microsoft.com/office/officeart/2005/8/layout/process3"/>
    <dgm:cxn modelId="{8CE36F29-98AC-4485-81EE-D278AE709A63}" type="presParOf" srcId="{7908079C-B054-488F-B184-A0837979EED0}" destId="{6EADA40E-ECF8-4EF2-9B35-A9DD5D6A50D5}" srcOrd="1" destOrd="4" presId="urn:microsoft.com/office/officeart/2005/8/layout/process3"/>
    <dgm:cxn modelId="{3CCB93E6-4162-4BB7-8D67-8CD37B35C0F4}" type="presOf" srcId="{B349FD2E-4A90-427F-8442-13222811DC7E}" destId="{6EADA40E-ECF8-4EF2-9B35-A9DD5D6A50D5}" srcOrd="0" destOrd="0" presId="urn:microsoft.com/office/officeart/2005/8/layout/process3"/>
    <dgm:cxn modelId="{B6103795-7F56-4C48-B59D-502BD35C8854}" type="presParOf" srcId="{7908079C-B054-488F-B184-A0837979EED0}" destId="{39BA4712-27E2-4423-ADD6-9F9BD3D8FB35}" srcOrd="2" destOrd="4" presId="urn:microsoft.com/office/officeart/2005/8/layout/process3"/>
    <dgm:cxn modelId="{79499FE3-96B8-4137-9911-8E4C1EFBBA80}" type="presOf" srcId="{11EC3D9D-CABC-4F6B-8311-51EC9AF94B05}" destId="{39BA4712-27E2-4423-ADD6-9F9BD3D8FB35}" srcOrd="0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73390" cy="1685290"/>
        <a:chOff x="0" y="0"/>
        <a:chExt cx="8073390" cy="1685290"/>
      </a:xfrm>
    </dsp:grpSpPr>
    <dsp:sp>
      <dsp:nvSpPr>
        <dsp:cNvPr id="4" name="圆角矩形 3"/>
        <dsp:cNvSpPr/>
      </dsp:nvSpPr>
      <dsp:spPr bwMode="white">
        <a:xfrm>
          <a:off x="0" y="10675"/>
          <a:ext cx="1827555" cy="7776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0675"/>
        <a:ext cx="1827555" cy="777600"/>
      </dsp:txXfrm>
    </dsp:sp>
    <dsp:sp>
      <dsp:nvSpPr>
        <dsp:cNvPr id="5" name="圆角矩形 4"/>
        <dsp:cNvSpPr/>
      </dsp:nvSpPr>
      <dsp:spPr bwMode="white">
        <a:xfrm>
          <a:off x="374319" y="529075"/>
          <a:ext cx="1827555" cy="11455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处理请求并包装对象</a:t>
          </a:r>
          <a:endParaRPr lang="zh-CN" altLang="en-US">
            <a:solidFill>
              <a:schemeClr val="dk1"/>
            </a:solidFill>
          </a:endParaRPr>
        </a:p>
      </dsp:txBody>
      <dsp:txXfrm>
        <a:off x="374319" y="529075"/>
        <a:ext cx="1827555" cy="1145540"/>
      </dsp:txXfrm>
    </dsp:sp>
    <dsp:sp>
      <dsp:nvSpPr>
        <dsp:cNvPr id="6" name="右箭头 5"/>
        <dsp:cNvSpPr/>
      </dsp:nvSpPr>
      <dsp:spPr bwMode="white">
        <a:xfrm>
          <a:off x="2087983" y="42371"/>
          <a:ext cx="587348" cy="455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087983" y="42371"/>
        <a:ext cx="587348" cy="455008"/>
      </dsp:txXfrm>
    </dsp:sp>
    <dsp:sp>
      <dsp:nvSpPr>
        <dsp:cNvPr id="27" name="圆角矩形 26"/>
        <dsp:cNvSpPr/>
      </dsp:nvSpPr>
      <dsp:spPr bwMode="white">
        <a:xfrm>
          <a:off x="2935758" y="10675"/>
          <a:ext cx="1827555" cy="7776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935758" y="10675"/>
        <a:ext cx="1827555" cy="777600"/>
      </dsp:txXfrm>
    </dsp:sp>
    <dsp:sp>
      <dsp:nvSpPr>
        <dsp:cNvPr id="28" name="圆角矩形 27"/>
        <dsp:cNvSpPr/>
      </dsp:nvSpPr>
      <dsp:spPr bwMode="white">
        <a:xfrm>
          <a:off x="3310077" y="529075"/>
          <a:ext cx="1827555" cy="11455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通过</a:t>
          </a:r>
          <a:r>
            <a:rPr lang="en-US" altLang="zh-CN">
              <a:solidFill>
                <a:schemeClr val="dk1"/>
              </a:solidFill>
            </a:rPr>
            <a:t>use</a:t>
          </a:r>
          <a:r>
            <a:rPr lang="zh-CN" altLang="en-US">
              <a:solidFill>
                <a:schemeClr val="dk1"/>
              </a:solidFill>
            </a:rPr>
            <a:t>方法注册中间件</a:t>
          </a:r>
          <a:endParaRPr lang="zh-CN" altLang="en-US">
            <a:solidFill>
              <a:schemeClr val="dk1"/>
            </a:solidFill>
          </a:endParaRPr>
        </a:p>
      </dsp:txBody>
      <dsp:txXfrm>
        <a:off x="3310077" y="529075"/>
        <a:ext cx="1827555" cy="1145540"/>
      </dsp:txXfrm>
    </dsp:sp>
    <dsp:sp>
      <dsp:nvSpPr>
        <dsp:cNvPr id="29" name="右箭头 28"/>
        <dsp:cNvSpPr/>
      </dsp:nvSpPr>
      <dsp:spPr bwMode="white">
        <a:xfrm>
          <a:off x="5023741" y="42371"/>
          <a:ext cx="587348" cy="455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023741" y="42371"/>
        <a:ext cx="587348" cy="455008"/>
      </dsp:txXfrm>
    </dsp:sp>
    <dsp:sp>
      <dsp:nvSpPr>
        <dsp:cNvPr id="14" name="圆角矩形 13"/>
        <dsp:cNvSpPr/>
      </dsp:nvSpPr>
      <dsp:spPr bwMode="white">
        <a:xfrm>
          <a:off x="5871516" y="10675"/>
          <a:ext cx="1827555" cy="7776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871516" y="10675"/>
        <a:ext cx="1827555" cy="777600"/>
      </dsp:txXfrm>
    </dsp:sp>
    <dsp:sp>
      <dsp:nvSpPr>
        <dsp:cNvPr id="15" name="圆角矩形 14"/>
        <dsp:cNvSpPr/>
      </dsp:nvSpPr>
      <dsp:spPr bwMode="white">
        <a:xfrm>
          <a:off x="6245835" y="529075"/>
          <a:ext cx="1827555" cy="11455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把经过中间件处理的数据进行输出</a:t>
          </a:r>
          <a:endParaRPr lang="zh-CN" altLang="en-US">
            <a:solidFill>
              <a:schemeClr val="dk1"/>
            </a:solidFill>
          </a:endParaRPr>
        </a:p>
      </dsp:txBody>
      <dsp:txXfrm>
        <a:off x="6245835" y="529075"/>
        <a:ext cx="1827555" cy="1145540"/>
      </dsp:txXfrm>
    </dsp:sp>
    <dsp:sp>
      <dsp:nvSpPr>
        <dsp:cNvPr id="3" name="矩形 2"/>
        <dsp:cNvSpPr/>
      </dsp:nvSpPr>
      <dsp:spPr bwMode="white">
        <a:xfrm>
          <a:off x="0" y="10675"/>
          <a:ext cx="1827555" cy="5184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8016" tIns="128016" rIns="128016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request</a:t>
          </a:r>
          <a:endParaRPr lang="zh-CN" altLang="en-US"/>
        </a:p>
      </dsp:txBody>
      <dsp:txXfrm>
        <a:off x="0" y="10675"/>
        <a:ext cx="1827555" cy="518400"/>
      </dsp:txXfrm>
    </dsp:sp>
    <dsp:sp>
      <dsp:nvSpPr>
        <dsp:cNvPr id="7" name="右箭头 6"/>
        <dsp:cNvSpPr/>
      </dsp:nvSpPr>
      <dsp:spPr bwMode="white">
        <a:xfrm>
          <a:off x="2087983" y="42371"/>
          <a:ext cx="587348" cy="455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87983" y="42371"/>
        <a:ext cx="587348" cy="455008"/>
      </dsp:txXfrm>
    </dsp:sp>
    <dsp:sp>
      <dsp:nvSpPr>
        <dsp:cNvPr id="26" name="矩形 25"/>
        <dsp:cNvSpPr/>
      </dsp:nvSpPr>
      <dsp:spPr bwMode="white">
        <a:xfrm>
          <a:off x="2935758" y="10675"/>
          <a:ext cx="1827555" cy="5184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8016" tIns="128016" rIns="128016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middlewares</a:t>
          </a:r>
          <a:endParaRPr lang="zh-CN" altLang="en-US"/>
        </a:p>
      </dsp:txBody>
      <dsp:txXfrm>
        <a:off x="2935758" y="10675"/>
        <a:ext cx="1827555" cy="518400"/>
      </dsp:txXfrm>
    </dsp:sp>
    <dsp:sp>
      <dsp:nvSpPr>
        <dsp:cNvPr id="30" name="右箭头 29"/>
        <dsp:cNvSpPr/>
      </dsp:nvSpPr>
      <dsp:spPr bwMode="white">
        <a:xfrm>
          <a:off x="5023741" y="42371"/>
          <a:ext cx="587348" cy="455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023741" y="42371"/>
        <a:ext cx="587348" cy="455008"/>
      </dsp:txXfrm>
    </dsp:sp>
    <dsp:sp>
      <dsp:nvSpPr>
        <dsp:cNvPr id="13" name="矩形 12"/>
        <dsp:cNvSpPr/>
      </dsp:nvSpPr>
      <dsp:spPr bwMode="white">
        <a:xfrm>
          <a:off x="5871516" y="10675"/>
          <a:ext cx="1827555" cy="518400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8016" tIns="128016" rIns="128016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response</a:t>
          </a:r>
          <a:endParaRPr lang="zh-CN" altLang="en-US"/>
        </a:p>
      </dsp:txBody>
      <dsp:txXfrm>
        <a:off x="5871516" y="10675"/>
        <a:ext cx="1827555" cy="51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.req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.res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中尽量使用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提供的封装对象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.state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：用户数据存储空间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.app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：当前应用程序实例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Application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.cookies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.get(name, [options])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.set(name, value, [options])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.maxAge	- .signed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.expires	- .path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.domain	- .secure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.httpOnly	- .overwrite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.throw([status][, msg][, properties])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抛出一个错误，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会进行处理（比如返回对应的响应信息）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app.on('error')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事件中可以捕获到该异常，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error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参数中也会保存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msg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properties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注：在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对象下的一个属性，为了方便调用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对象下的一些常用属性与方法同时在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下有对应的挂载，也就是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下的一些属性与方法等同于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对象下的对应属性和方法，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也是如此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6276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.header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：头信息对象，别名：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headers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.header=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：设置头信息，别名：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headrs=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.method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：请求方法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.method=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：设置请求方法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：请求正文内容长度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.url=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：设置请求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，不包含协议与主机部分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.orginalURL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：原始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，不包含协议与主机部分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.href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：原始完整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，包含协议、主机、请求串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.path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路径部分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.path=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.querystring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.querystring=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.search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search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，带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?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.search=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search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host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：请求头中的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host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.hostname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：请求头中的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hostname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：解析过的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.type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：请求头中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.charset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：请求头中的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charset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.query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：解析过的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.query=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querystring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.fresh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：判断缓存设置时候有效，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表示有效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.stale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fresh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protocol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：请求使用的协议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.secure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：是否是安全协议，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protocol=='https'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.ip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：请求客户端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.ips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：请求客户端所有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（比如使用了代理等）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.subdomains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：子域名数组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.is(types...)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：判断提交内容的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.socket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request.socket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.get(field)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：获取请求头的通用方法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.header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：响应头对象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.headers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header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.socket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response.socket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.status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：响应状态码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.status=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：设置响应状态码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.message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：响应状态码描述文本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message=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响应状态码描述文本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6276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.body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：响应内容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.body=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：设置响应内容，如果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status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没有设置，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会默认设置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status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为：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200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或者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204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，同时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会根据返回的数据类型自动设置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text/html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或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text/plain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buffer/Stream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application/octet-stream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object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application/json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：响应内容长度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.length=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：设置响应内容长度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.get(field)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：获取指定头信息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.get(fields)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：批量设置头信息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.set(field)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：设置指定头信息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.append(field, value)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：追加头信息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.remove(field)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：移除头信息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.type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：获取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.type=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.is(types...)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：判断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content-type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.redirect(url)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：重定向，默认重定向状态码为：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302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，可以通过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status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进行设置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.attachment([filename])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：设置下载文件头，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为下载文件的名称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中间件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koa-static-cache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：静态文件代理服务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koa-router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koa-bodyparser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body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koa-multer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koa-static-cache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：静态文件代理服务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koaStaticCache = require('koa-static-cache')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staticCache(dir [, options] [, files])</a:t>
            </a:r>
            <a:endParaRPr kumimoji="0" sz="2200" b="0" i="0" u="none" strike="noStrike" cap="none" spc="0" normalizeH="0" baseline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dir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：服务器上存放静态资源的目录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：合并的文件对象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prefix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前缀，默认是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'.'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maxAge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：缓存时间，单位毫秒，默认为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gzip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：启用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gzip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压缩传输，默认为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Router = require('koa-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router'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router = new Router()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路由设置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RESTful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representational state transfer(表象性状态转变)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URL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统一资源定位符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非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RESTful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http://127.0.0.1/user/add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新增用户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http://127.0.0.1/user/query/1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查询用户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http://127.0.0.1/user/delete/1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删除用户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问题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反映的是资源的位置，不应该带有操作，换句话说，对资源的操作不应该改变资源的定位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 是一个新的 web 框架，由 Express 幕后的原班人马打造， 致力于成为 web 应用和 API 开发领域中的一个更小、更富有表现力、更健壮的基石。 通过利用 async 函数，Koa 帮你丢弃回调函数，并有力地增强错误处理。 Koa 并没有捆绑任何中间件， 而是提供了一套优雅的方法，帮助您快速而愉快地编写服务端应用程序。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路由设置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RESTful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method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来表述动作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RESTful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风格的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POST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http://127.0.0.1/user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新增用户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GET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http://127.0.0.1/user/1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查询用户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DELETE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http://127.0.0.1/user/1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删除用户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HTTP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method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GET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用来获取资源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POST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：新建资源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PUT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：更新资源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DELETE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：删除资源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RESTful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风格路由设计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.get|put|post|patch|delete|del|all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router.get( '/', (ctx, next) =&gt; {} 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方法访问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'/'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的时候执行注册的函数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给应用注册指定的路由中间件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.use([path], middleware)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app.use(router.routes())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命名路由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router.get('main', '/', cb);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复合中间件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router.get('/', cb1, cb2, cb3...)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注意调用中间件的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嵌套路由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const parent = new Router()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const child = new Router()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parent.use('/p', child.routes())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路由前缀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const router = new Router({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prefix: '/user'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koa-router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：路由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动态路由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router.get('/user/:id', cb);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动态路由参数通过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ctx.params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对象获取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路由重定向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router.redirect('/user', '/login', 301)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URL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生成器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Router.url('/list', {page:1}, {query{order:'desc'}})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生成：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/list/1?order=desc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安装使用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koa-swig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Swig = require('koa-swig')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render = Swig(options)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加载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koa v2.x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需要使用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co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co = require('co')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把渲染方法挂载到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app.context.render = co.wrap( render(opts) )		opts: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root: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模板存放目录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autoescape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：是否自动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escape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编码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cache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：是否启用缓存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：模板后缀，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'html'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render &amp; data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ctx.body = await ctx.render(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模板文件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模板语法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输出：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{{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表达式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判断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if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%}{% endif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{% if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%}{%elseif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%}{% endif %}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if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%} {%else%}{% endif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koa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载入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koa = require('koa')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app = new koa()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app.listen(80)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响应输出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app.use(async ctx =&gt; {ctx.body = 'Hello'})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模板语法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循环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for x in y %}{% endfor %}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{%for key, val in data%}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内置变量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loop.index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计算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loop.index0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计算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loop.length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：长度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模板语法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继承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extends "base.html"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block name %}{% endblock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类似类的方法，子模板可以重写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koa-swig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：模板引擎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模板语法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包含导入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include 'widget.html'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变量设置与传参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{% set name = 'zMouse' %}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{% include 'widget.html' with name %}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include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的模板中可以使用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koa-bodyparser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body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解析、数据提交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koa-bodyparser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bodyParser = require('koa-bodyparser')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app.use( bodyParser([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opts]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 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该中间件会在解析来自正文的数据以后，把解析后的数据挂载在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ctx.request.body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koa-bodyparser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body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解析、数据提交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enableTypes: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允许解析的类型，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['json', 'form']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encoding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：编码，默认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utf-8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formLimit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urlencode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编码类型数据的最大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，默认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56kb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jsonLimit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json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格式数据最大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，默认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1mb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textLimit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：文本格式数据最大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，默认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1mb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strict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：是否是严格默认，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json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只接受数组和对象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koa-multer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multer = require('koa-multer')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uploader = multer(opts)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router.post('/upload', uploader.signle('avatar'))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opts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dest / storage: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存放上传文件的目录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fileFilter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：过滤上传文件函数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preservePath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：是否保留文件的完整路径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单文件上传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.single(fieldName)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：接收一个指定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fieldName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的文件上传，上传后的数据保存在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req.file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file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细节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fieldname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：上传中的字段名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originalname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：源文件名称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mimetype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size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：文件大小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destination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：文件存储在服务器中文件夹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filename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：文件存储在服务器中的名称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path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：文件存储在服务器中的完整路径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批量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.array(fieldName[, maxCount])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：接收一个指定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fieldName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的上传数组，上传后的数据保存在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req.files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maxCount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用于指定最大上传数量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{name:'',maxCount:2}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.fields(fields)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：接收批量的非同组（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.array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为同组模式）的上传，上传后的数据保存在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req.files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[{name:'',maxCount:2},{...}]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57200" y="2586355"/>
          <a:ext cx="8073390" cy="1685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168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自定义存储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const 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storage = multer.diskStorage({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destination: function (req, file, cb) 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cb(null, '/tmp/my-uploads')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},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filename: function (req, file, cb) 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cb(null, file.fieldname + '-' + Date.now())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uploader = multer({ storage: storage })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上传过滤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function fileFilter (req, file, cb) 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//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未通过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cb(null, false)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//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cb(null, true)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//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错误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cb(new Error('</a:t>
            </a:r>
            <a:r>
              <a:rPr kumimoji="0" 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不能上传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'))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429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koa-multer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formData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解析、文件上传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错误处理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app.post('/profile', function (req, res) {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const avatarUploader = 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upload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er.signle('avatar')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avatarUploader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(req, res, function (err) {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2286000" marR="0" lvl="5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if (err) {return}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})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Application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当前应用程序对象，即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new Koa()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得到的实例对象，保存了应用全局状态以及其他对象，后面的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Reqeust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对象都是该对象下的子对象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.listen()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.use(callback)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中间件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.use(callback)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callback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(context, next)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每一次请求都会包装一个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next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每一个中间件都是一个迭代器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异步中间件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.use(async callback)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错误处理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app.on('error', err =&gt; {})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Koa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每一次请求都会包装一个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该对象对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对象进行了封装（加强了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request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response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同时提供了其他一些有用的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koa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会把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传入到中间件函数的第一个参数中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可以对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context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进行扩展，并在中间件中使用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8496</Words>
  <Application>WPS 演示</Application>
  <PresentationFormat>全屏显示(4:3)</PresentationFormat>
  <Paragraphs>544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  <vt:lpstr>Node.js - Koa</vt:lpstr>
    </vt:vector>
  </TitlesOfParts>
  <Company>miaov.com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Node-网络</dc:title>
  <dc:creator>zMouse@miaov.com</dc:creator>
  <dc:subject>Node-网络</dc:subject>
  <cp:lastModifiedBy>WPS_1528094282</cp:lastModifiedBy>
  <cp:revision>2475</cp:revision>
  <dcterms:created xsi:type="dcterms:W3CDTF">2018-09-03T17:30:00Z</dcterms:created>
  <dcterms:modified xsi:type="dcterms:W3CDTF">2018-09-04T14:10:19Z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