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320" r:id="rId4"/>
    <p:sldId id="360" r:id="rId5"/>
    <p:sldId id="402" r:id="rId6"/>
    <p:sldId id="403" r:id="rId7"/>
    <p:sldId id="405" r:id="rId8"/>
    <p:sldId id="404" r:id="rId9"/>
    <p:sldId id="406" r:id="rId10"/>
    <p:sldId id="407" r:id="rId11"/>
    <p:sldId id="408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npmjs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Stream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Reada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ble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属性方法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.setEncoding(encoding)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.read([size])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.pipe(destination[, options])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.pause()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.resume()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Reada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ble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事件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Buffer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用于操作二进制数据的类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类似数组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长度固定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只能操作二进制数据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Buffer 类在 Node.js 中是一个全局变量，因此无需使用 require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Buffer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Buffer.alloc(size[, fill[, encoding]])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分配一个大小为 size 字节的新建的 Buffer 。 如果 fill 为 undefined ，则该 Buffer 会用 0 填充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encoding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默认为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'utf8'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Buffer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也有下标，可以通过 buf[index] 进行操作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length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：字节长度（非字符长度）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Buffer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buf.fill(value[, offset[, end]][, encoding])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buf.write(string[, offset[, length]][, encoding])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buf.includes(value[, byteOffset][, encoding])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buf.indexOf(value[, byteOffset][, encoding])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buf.equals(otherBuffer)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buf.copy(target[, targetStart[, sourceStart[, sourceEnd]]])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buf.compare(target[, targetStart[, targetEnd[, sourceStart[, sourceEnd]]]])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Buffer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Buffer.byteLength(string[, encoding])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Buffer.compare(buf1, buf2)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Buffer.concat(list[, totalLength])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Buffer.from(array)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Buffer.isBuffer(obj)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Buffer.isEncoding(encoding)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ascii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、utf8、utf16le、ucs2、base64、latin1、binary、hex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FileSystem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fs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模块提供了一些与文件系统进行交互的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require('fs')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数据的基本操作：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CURD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705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FileSystem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fs.ReadStream 类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fs.createReadStream(path[, options])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705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FileSystem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fs.WriteStream 类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fs.createWriteStream(path[, options])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705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FileSystem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fs.Stats 类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fs.stat(path[, options], callback)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FileSystem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fs.FSWatcher 类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fs.watch(filename[, options][, listener])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fs.watchFile(filename[, options], listener)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项目构建工具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输入项目名称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判断项目是否已经存在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-i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创建默认首页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是否创建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css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images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文件夹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第三方框架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chalk</a:t>
            </a:r>
            <a:endParaRPr lang="en-US" altLang="zh-CN" sz="2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Inquirer.js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action="ppaction://hlinkfile"/>
              </a:rPr>
              <a:t>https://www.npmjs.com/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包（模块）管理器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App Store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搜索、下载（安装）、升级、删除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……node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包（模块）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搜索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search &lt;packageName&gt;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Popularity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：流行度，下载次数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Quality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：质量，稳定性、测试、依赖等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Maintenance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：维护等级，更新频率等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Optimal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：以上三点的综合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install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安装依赖包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查看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查看已经安装的依赖包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升级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update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升级依赖包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uninstall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依赖包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本地项目包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&lt;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安装在当前项目目录（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node_modules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）下，根据模块访问规则，当前项目以及子项目可访问。一般用于安装项目独立使用的包。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全局包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-g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&lt;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指定的全局目录下，通过全局模块访问机制可以在全局范围内访问。一般用于安装工具性质的包。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发布自己的模块包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package.json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文件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项目（模块、包）说明配置文件，该文件描述了当前包的信息，只有拥有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package.json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文件的项目才可以被发布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手动创建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npm init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 npm init --yes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7292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package.json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包名称，必填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version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：版本，必填，格式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x.x.x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main :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包的入口主文件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scripts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：自定义脚本，通过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 run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脚本名称即可执行脚本定义的命令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dependencies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：生产环境下需要使用的依赖包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devDependencies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：只做开发环境（测试环境）下使用的依赖包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7292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注册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npmjs.org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账号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npm adduser / npm login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登录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npm publish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发布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但我们在一个拥有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package.json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文件的目录下执行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 install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（不带包名），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会自动根据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package.json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文件中指定的依赖进行搜索、下载和升级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321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事件是整个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的核心，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中大部分模块都使用或继承了该模块（类似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WebAPI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中的EventTarget）。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require('event')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EventEmitter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.emit(eventName[, ...args])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.addListener(eventName, listener)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.on(eventName, listener)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.off(eventName, listener)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.removeListener(eventName, listener)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……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Process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process 对象是一个全局变量，它提供当前 Node.js 进程的有关信息，以及控制当前 Node.js 进程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全局对象，不需要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require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API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.argv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.env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.exit([code])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15745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Process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process.stdout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标准输出流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.write(data[, encoding][, callback])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process.stdin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标准输入流</a:t>
            </a:r>
            <a:endParaRPr lang="zh-CN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事件：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'data'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Stream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流（stream）是一种在 Node.js 中处理流式数据的抽象接口。 stream 模块提供了一些基础的 API，用于构建实现了流接口的对象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中许多的对象都是提供了流的实现：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文件操作、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net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dgram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等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require('stream')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Stream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流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的基本类型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Writable 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可写入数据的流（例如 fs.createWriteStream()）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Readable - 可读取数据的流（例如 fs.createReadStream()）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Duplex - 可读又可写的流（例如 net.Socket） 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Transform - 在读写过程中可以修改或转换数据的 Duplex 流（例如 zlib.createDeflate()）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Stream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Writable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属性方法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.write(chunk[, encoding][, callback])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.end([chunk][, encoding][, callback])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.setDefaultEncoding(encoding)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Writable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事件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3746</Words>
  <Application>WPS 演示</Application>
  <PresentationFormat>全屏显示(4:3)</PresentationFormat>
  <Paragraphs>261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2_Office 主题_6</vt:lpstr>
      <vt:lpstr> </vt:lpstr>
      <vt:lpstr>Node+TS+Koa 全栈开发  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zMouse</cp:lastModifiedBy>
  <cp:revision>984</cp:revision>
  <dcterms:created xsi:type="dcterms:W3CDTF">2018-08-02T03:38:00Z</dcterms:created>
  <dcterms:modified xsi:type="dcterms:W3CDTF">2018-08-21T14:10:09Z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