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320" r:id="rId4"/>
    <p:sldId id="360" r:id="rId5"/>
    <p:sldId id="402" r:id="rId6"/>
    <p:sldId id="403" r:id="rId7"/>
    <p:sldId id="405" r:id="rId8"/>
    <p:sldId id="404" r:id="rId9"/>
    <p:sldId id="406" r:id="rId10"/>
    <p:sldId id="407" r:id="rId11"/>
    <p:sldId id="408" r:id="rId12"/>
    <p:sldId id="410" r:id="rId13"/>
    <p:sldId id="411" r:id="rId14"/>
    <p:sldId id="412" r:id="rId15"/>
    <p:sldId id="413" r:id="rId16"/>
    <p:sldId id="414" r:id="rId17"/>
    <p:sldId id="415" r:id="rId18"/>
    <p:sldId id="416" r:id="rId19"/>
    <p:sldId id="417" r:id="rId20"/>
    <p:sldId id="418" r:id="rId2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17" y="-82"/>
      </p:cViewPr>
      <p:guideLst>
        <p:guide orient="horz" pos="212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23" name="Shape 2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9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6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8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9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0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image" Target="../media/image1.jpeg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13147" y="6406786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ransition spd="med"/>
  <p:txStyles>
    <p:titleStyle>
      <a:lvl1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914400" marR="0" indent="-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783590" marR="0" indent="-32639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22860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2743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3200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36576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Stream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Reada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ble</a:t>
            </a:r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属性方法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.setEncoding(encoding)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.read([size])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.pipe(destination[, options])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.pause()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.resume()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Reada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ble</a:t>
            </a:r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事件</a:t>
            </a:r>
            <a:endParaRPr kumimoji="0" 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Buffer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用于操作二进制数据的类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类似数组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长度固定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只能操作二进制数据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Buffer 类在 Node.js 中是一个全局变量，因此无需使用 require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Buffer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Buffer.alloc(size[, fill[, encoding]])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分配一个大小为 size 字节的新建的 Buffer 。 如果 fill 为 undefined ，则该 Buffer 会用 0 填充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encoding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默认为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'utf8'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Buffer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也有下标，可以通过 buf[index] 进行操作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length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：字节长度（非字符长度）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Buffer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buf.fill(value[, offset[, end]][, encoding])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buf.write(string[, offset[, length]][, encoding])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buf.includes(value[, byteOffset][, encoding])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buf.indexOf(value[, byteOffset][, encoding])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buf.equals(otherBuffer)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buf.copy(target[, targetStart[, sourceStart[, sourceEnd]]])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buf.compare(target[, targetStart[, targetEnd[, sourceStart[, sourceEnd]]]])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Buffer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Buffer.byteLength(string[, encoding])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Buffer.compare(buf1, buf2)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Buffer.concat(list[, totalLength])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Buffer.from(array)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Buffer.isBuffer(obj)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Buffer.isEncoding(encoding)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ascii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、utf8、utf16le、ucs2、base64、latin1、binary、hex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FileSystem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fs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模块提供了一些与文件系统进行交互的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API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require('fs')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数据的基本操作：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CURD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Create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Update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Read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Delete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1705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FileSystem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fs.ReadStream 类</a:t>
            </a:r>
            <a:endParaRPr kumimoji="0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fs.createReadStream(path[, options])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1705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FileSystem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fs.WriteStream 类</a:t>
            </a:r>
            <a:endParaRPr kumimoji="0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fs.createWriteStream(path[, options])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1705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FileSystem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fs.Stats 类</a:t>
            </a:r>
            <a:endParaRPr kumimoji="0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fs.stat(path[, options], callback)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213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FileSystem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fs.FSWatcher 类</a:t>
            </a:r>
            <a:endParaRPr kumimoji="0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fs.watch(filename[, options][, listener])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fs.watchFile(filename[, options], listener)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2804158"/>
            <a:ext cx="8229600" cy="114300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Node+TS+Koa 全栈开发</a:t>
            </a:r>
            <a:br>
              <a:rPr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321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Event</a:t>
            </a:r>
            <a:endParaRPr kumimoji="0" lang="zh-CN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事件是整个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Node.js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的核心，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Node.js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中大部分模块都使用或继承了该模块（类似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WebAPI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中的EventTarget）。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使用：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require('event')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Event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EventEmitter 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类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.emit(eventName[, ...args])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.addListener(eventName, listener)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.on(eventName, listener)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.off(eventName, listener)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.removeListener(eventName, listener)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……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Process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process 对象是一个全局变量，它提供当前 Node.js 进程的有关信息，以及控制当前 Node.js 进程</a:t>
            </a:r>
            <a:endParaRPr kumimoji="0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使用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全局对象，不需要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require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API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.argv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.env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.exit([code])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15745"/>
            <a:ext cx="80733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Process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process.stdout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标准输出流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.write(data[, encoding][, callback])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process.stdin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lang="zh-CN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标准输入流</a:t>
            </a:r>
            <a:endParaRPr lang="zh-CN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事件：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	'data'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736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Stream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流（stream）是一种在 Node.js 中处理流式数据的抽象接口。 stream 模块提供了一些基础的 API，用于构建实现了流接口的对象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Node.js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中许多的对象都是提供了流的实现：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文件操作、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net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dgram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http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https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等</a:t>
            </a:r>
            <a:endParaRPr kumimoji="0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使用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require('stream')</a:t>
            </a:r>
            <a:endParaRPr kumimoji="0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Stream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流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的基本类型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Writable </a:t>
            </a: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</a:t>
            </a:r>
            <a:r>
              <a:rPr kumimoji="0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可写入数据的流（例如 fs.createWriteStream()）</a:t>
            </a:r>
            <a:endParaRPr kumimoji="0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Readable - 可读取数据的流（例如 fs.createReadStream()）</a:t>
            </a:r>
            <a:endParaRPr kumimoji="0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Duplex - 可读又可写的流（例如 net.Socket） </a:t>
            </a: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Transform - 在读写过程中可以修改或转换数据的 Duplex 流（例如 zlib.createDeflate()）</a:t>
            </a:r>
            <a:endParaRPr kumimoji="0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- </a:t>
            </a:r>
            <a:r>
              <a:rPr lang="zh-CN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基础篇</a:t>
            </a:r>
            <a:endParaRPr lang="zh-CN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228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Stream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Writable</a:t>
            </a:r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属性方法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.write(chunk[, encoding][, callback])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.end([chunk][, encoding][, callback])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.setDefaultEncoding(encoding)</a:t>
            </a: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Writable</a:t>
            </a:r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事件</a:t>
            </a:r>
            <a:endParaRPr kumimoji="0" 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2_Office 主题_6">
  <a:themeElements>
    <a:clrScheme name="2_Office 主题_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_Office 主题_6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主题_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_6">
  <a:themeElements>
    <a:clrScheme name="2_Office 主题_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_Office 主题_6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主题_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2605</Words>
  <Application>WPS 演示</Application>
  <PresentationFormat>全屏显示(4:3)</PresentationFormat>
  <Paragraphs>153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Arial</vt:lpstr>
      <vt:lpstr>微软雅黑</vt:lpstr>
      <vt:lpstr>Arial Unicode MS</vt:lpstr>
      <vt:lpstr>2_Office 主题_6</vt:lpstr>
      <vt:lpstr> </vt:lpstr>
      <vt:lpstr>Node+TS+Koa 全栈开发  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  <vt:lpstr>Node.js - 基础篇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>zMouse</cp:lastModifiedBy>
  <cp:revision>901</cp:revision>
  <dcterms:created xsi:type="dcterms:W3CDTF">2018-08-02T03:38:00Z</dcterms:created>
  <dcterms:modified xsi:type="dcterms:W3CDTF">2018-08-20T13:57:45Z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