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3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31" r:id="rId13"/>
    <p:sldId id="432" r:id="rId14"/>
    <p:sldId id="433" r:id="rId15"/>
    <p:sldId id="429" r:id="rId16"/>
    <p:sldId id="434" r:id="rId17"/>
    <p:sldId id="430" r:id="rId18"/>
    <p:sldId id="436" r:id="rId19"/>
    <p:sldId id="437" r:id="rId20"/>
    <p:sldId id="438" r:id="rId21"/>
    <p:sldId id="456" r:id="rId22"/>
    <p:sldId id="439" r:id="rId23"/>
    <p:sldId id="457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3" r:id="rId33"/>
    <p:sldId id="452" r:id="rId34"/>
    <p:sldId id="451" r:id="rId35"/>
    <p:sldId id="454" r:id="rId36"/>
    <p:sldId id="455" r:id="rId37"/>
    <p:sldId id="458" r:id="rId3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npmj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7292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npmjs.org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账号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adduser / npm login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登录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publish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发布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但我们在一个拥有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文件的目录下执行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install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（不带包名），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会自动根据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文件中指定的依赖进行搜索、下载和升级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6784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开发方向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GUI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Graphical User Interface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： 图形用户界面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office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vscode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、浏览器、播放器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CLI - Command-Line Interface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：命令行界面，也称为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CUI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，字符用户界面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虽然没有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操作直观，但是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更加节省计算机资源（所以一般用于服务器环境）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babel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tsc / webpack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 vue-cli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Server 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服务提供（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Server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IM……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6737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command [subCommand]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[options] [arguments]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：命令，比如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[subCommand]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：子命令，比如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create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[options]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：选项，配置，同一个命令不同选项会有不一样的操作结果，比如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 -h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-v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[arguments]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：参数，某些命令需要使用的值，比如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 create myApp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选项与参数的区别：选项是命令内置实现，用户进行选择，参数一般是用户决定传入的值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77997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选项一般会有全拼与简写形式（具体看使用的命令帮助），比如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--version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 -v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全拼：以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简写：以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选项也可以接受值，值写在选项之后，通过空格分隔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多个简写的选项可以连写，开头使用一个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即可，需要注意的是，如果有接受值的选项需要放在最后，比如：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vue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create -d -r &lt;-r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myApp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vue create -dr &lt;-r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 myApp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第三方框架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命令行开发工具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chalk</a:t>
            </a:r>
            <a:endParaRPr lang="en-US" altLang="zh-CN" sz="2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命令行样式风格控制器</a:t>
            </a:r>
            <a:endParaRPr lang="en-US" altLang="zh-CN" sz="2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inquirer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交互式命令行工具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parse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(argv: string[])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解析执行传入的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argv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命令字符串，通常改命令字符串来自用户在命令行的输入，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process.argv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commander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同时会默认创建一个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-h, --help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的选项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version(str, flags?)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设置版本信息，该方法会自动为命令注册一个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-V,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--version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：版本号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flags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：指定的 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，默认为：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”-V, --version”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option(flags, description?, fn?, defaultValue?)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设置命令选项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flags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：选项标记名称，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”-v, --version”</a:t>
            </a:r>
            <a:endParaRPr lang="en-US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description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：选项使用说明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fn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：默认值，函数返回值为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defaultValue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，优先级高于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defaultValue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defaultValue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：选项默认值，如果需要的话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选项属性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flags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中的格式可以接收参数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-n, --name [val]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-n, --name &lt;val&gt;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[]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可选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&lt;&gt;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必填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设置成功以后，会在命令对象下增加一个与全局的同名的属性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action(fn)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指定命令要执行的动作行为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该函数执行过程会接收到至少一个参数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如果命令中带有参数，则是对应的参数列表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参数的最后一个永远都是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(name, desc?, opts?)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子命令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name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：命令的名称，也可以接受值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'create [appName]'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desc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：简介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opts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：配置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description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(str)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命令描述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.alias(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设置命令别名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.usage(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设置或获取当前命令的使用说明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ls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工具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chalk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chalk / yarn add chalk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chalk = require('chalk')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得到一个 chalk 对象，通过这个对象，我们就可以给控制台中的文字加上各种样式了，就像css一样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chalk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chalk.&lt;style&gt;[.&lt;style&gt;...](string, [string...])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Styles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Modifiers 文字修饰：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bold Colors 文字颜色：red、green、yellow、blue、cyan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Background colors 背景颜色：bgRed、bgGreen、bgYellow、bgBlue、bgCyan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chalk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Colors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.hex('#DEADED')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.keyword('orange')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.rgb(15, 100, 204)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Background colors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.hex('#DEADED')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.keyword('orange')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.rgb(15, 100, 204)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强化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ls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简化命令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去除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交互式命令，提问用户，收集用户输入数据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i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nquirer</a:t>
            </a:r>
            <a:endParaRPr lang="en-US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require('inquirer')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inquirer.prompt(questions).then(answers=&gt;{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questions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type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：提问类型，input, confirm, list, rawlist, expand, checkbox, password, editor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name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：问题名称，供程序后续使用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message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：问题文字，给用户看的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default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：默认值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choices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validate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：输入验证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filter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：数据过滤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input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提出问题，用户输入答案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可用选项：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type, name, message[, default, filter, validate, transformer]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https://www.npmjs.com/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包（模块）管理器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 Store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Package Manager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搜索、下载（安装）、升级、删除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包（模块）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confirm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提出选择，用户选择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Y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 N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：type, name, message, [default]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default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如果提供，必须是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boolean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list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单选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可用选项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：type, name, message, choices[, default, filter]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choices为一个数组，数组中可以是简单的字符串，也可以是一个包含了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name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value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的对象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默认选中项为数组中某条数据的下标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rawlist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单选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可用选项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：type, name, message, choices[, default, filter]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choices为一个数组，数组中可以是简单的字符串，也可以是一个包含了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name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value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属性的对象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默认选中项为数组中某条数据的下标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checkbox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可用选项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：type, name, message, choices[, filter, validate, default]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choices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为一个对象数组，对象中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checked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 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的表示选中项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validate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对用户输入或选择的内容进行验证，返回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boolean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值，确定提问是否继续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可以返回字符串作为验证失败的提示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filter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对用户输入或选择的内容进行过滤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接受一个参数：用户输入或选择的内容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返回的值将作为过滤后的值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练习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编写一个交互式命令行工具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比如：系统垃圾清理、浏览器缓存清理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search &lt;packageName&gt;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Popularity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：流行度，下载次数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Quality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：质量，稳定性、测试、依赖等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Maintenance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：维护等级，更新频率等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Optimal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：以上三点的综合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install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查看已经安装的依赖包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更新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update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升级依赖包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uninstall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本地项目包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&lt;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安装在当前项目目录（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node_modules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）下，根据模块访问规则，当前项目以及子项目可访问。一般用于安装项目独立使用的包。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全局包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-g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&lt;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指定的全局目录下，通过全局模块访问机制可以在全局范围内访问。一般用于安装工具性质的包。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发布自己的模块包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package.json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文件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项目（模块、包）说明配置文件，该文件描述了当前包的信息，只有拥有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文件的项目才可以被发布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手动创建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init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 npm init --yes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7292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package.json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包名称，必填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version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：版本，必填，格式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x.x.x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main 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包的入口主文件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scripts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：自定义脚本，通过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run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脚本名称即可执行脚本定义的命令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dependencies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：生产环境下需要使用的依赖包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devDependencies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：只做开发环境（测试环境）下使用的依赖包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4660</Words>
  <Application>WPS 演示</Application>
  <PresentationFormat>全屏显示(4:3)</PresentationFormat>
  <Paragraphs>366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Calibri</vt:lpstr>
      <vt:lpstr>2_Office 主题_6</vt:lpstr>
      <vt:lpstr> </vt:lpstr>
      <vt:lpstr>Node+TS+Koa 全栈开发  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zMouse</cp:lastModifiedBy>
  <cp:revision>1223</cp:revision>
  <dcterms:created xsi:type="dcterms:W3CDTF">2018-08-02T03:38:00Z</dcterms:created>
  <dcterms:modified xsi:type="dcterms:W3CDTF">2018-08-24T03:44:49Z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