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320" r:id="rId4"/>
    <p:sldId id="508" r:id="rId5"/>
    <p:sldId id="421" r:id="rId6"/>
    <p:sldId id="496" r:id="rId7"/>
    <p:sldId id="497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31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electronjs.org/docs/api/browser-windo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electronjs.org/docs/api/menu-i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github.com/SimulatedGREG/electron-vu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electron.build/" TargetMode="External"/><Relationship Id="rId1" Type="http://schemas.openxmlformats.org/officeDocument/2006/relationships/hyperlink" Target="https://github.com/electron-userland/electron-builder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electron.build/configuration/configuration#configurati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electron.build/cl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zcool.com.cn/search/content?&amp;word=%20widg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937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&amp; Node.js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同时，在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中，也提供了大量的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去帮助我们开发桌面应用程序，我们可以通过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require('electron')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来引入它们，需要注意的是，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是区分进程类型的，也就是有的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只能在特定（主进程或渲染进程中进行使用）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i electron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require('electron')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该对象提供了一系列的事件用来控制整个应用程序的生命周期，从打开到关闭，如：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ready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window-all-closed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quit……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同时也提供了一些方法来管理应用程序的状态与行为，如：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quit()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relaunch()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hide()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show()……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类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创建和控制浏览器窗口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new BrowserWindow( [options] 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：窗口选项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https://electronjs.org/docs/api/browser-window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每一个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对象的实例都是一个独立的渲染进程，同时该对象也提供了各种用于操控的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，包括：事件、属性、方法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实例事件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close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closed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focus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blur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show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hide……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webContents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：窗口包含的内容对象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id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：窗口的唯一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对象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close()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show()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hide()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maximize()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unmaximize()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setSize()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getSize()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setPosition()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getPosition()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setTitle()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getTitle()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loadFile()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： 加载页面（这就是我们要显示的内容了），页面地址使用相对路径，相对路径相对于应用程序根目录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loadURL() :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URL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协议加载文件，可以是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协议，也可以是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协议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窗口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一般窗口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无边框窗口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BrowserWindow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frame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false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透明窗口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transparent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窗口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父子窗口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BrowserWindow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parent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父窗口对象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子窗口永远显示在父窗口的前面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模态窗口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的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parent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 父窗口对象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modal : true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子窗口会禁用父窗口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创建原生应用菜单和上下文菜单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 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创建新菜单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new Menu()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013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添加菜单项目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添加菜单项到应用程序菜单和上下文菜单中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MenuItem 类</a:t>
            </a:r>
            <a:endParaRPr kumimoji="0" 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new MenuItem( 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[options] 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 : 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https://electronjs.org/docs/api/menu-item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GUI - Electron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添加菜单项目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注意事项：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当菜单有子菜单的时候，父菜单的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type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应设置为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submenu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921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添加菜单项目到指定菜单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.append(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菜单项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.insert(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位置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菜单项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把菜单添加到应用程序顶层</a:t>
            </a:r>
            <a:endParaRPr kumimoji="0" 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Menu.setApplicationMenu(menu对象)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作为右键（上下文）菜单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.popup(options)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options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：指定窗口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x/y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位置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callback :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关闭后的回调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菜单实例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.closePopup()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关闭上下文菜单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快速构建菜单项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Menu.buildFromTemplate(template)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template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template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是一个数组，用于快速构建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MenuItem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数据共享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通过浏览器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Storage 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IndexedDB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数据共享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提供的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remote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在渲染进程中使用主进程模块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{remote} = require('electron')			remote.getGlobal('key')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数据共享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提供的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IPC 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进程间通信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ipcRenderer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.send(channel[, arg1][, arg2][, ...])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ipcMain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.on(channel, listener)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listener(e, ...data) : 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数据共享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提供的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IPC 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进程间通信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ipcRenderer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.send(channel[, arg1][, arg2][, ...])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ipcMain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.on(channel, listener)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listener(e, ...data) :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监听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	e.sender.send() 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数据共享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提供的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IPC 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进程间通信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主进程主动发送消息到渲染进程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win.webContents.send()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todos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无框窗口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width: 540,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height: 720,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frame: false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- 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遗留问题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- 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多个参数获取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todos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无框窗口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拖拽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-webkit-app-region: drag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取消元素拖拽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-webkit-app-region: no-drag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引入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手动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引入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推荐：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vue-electron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https://github.com/SimulatedGREG/electron-vue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功能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require('electron').remote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：主进程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自定义最小化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remote.app.exit()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自定义关闭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remote.getCurrentWindow()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：获取当前窗口对象（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BrowserWindow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BrowserWindow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.minimize()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功能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任务数据格式定义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任务展示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添加新任务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修改任务状态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根据任务状态分类查看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……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打包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electron-builder：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https://github.com/electron-userland/electron-builder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tooltip="" action="ppaction://hlinkfile"/>
              </a:rPr>
              <a:t>https://www.electron.build/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electron-builder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package.json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https://www.electron.build/configuration/configuration#configuration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“build”:{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"productName": "miaov",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2286000" marR="0" lvl="5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"directories":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2286000" marR="0" lvl="5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"output": "./dist"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2286000" marR="0" lvl="5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}....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  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package.json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mac: {}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dmg: {}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win{},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nsis{} =&gt; Nullsoft Scriptable Installation System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（Nullsoft 脚本安装系统）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package.json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"win":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      "icon": "./source/logo.ico",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"target": [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"nsis",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"zip"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}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package.json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"nsis": 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"oneClick": false,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"allowToChangeInstallationDirectory": true,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"installerIcon": "./source/logo.ico",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"installerHeader": "./source/header.bmp",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828800" marR="0" lvl="4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"license": "./source/license.txt"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1371600" marR="0" lvl="3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}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https://www.electron.build/cli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tooltip="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./node_modules/.bin/electron-builder -w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-w : windows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-m : mac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-l : linux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图形用户界面（Graphical User Interface，简称 GUI，又称图形用户接口）是指采用图形方式显示的计算机操作用户界面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相比，图形界面对于普通用户在视觉和操作上更加容易接受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注意：打包的时候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devDependencies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中，因为这样不会被重复打包到软件安装包中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练习</a:t>
            </a:r>
            <a:endParaRPr kumimoji="0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参考：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tooltip="" action="ppaction://hlinkfile"/>
              </a:rPr>
              <a:t>https://www.zcool.com.cn/search/content?&amp;word=%20widget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基于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框架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NW.JS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Node-Webkit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Electron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HTML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CSS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JavaScript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来构建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、处理与用户的交互，同时不约而同的使用了开源浏览器 Chromium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来访问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浏览器 之外的内容，比如系统、文件、网络等等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使用 JavaScript, HTML 和 CSS 构建跨平台的桌面应用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当前最新版本：2.0.8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版本：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8.9.3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Chromium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61.0.3163.100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构建项目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init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设置项目入口文件：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“main”: “index.js”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项目入口文件是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第一个加载的文件，是整个项目的入口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主进程与渲染进程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中，被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直接运行的脚本（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中指定的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main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脚本）被称为主进程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中用来展示界面的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页面都运行在一个独立的，属于它自己的渲染进程中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我们可以通过主进程来创建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页面，但一个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页面被销毁的时候，对应的渲染进程也会被终止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主进程管理所有的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页面和它们对应的渲染进程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一个应用程序有且仅有一个主进程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 -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Electron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&amp; Node.js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同时为 主进程 与 渲染进程暴露了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的所有接口，也就是说，我们可以在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的主进程 与 渲染进程 中使用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Electron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5215</Words>
  <Application>WPS 演示</Application>
  <PresentationFormat>全屏显示(4:3)</PresentationFormat>
  <Paragraphs>357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GUI - Electron</vt:lpstr>
      <vt:lpstr>Node.js - Electron</vt:lpstr>
      <vt:lpstr>Node.js - Electron</vt:lpstr>
      <vt:lpstr>Node.js - Electron</vt:lpstr>
      <vt:lpstr>Node.js - 基础篇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  <vt:lpstr>Node.js - Electron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WPS_1528094282</cp:lastModifiedBy>
  <cp:revision>1526</cp:revision>
  <dcterms:created xsi:type="dcterms:W3CDTF">2018-08-02T03:38:00Z</dcterms:created>
  <dcterms:modified xsi:type="dcterms:W3CDTF">2018-08-28T11:21:26Z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