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3"/>
    <p:sldId id="320" r:id="rId4"/>
    <p:sldId id="532" r:id="rId5"/>
    <p:sldId id="553" r:id="rId6"/>
    <p:sldId id="554" r:id="rId7"/>
    <p:sldId id="565" r:id="rId8"/>
    <p:sldId id="566" r:id="rId9"/>
    <p:sldId id="508" r:id="rId10"/>
    <p:sldId id="533" r:id="rId11"/>
    <p:sldId id="534" r:id="rId12"/>
    <p:sldId id="546" r:id="rId13"/>
    <p:sldId id="547" r:id="rId14"/>
    <p:sldId id="548" r:id="rId15"/>
    <p:sldId id="549" r:id="rId16"/>
    <p:sldId id="550" r:id="rId17"/>
    <p:sldId id="551" r:id="rId18"/>
    <p:sldId id="552" r:id="rId19"/>
    <p:sldId id="535" r:id="rId20"/>
    <p:sldId id="536" r:id="rId21"/>
    <p:sldId id="537" r:id="rId22"/>
    <p:sldId id="540" r:id="rId23"/>
    <p:sldId id="539" r:id="rId24"/>
    <p:sldId id="542" r:id="rId25"/>
    <p:sldId id="543" r:id="rId26"/>
    <p:sldId id="557" r:id="rId27"/>
    <p:sldId id="558" r:id="rId28"/>
    <p:sldId id="559" r:id="rId29"/>
    <p:sldId id="544" r:id="rId30"/>
    <p:sldId id="545" r:id="rId31"/>
    <p:sldId id="562" r:id="rId32"/>
    <p:sldId id="563" r:id="rId33"/>
    <p:sldId id="564" r:id="rId3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F50A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917" y="-82"/>
      </p:cViewPr>
      <p:guideLst>
        <p:guide orient="horz" pos="2126"/>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xfrm>
            <a:off x="1143000" y="685800"/>
            <a:ext cx="4572000" cy="3429000"/>
          </a:xfrm>
          <a:prstGeom prst="rect">
            <a:avLst/>
          </a:prstGeom>
        </p:spPr>
        <p:txBody>
          <a:bodyPr/>
          <a:lstStyle/>
          <a:p/>
        </p:txBody>
      </p:sp>
      <p:sp>
        <p:nvSpPr>
          <p:cNvPr id="223" name="Shape 223"/>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panose="020F0502020204030204"/>
      </a:defRPr>
    </a:lvl1pPr>
    <a:lvl2pPr indent="228600" latinLnBrk="0">
      <a:defRPr sz="1200">
        <a:latin typeface="+mn-lt"/>
        <a:ea typeface="+mn-ea"/>
        <a:cs typeface="+mn-cs"/>
        <a:sym typeface="Calibri" panose="020F0502020204030204"/>
      </a:defRPr>
    </a:lvl2pPr>
    <a:lvl3pPr indent="457200" latinLnBrk="0">
      <a:defRPr sz="1200">
        <a:latin typeface="+mn-lt"/>
        <a:ea typeface="+mn-ea"/>
        <a:cs typeface="+mn-cs"/>
        <a:sym typeface="Calibri" panose="020F0502020204030204"/>
      </a:defRPr>
    </a:lvl3pPr>
    <a:lvl4pPr indent="685800" latinLnBrk="0">
      <a:defRPr sz="1200">
        <a:latin typeface="+mn-lt"/>
        <a:ea typeface="+mn-ea"/>
        <a:cs typeface="+mn-cs"/>
        <a:sym typeface="Calibri" panose="020F0502020204030204"/>
      </a:defRPr>
    </a:lvl4pPr>
    <a:lvl5pPr indent="914400" latinLnBrk="0">
      <a:defRPr sz="1200">
        <a:latin typeface="+mn-lt"/>
        <a:ea typeface="+mn-ea"/>
        <a:cs typeface="+mn-cs"/>
        <a:sym typeface="Calibri" panose="020F0502020204030204"/>
      </a:defRPr>
    </a:lvl5pPr>
    <a:lvl6pPr indent="1143000" latinLnBrk="0">
      <a:defRPr sz="1200">
        <a:latin typeface="+mn-lt"/>
        <a:ea typeface="+mn-ea"/>
        <a:cs typeface="+mn-cs"/>
        <a:sym typeface="Calibri" panose="020F0502020204030204"/>
      </a:defRPr>
    </a:lvl6pPr>
    <a:lvl7pPr indent="1371600" latinLnBrk="0">
      <a:defRPr sz="1200">
        <a:latin typeface="+mn-lt"/>
        <a:ea typeface="+mn-ea"/>
        <a:cs typeface="+mn-cs"/>
        <a:sym typeface="Calibri" panose="020F0502020204030204"/>
      </a:defRPr>
    </a:lvl7pPr>
    <a:lvl8pPr indent="1600200" latinLnBrk="0">
      <a:defRPr sz="1200">
        <a:latin typeface="+mn-lt"/>
        <a:ea typeface="+mn-ea"/>
        <a:cs typeface="+mn-cs"/>
        <a:sym typeface="Calibri" panose="020F0502020204030204"/>
      </a:defRPr>
    </a:lvl8pPr>
    <a:lvl9pPr indent="1828800" latinLnBrk="0">
      <a:defRPr sz="1200">
        <a:latin typeface="+mn-lt"/>
        <a:ea typeface="+mn-ea"/>
        <a:cs typeface="+mn-cs"/>
        <a:sym typeface="Calibri" panose="020F050202020403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prstGeom prst="rect">
            <a:avLst/>
          </a:prstGeom>
        </p:spPr>
        <p:txBody>
          <a:bodyPr/>
          <a:lstStyle/>
          <a:p>
            <a:r>
              <a:t>标题文本</a:t>
            </a:r>
          </a:p>
        </p:txBody>
      </p:sp>
      <p:sp>
        <p:nvSpPr>
          <p:cNvPr id="12"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90" name="标题文本"/>
          <p:cNvSpPr txBox="1">
            <a:spLocks noGrp="1"/>
          </p:cNvSpPr>
          <p:nvPr>
            <p:ph type="title" hasCustomPrompt="1"/>
          </p:nvPr>
        </p:nvSpPr>
        <p:spPr>
          <a:prstGeom prst="rect">
            <a:avLst/>
          </a:prstGeom>
        </p:spPr>
        <p:txBody>
          <a:bodyPr/>
          <a:lstStyle/>
          <a:p>
            <a:r>
              <a:t>标题文本</a:t>
            </a:r>
          </a:p>
        </p:txBody>
      </p:sp>
      <p:sp>
        <p:nvSpPr>
          <p:cNvPr id="9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99" name="标题文本"/>
          <p:cNvSpPr txBox="1">
            <a:spLocks noGrp="1"/>
          </p:cNvSpPr>
          <p:nvPr>
            <p:ph type="title" hasCustomPrompt="1"/>
          </p:nvPr>
        </p:nvSpPr>
        <p:spPr>
          <a:prstGeom prst="rect">
            <a:avLst/>
          </a:prstGeom>
        </p:spPr>
        <p:txBody>
          <a:bodyPr/>
          <a:lstStyle/>
          <a:p>
            <a:r>
              <a:t>标题文本</a:t>
            </a:r>
          </a:p>
        </p:txBody>
      </p:sp>
      <p:sp>
        <p:nvSpPr>
          <p:cNvPr id="100"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08" name="标题文本"/>
          <p:cNvSpPr txBox="1">
            <a:spLocks noGrp="1"/>
          </p:cNvSpPr>
          <p:nvPr>
            <p:ph type="title" hasCustomPrompt="1"/>
          </p:nvPr>
        </p:nvSpPr>
        <p:spPr>
          <a:prstGeom prst="rect">
            <a:avLst/>
          </a:prstGeom>
        </p:spPr>
        <p:txBody>
          <a:bodyPr/>
          <a:lstStyle/>
          <a:p>
            <a:r>
              <a:t>标题文本</a:t>
            </a:r>
          </a:p>
        </p:txBody>
      </p:sp>
      <p:sp>
        <p:nvSpPr>
          <p:cNvPr id="109"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7" name="标题文本"/>
          <p:cNvSpPr txBox="1">
            <a:spLocks noGrp="1"/>
          </p:cNvSpPr>
          <p:nvPr>
            <p:ph type="title" hasCustomPrompt="1"/>
          </p:nvPr>
        </p:nvSpPr>
        <p:spPr>
          <a:prstGeom prst="rect">
            <a:avLst/>
          </a:prstGeom>
        </p:spPr>
        <p:txBody>
          <a:bodyPr/>
          <a:lstStyle/>
          <a:p>
            <a:r>
              <a:t>标题文本</a:t>
            </a:r>
          </a:p>
        </p:txBody>
      </p:sp>
      <p:sp>
        <p:nvSpPr>
          <p:cNvPr id="118"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6" name="标题文本"/>
          <p:cNvSpPr txBox="1">
            <a:spLocks noGrp="1"/>
          </p:cNvSpPr>
          <p:nvPr>
            <p:ph type="title" hasCustomPrompt="1"/>
          </p:nvPr>
        </p:nvSpPr>
        <p:spPr>
          <a:prstGeom prst="rect">
            <a:avLst/>
          </a:prstGeom>
        </p:spPr>
        <p:txBody>
          <a:bodyPr/>
          <a:lstStyle/>
          <a:p>
            <a:r>
              <a:t>标题文本</a:t>
            </a:r>
          </a:p>
        </p:txBody>
      </p:sp>
      <p:sp>
        <p:nvSpPr>
          <p:cNvPr id="12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2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35" name="标题文本"/>
          <p:cNvSpPr txBox="1">
            <a:spLocks noGrp="1"/>
          </p:cNvSpPr>
          <p:nvPr>
            <p:ph type="title" hasCustomPrompt="1"/>
          </p:nvPr>
        </p:nvSpPr>
        <p:spPr>
          <a:prstGeom prst="rect">
            <a:avLst/>
          </a:prstGeom>
        </p:spPr>
        <p:txBody>
          <a:bodyPr/>
          <a:lstStyle/>
          <a:p>
            <a:r>
              <a:t>标题文本</a:t>
            </a:r>
          </a:p>
        </p:txBody>
      </p:sp>
      <p:sp>
        <p:nvSpPr>
          <p:cNvPr id="136"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3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4" name="标题文本"/>
          <p:cNvSpPr txBox="1">
            <a:spLocks noGrp="1"/>
          </p:cNvSpPr>
          <p:nvPr>
            <p:ph type="title" hasCustomPrompt="1"/>
          </p:nvPr>
        </p:nvSpPr>
        <p:spPr>
          <a:prstGeom prst="rect">
            <a:avLst/>
          </a:prstGeom>
        </p:spPr>
        <p:txBody>
          <a:bodyPr/>
          <a:lstStyle/>
          <a:p>
            <a:r>
              <a:t>标题文本</a:t>
            </a:r>
          </a:p>
        </p:txBody>
      </p:sp>
      <p:sp>
        <p:nvSpPr>
          <p:cNvPr id="145"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4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53" name="标题文本"/>
          <p:cNvSpPr txBox="1">
            <a:spLocks noGrp="1"/>
          </p:cNvSpPr>
          <p:nvPr>
            <p:ph type="title" hasCustomPrompt="1"/>
          </p:nvPr>
        </p:nvSpPr>
        <p:spPr>
          <a:prstGeom prst="rect">
            <a:avLst/>
          </a:prstGeom>
        </p:spPr>
        <p:txBody>
          <a:bodyPr/>
          <a:lstStyle/>
          <a:p>
            <a:r>
              <a:t>标题文本</a:t>
            </a:r>
          </a:p>
        </p:txBody>
      </p:sp>
      <p:sp>
        <p:nvSpPr>
          <p:cNvPr id="154"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5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62" name="标题文本"/>
          <p:cNvSpPr txBox="1">
            <a:spLocks noGrp="1"/>
          </p:cNvSpPr>
          <p:nvPr>
            <p:ph type="title" hasCustomPrompt="1"/>
          </p:nvPr>
        </p:nvSpPr>
        <p:spPr>
          <a:prstGeom prst="rect">
            <a:avLst/>
          </a:prstGeom>
        </p:spPr>
        <p:txBody>
          <a:bodyPr/>
          <a:lstStyle/>
          <a:p>
            <a:r>
              <a:t>标题文本</a:t>
            </a:r>
          </a:p>
        </p:txBody>
      </p:sp>
      <p:sp>
        <p:nvSpPr>
          <p:cNvPr id="163"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6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71" name="标题文本"/>
          <p:cNvSpPr txBox="1">
            <a:spLocks noGrp="1"/>
          </p:cNvSpPr>
          <p:nvPr>
            <p:ph type="title" hasCustomPrompt="1"/>
          </p:nvPr>
        </p:nvSpPr>
        <p:spPr>
          <a:prstGeom prst="rect">
            <a:avLst/>
          </a:prstGeom>
        </p:spPr>
        <p:txBody>
          <a:bodyPr/>
          <a:lstStyle/>
          <a:p>
            <a:r>
              <a:t>标题文本</a:t>
            </a:r>
          </a:p>
        </p:txBody>
      </p:sp>
      <p:sp>
        <p:nvSpPr>
          <p:cNvPr id="172"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7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7" name="标题文本"/>
          <p:cNvSpPr txBox="1">
            <a:spLocks noGrp="1"/>
          </p:cNvSpPr>
          <p:nvPr>
            <p:ph type="title" hasCustomPrompt="1"/>
          </p:nvPr>
        </p:nvSpPr>
        <p:spPr>
          <a:prstGeom prst="rect">
            <a:avLst/>
          </a:prstGeom>
        </p:spPr>
        <p:txBody>
          <a:bodyPr/>
          <a:lstStyle/>
          <a:p>
            <a:r>
              <a:t>标题文本</a:t>
            </a:r>
          </a:p>
        </p:txBody>
      </p:sp>
      <p:sp>
        <p:nvSpPr>
          <p:cNvPr id="188"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8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96" name="标题文本"/>
          <p:cNvSpPr txBox="1">
            <a:spLocks noGrp="1"/>
          </p:cNvSpPr>
          <p:nvPr>
            <p:ph type="title" hasCustomPrompt="1"/>
          </p:nvPr>
        </p:nvSpPr>
        <p:spPr>
          <a:prstGeom prst="rect">
            <a:avLst/>
          </a:prstGeom>
        </p:spPr>
        <p:txBody>
          <a:bodyPr/>
          <a:lstStyle/>
          <a:p>
            <a:r>
              <a:t>标题文本</a:t>
            </a:r>
          </a:p>
        </p:txBody>
      </p:sp>
      <p:sp>
        <p:nvSpPr>
          <p:cNvPr id="19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9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05" name="标题文本"/>
          <p:cNvSpPr txBox="1">
            <a:spLocks noGrp="1"/>
          </p:cNvSpPr>
          <p:nvPr>
            <p:ph type="title" hasCustomPrompt="1"/>
          </p:nvPr>
        </p:nvSpPr>
        <p:spPr>
          <a:prstGeom prst="rect">
            <a:avLst/>
          </a:prstGeom>
        </p:spPr>
        <p:txBody>
          <a:bodyPr/>
          <a:lstStyle/>
          <a:p>
            <a:r>
              <a:t>标题文本</a:t>
            </a:r>
          </a:p>
        </p:txBody>
      </p:sp>
      <p:sp>
        <p:nvSpPr>
          <p:cNvPr id="206"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0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14" name="标题文本"/>
          <p:cNvSpPr txBox="1">
            <a:spLocks noGrp="1"/>
          </p:cNvSpPr>
          <p:nvPr>
            <p:ph type="title" hasCustomPrompt="1"/>
          </p:nvPr>
        </p:nvSpPr>
        <p:spPr>
          <a:prstGeom prst="rect">
            <a:avLst/>
          </a:prstGeom>
        </p:spPr>
        <p:txBody>
          <a:bodyPr/>
          <a:lstStyle/>
          <a:p>
            <a:r>
              <a:t>标题文本</a:t>
            </a:r>
          </a:p>
        </p:txBody>
      </p:sp>
      <p:sp>
        <p:nvSpPr>
          <p:cNvPr id="215"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1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a:xfrm>
            <a:off x="457200" y="6356350"/>
            <a:ext cx="2133600" cy="365125"/>
          </a:xfrm>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
        <p:nvSpPr>
          <p:cNvPr id="5" name="页脚占位符 4"/>
          <p:cNvSpPr>
            <a:spLocks noGrp="1"/>
          </p:cNvSpPr>
          <p:nvPr>
            <p:ph type="ftr" sz="quarter" idx="11"/>
          </p:nvPr>
        </p:nvSpPr>
        <p:spPr>
          <a:xfrm>
            <a:off x="3124200" y="6356350"/>
            <a:ext cx="2895600" cy="365125"/>
          </a:xfrm>
        </p:spPr>
        <p:txBody>
          <a:bodyPr/>
          <a:p>
            <a:pPr lvl="0" fontAlgn="base"/>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9" name="标题文本"/>
          <p:cNvSpPr txBox="1">
            <a:spLocks noGrp="1"/>
          </p:cNvSpPr>
          <p:nvPr>
            <p:ph type="title" hasCustomPrompt="1"/>
          </p:nvPr>
        </p:nvSpPr>
        <p:spPr>
          <a:prstGeom prst="rect">
            <a:avLst/>
          </a:prstGeom>
        </p:spPr>
        <p:txBody>
          <a:bodyPr/>
          <a:lstStyle/>
          <a:p>
            <a:r>
              <a:t>标题文本</a:t>
            </a:r>
          </a:p>
        </p:txBody>
      </p:sp>
      <p:sp>
        <p:nvSpPr>
          <p:cNvPr id="30"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8" name="标题文本"/>
          <p:cNvSpPr txBox="1">
            <a:spLocks noGrp="1"/>
          </p:cNvSpPr>
          <p:nvPr>
            <p:ph type="title" hasCustomPrompt="1"/>
          </p:nvPr>
        </p:nvSpPr>
        <p:spPr>
          <a:prstGeom prst="rect">
            <a:avLst/>
          </a:prstGeom>
        </p:spPr>
        <p:txBody>
          <a:bodyPr/>
          <a:lstStyle/>
          <a:p>
            <a:r>
              <a:t>标题文本</a:t>
            </a:r>
          </a:p>
        </p:txBody>
      </p:sp>
      <p:sp>
        <p:nvSpPr>
          <p:cNvPr id="39"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7" name="标题文本"/>
          <p:cNvSpPr txBox="1">
            <a:spLocks noGrp="1"/>
          </p:cNvSpPr>
          <p:nvPr>
            <p:ph type="title" hasCustomPrompt="1"/>
          </p:nvPr>
        </p:nvSpPr>
        <p:spPr>
          <a:prstGeom prst="rect">
            <a:avLst/>
          </a:prstGeom>
        </p:spPr>
        <p:txBody>
          <a:bodyPr/>
          <a:lstStyle/>
          <a:p>
            <a:r>
              <a:t>标题文本</a:t>
            </a:r>
          </a:p>
        </p:txBody>
      </p:sp>
      <p:sp>
        <p:nvSpPr>
          <p:cNvPr id="48"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6" name="标题文本"/>
          <p:cNvSpPr txBox="1">
            <a:spLocks noGrp="1"/>
          </p:cNvSpPr>
          <p:nvPr>
            <p:ph type="title" hasCustomPrompt="1"/>
          </p:nvPr>
        </p:nvSpPr>
        <p:spPr>
          <a:prstGeom prst="rect">
            <a:avLst/>
          </a:prstGeom>
        </p:spPr>
        <p:txBody>
          <a:bodyPr/>
          <a:lstStyle/>
          <a:p>
            <a:r>
              <a:t>标题文本</a:t>
            </a:r>
          </a:p>
        </p:txBody>
      </p:sp>
      <p:sp>
        <p:nvSpPr>
          <p:cNvPr id="5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5" name="标题文本"/>
          <p:cNvSpPr txBox="1">
            <a:spLocks noGrp="1"/>
          </p:cNvSpPr>
          <p:nvPr>
            <p:ph type="title" hasCustomPrompt="1"/>
          </p:nvPr>
        </p:nvSpPr>
        <p:spPr>
          <a:prstGeom prst="rect">
            <a:avLst/>
          </a:prstGeom>
        </p:spPr>
        <p:txBody>
          <a:bodyPr/>
          <a:lstStyle/>
          <a:p>
            <a:r>
              <a:t>标题文本</a:t>
            </a:r>
          </a:p>
        </p:txBody>
      </p:sp>
      <p:sp>
        <p:nvSpPr>
          <p:cNvPr id="66"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74" name="标题文本"/>
          <p:cNvSpPr txBox="1">
            <a:spLocks noGrp="1"/>
          </p:cNvSpPr>
          <p:nvPr>
            <p:ph type="title" hasCustomPrompt="1"/>
          </p:nvPr>
        </p:nvSpPr>
        <p:spPr>
          <a:prstGeom prst="rect">
            <a:avLst/>
          </a:prstGeom>
        </p:spPr>
        <p:txBody>
          <a:bodyPr/>
          <a:lstStyle/>
          <a:p>
            <a:r>
              <a:t>标题文本</a:t>
            </a:r>
          </a:p>
        </p:txBody>
      </p:sp>
      <p:sp>
        <p:nvSpPr>
          <p:cNvPr id="75"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8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image" Target="../media/image1.jpeg"/><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6" cstate="print"/>
          <a:srcRect/>
          <a:stretch>
            <a:fillRect/>
          </a:stretch>
        </a:blip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457200" y="274636"/>
            <a:ext cx="8229600" cy="1143002"/>
          </a:xfrm>
          <a:prstGeom prst="rect">
            <a:avLst/>
          </a:prstGeom>
          <a:ln w="12700">
            <a:miter lim="400000"/>
          </a:ln>
        </p:spPr>
        <p:txBody>
          <a:bodyPr lIns="45718" tIns="45718" rIns="45718" bIns="45718" anchor="ctr">
            <a:normAutofit/>
          </a:bodyPr>
          <a:lstStyle/>
          <a:p>
            <a:r>
              <a:t>标题文本</a:t>
            </a:r>
          </a:p>
        </p:txBody>
      </p:sp>
      <p:sp>
        <p:nvSpPr>
          <p:cNvPr id="3" name="正文级别 1…"/>
          <p:cNvSpPr txBox="1">
            <a:spLocks noGrp="1"/>
          </p:cNvSpPr>
          <p:nvPr>
            <p:ph type="body" idx="1"/>
          </p:nvPr>
        </p:nvSpPr>
        <p:spPr>
          <a:xfrm>
            <a:off x="457200" y="1600200"/>
            <a:ext cx="8229600" cy="4525963"/>
          </a:xfrm>
          <a:prstGeom prst="rect">
            <a:avLst/>
          </a:prstGeom>
          <a:ln w="12700">
            <a:miter lim="400000"/>
          </a:ln>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8413147" y="6406786"/>
            <a:ext cx="273654" cy="264253"/>
          </a:xfrm>
          <a:prstGeom prst="rect">
            <a:avLst/>
          </a:prstGeom>
          <a:ln w="12700">
            <a:miter lim="400000"/>
          </a:ln>
        </p:spPr>
        <p:txBody>
          <a:bodyPr wrap="none" lIns="45718" tIns="45718" rIns="45718" bIns="45718" anchor="ctr">
            <a:spAutoFit/>
          </a:bodyPr>
          <a:lstStyle>
            <a:lvl1pPr algn="r">
              <a:defRPr sz="1200">
                <a:solidFill>
                  <a:srgbClr val="898989"/>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transition spd="med"/>
  <p:txStyles>
    <p:titleStyle>
      <a:lvl1pPr marL="914400" marR="0" indent="-9144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914400" marR="0" indent="-9144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914400" marR="0" indent="-9144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914400" marR="0" indent="-9144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914400" marR="0" indent="-9144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914400" marR="0" indent="-4572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91440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91440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91440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titleStyle>
    <p:bodyStyle>
      <a:lvl1pPr marL="342900" marR="0" indent="-3429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783590" marR="0" indent="-32639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219200" marR="0" indent="-3048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7373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1945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0" marR="0" indent="2286000" algn="l" defTabSz="914400" rtl="0" latinLnBrk="0">
        <a:lnSpc>
          <a:spcPct val="100000"/>
        </a:lnSpc>
        <a:spcBef>
          <a:spcPts val="700"/>
        </a:spcBef>
        <a:spcAft>
          <a:spcPts val="0"/>
        </a:spcAft>
        <a:buClrTx/>
        <a:buSzTx/>
        <a:buFont typeface="Arial" panose="020B0604020202020204"/>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0" marR="0" indent="2743200" algn="l" defTabSz="914400" rtl="0" latinLnBrk="0">
        <a:lnSpc>
          <a:spcPct val="100000"/>
        </a:lnSpc>
        <a:spcBef>
          <a:spcPts val="700"/>
        </a:spcBef>
        <a:spcAft>
          <a:spcPts val="0"/>
        </a:spcAft>
        <a:buClrTx/>
        <a:buSzTx/>
        <a:buFont typeface="Arial" panose="020B0604020202020204"/>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0" marR="0" indent="3200400" algn="l" defTabSz="914400" rtl="0" latinLnBrk="0">
        <a:lnSpc>
          <a:spcPct val="100000"/>
        </a:lnSpc>
        <a:spcBef>
          <a:spcPts val="700"/>
        </a:spcBef>
        <a:spcAft>
          <a:spcPts val="0"/>
        </a:spcAft>
        <a:buClrTx/>
        <a:buSzTx/>
        <a:buFont typeface="Arial" panose="020B0604020202020204"/>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0" marR="0" indent="3657600" algn="l" defTabSz="914400" rtl="0" latinLnBrk="0">
        <a:lnSpc>
          <a:spcPct val="100000"/>
        </a:lnSpc>
        <a:spcBef>
          <a:spcPts val="700"/>
        </a:spcBef>
        <a:spcAft>
          <a:spcPts val="0"/>
        </a:spcAft>
        <a:buClrTx/>
        <a:buSzTx/>
        <a:buFont typeface="Arial" panose="020B0604020202020204"/>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hyperlink" Target="https://en.wikipedia.org/wiki/List_of_HTTP_header_field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hyperlink" Target="https://developer.mozilla.org/zh-CN/docs/Web/HTTP/Header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hyperlink" Target="https://developer.mozilla.org/zh-CN/docs/Web/HTTP/Status"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hyperlink" Target="https://ietf.org/" TargetMode="Externa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hyperlink" Target="http://nodejs.cn/api/url.html" TargetMode="Externa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hyperlink" Target="http://nodejs.cn/api/querystring.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rcRect/>
          <a:stretch>
            <a:fillRect/>
          </a:stretch>
        </a:blipFill>
        <a:effectLst/>
      </p:bgPr>
    </p:bg>
    <p:spTree>
      <p:nvGrpSpPr>
        <p:cNvPr id="1" name=""/>
        <p:cNvGrpSpPr/>
        <p:nvPr/>
      </p:nvGrpSpPr>
      <p:grpSpPr>
        <a:xfrm>
          <a:off x="0" y="0"/>
          <a:ext cx="0" cy="0"/>
          <a:chOff x="0" y="0"/>
          <a:chExt cx="0" cy="0"/>
        </a:xfrm>
      </p:grpSpPr>
      <p:sp>
        <p:nvSpPr>
          <p:cNvPr id="225" name="Title"/>
          <p:cNvSpPr txBox="1">
            <a:spLocks noGrp="1"/>
          </p:cNvSpPr>
          <p:nvPr>
            <p:ph type="title" idx="4294967295"/>
          </p:nvPr>
        </p:nvSpPr>
        <p:spPr>
          <a:xfrm>
            <a:off x="838200" y="365125"/>
            <a:ext cx="10515600" cy="1325563"/>
          </a:xfrm>
          <a:prstGeom prst="rect">
            <a:avLst/>
          </a:prstGeom>
        </p:spPr>
        <p:txBody>
          <a:bodyPr/>
          <a:lstStyle>
            <a:lvl1pPr>
              <a:defRPr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576834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Request Line - </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请求行</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Method</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：表示请求方式，比如</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“get”</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“post”</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“put”……</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，不同的请求方式所得到的结果也有不一样</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a:t>
            </a:r>
            <a:r>
              <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Path-to-resoure</a:t>
            </a:r>
            <a:r>
              <a:rPr kumimoji="0" 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：请求资源，也就是 </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URL</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URL</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的作用是用来定位我们想要获取的内容在网络的位置，它也有一套规则</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Http/version-number</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：表示当前所使用的</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协议的版本，主流为</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1.1</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，最新为</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2.0 </a:t>
            </a:r>
            <a:endPar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736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URL</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Uniform Resource Locator : 统一资源定位符</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，是对可以从互联网上得到的资源的位置和访问方法的一种简洁的表示，是互联网上标准资源的地址</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格式</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protocol://hostname[:port]/path/ [?query]#fragment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5260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URL</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protocol（协议）</a:t>
            </a:r>
            <a:endPar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指定使用的传输协议</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http 通过 HTTP 访问该资源。 格式 HTTP://</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https 通过安全的 HTTPS 访问该资源。 格式 HTTPS://</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ftp 通过 FTP访问资源。格式 FTP://			- file 资源是本地计算机上的文件。格式file:///，注意后边应是三个斜杠。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228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URL</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hostname（主机名）</a:t>
            </a:r>
            <a:endPar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是指存放资源的服务器的域名系统(DNS) 主机名或 IP 地址。有时，在主机名前也可以包含连接到服务器所需的用户名和密码（格式：username:password@hostname）</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www.miaov.com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736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URL</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port（端口号）</a:t>
            </a:r>
            <a:endPar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各种传输协议都有默认的端口号，如http的默认端口为80。如果输入时省略，则使用默认端口号。有时候出于安全或其他考虑，可以在服务器上对端口进行重定义，即采用非标准端口号，此时，URL中就不能省略端口号这一项。</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www.miaov.com:80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228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URL</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path（路径）</a:t>
            </a:r>
            <a:endPar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由零或多个“/”符号隔开的字符串，一般用来表示主机上的一个目录或文件地址（有时候也是一个虚拟目录或文件地址）。</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/news/detail/20180831.html</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228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URL</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query(查询)</a:t>
            </a:r>
            <a:endPar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也称为</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queryString</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（查询字符串），用户资源定位时传入的参数，</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使用</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组成的</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名值对，多个名值对使用</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&amp;</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连接</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http://www.miaov.com</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80</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/new/list?order=desc&amp;page=2</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228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URL</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fragment（信息片断）</a:t>
            </a:r>
            <a:endPar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也称为</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hash</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，用户定位资源中某个内容片断（锚点）</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http://www.miaov.com:80/index.html?page=1#news</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576834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Request Header - </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请求头：</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有的时候请求者可能会需要传给的接收者一些实体内容以外的信息（比如当前发送请求的载体</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浏览器），那么这些信息就可以通过请求头进行包装，请求头中可以包含若干条数据，每条数据使用 属性</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值 这样的键值对形式进行组织，</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协议同时也约定了若干不同的头信息以及对应的含义，服务端可以根据得到的头信息做不同的处理</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hlinkClick r:id="rId1" action="ppaction://hlinkfile"/>
              </a:rPr>
              <a:t>https://en.wikipedia.org/wiki/List_of_HTTP_header_fields</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4752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Request Header - </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请求头：</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Accept</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告诉服务端，客户端接收什么类型的数据</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Accept: text/html,image/apng,*/*</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Cache-Control</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对返回的内容进行缓存控制，是否缓存，缓存多久</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Cache-Control: no-cache</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2804158"/>
            <a:ext cx="8229600" cy="1143004"/>
          </a:xfrm>
          <a:prstGeom prst="rect">
            <a:avLst/>
          </a:prstGeom>
        </p:spPr>
        <p:txBody>
          <a:bodyPr>
            <a:normAutofit fontScale="90000"/>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a:solidFill>
                  <a:srgbClr val="F50A64"/>
                </a:solidFill>
                <a:effectLst>
                  <a:outerShdw blurRad="38100" dist="19050" dir="2700000" algn="tl" rotWithShape="0">
                    <a:schemeClr val="dk1">
                      <a:alpha val="40000"/>
                    </a:schemeClr>
                  </a:outerShdw>
                </a:effectLst>
              </a:rPr>
              <a:t>Node+TS+Koa 全栈开发</a:t>
            </a:r>
            <a:br>
              <a:rPr>
                <a:solidFill>
                  <a:srgbClr val="F50A64"/>
                </a:solidFill>
                <a:effectLst>
                  <a:outerShdw blurRad="38100" dist="19050" dir="2700000" algn="tl" rotWithShape="0">
                    <a:schemeClr val="dk1">
                      <a:alpha val="40000"/>
                    </a:schemeClr>
                  </a:outerShdw>
                </a:effectLst>
              </a:rPr>
            </a:br>
            <a:br>
              <a:rPr>
                <a:solidFill>
                  <a:srgbClr val="F50A64"/>
                </a:solidFill>
                <a:effectLst>
                  <a:outerShdw blurRad="38100" dist="19050" dir="2700000" algn="tl" rotWithShape="0">
                    <a:schemeClr val="dk1">
                      <a:alpha val="40000"/>
                    </a:schemeClr>
                  </a:outerShdw>
                </a:effectLst>
              </a:rPr>
            </a:br>
            <a:r>
              <a:rPr lang="en-US">
                <a:solidFill>
                  <a:srgbClr val="F50A64"/>
                </a:solidFill>
                <a:effectLst>
                  <a:outerShdw blurRad="38100" dist="19050" dir="2700000" algn="tl" rotWithShape="0">
                    <a:schemeClr val="dk1">
                      <a:alpha val="40000"/>
                    </a:schemeClr>
                  </a:outerShdw>
                </a:effectLst>
              </a:rPr>
              <a:t>Node.js - </a:t>
            </a:r>
            <a:r>
              <a:rPr lang="zh-CN" altLang="en-US">
                <a:solidFill>
                  <a:srgbClr val="F50A64"/>
                </a:solidFill>
                <a:effectLst>
                  <a:outerShdw blurRad="38100" dist="19050" dir="2700000" algn="tl" rotWithShape="0">
                    <a:schemeClr val="dk1">
                      <a:alpha val="40000"/>
                    </a:schemeClr>
                  </a:outerShdw>
                </a:effectLst>
              </a:rPr>
              <a:t>网络</a:t>
            </a:r>
            <a:endParaRPr lang="zh-CN" altLang="en-US">
              <a:solidFill>
                <a:srgbClr val="F50A64"/>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1705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Request Body - </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请求体：</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发送的具体正文内容</a:t>
            </a:r>
            <a:endParaRPr kumimoji="0" 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736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Response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消息分为三个部分：</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a:t>
            </a:r>
            <a:r>
              <a:rPr lang="en-US" sz="2200">
                <a:latin typeface="微软雅黑" panose="020B0503020204020204" charset="-122"/>
                <a:ea typeface="微软雅黑" panose="020B0503020204020204" charset="-122"/>
                <a:cs typeface="微软雅黑" panose="020B0503020204020204" charset="-122"/>
                <a:sym typeface="Calibri" panose="020F0502020204030204"/>
              </a:rPr>
              <a:t>Response</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Line</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：响应行</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a:t>
            </a:r>
            <a:r>
              <a:rPr lang="en-US" sz="2200">
                <a:latin typeface="微软雅黑" panose="020B0503020204020204" charset="-122"/>
                <a:ea typeface="微软雅黑" panose="020B0503020204020204" charset="-122"/>
                <a:cs typeface="微软雅黑" panose="020B0503020204020204" charset="-122"/>
                <a:sym typeface="Calibri" panose="020F0502020204030204"/>
              </a:rPr>
              <a:t>Response</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header</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响应</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头</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a:t>
            </a:r>
            <a:r>
              <a:rPr lang="en-US" sz="2200">
                <a:latin typeface="微软雅黑" panose="020B0503020204020204" charset="-122"/>
                <a:ea typeface="微软雅黑" panose="020B0503020204020204" charset="-122"/>
                <a:cs typeface="微软雅黑" panose="020B0503020204020204" charset="-122"/>
                <a:sym typeface="Calibri" panose="020F0502020204030204"/>
              </a:rPr>
              <a:t>Response</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body</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响应</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正文</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每个部分又包含不同的内容：</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pic>
        <p:nvPicPr>
          <p:cNvPr id="5" name="图片 4"/>
          <p:cNvPicPr>
            <a:picLocks noChangeAspect="1"/>
          </p:cNvPicPr>
          <p:nvPr/>
        </p:nvPicPr>
        <p:blipFill>
          <a:blip r:embed="rId1"/>
          <a:stretch>
            <a:fillRect/>
          </a:stretch>
        </p:blipFill>
        <p:spPr>
          <a:xfrm>
            <a:off x="2524125" y="4784725"/>
            <a:ext cx="4095750" cy="1847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736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en-US" sz="2200">
                <a:latin typeface="微软雅黑" panose="020B0503020204020204" charset="-122"/>
                <a:ea typeface="微软雅黑" panose="020B0503020204020204" charset="-122"/>
                <a:cs typeface="微软雅黑" panose="020B0503020204020204" charset="-122"/>
                <a:sym typeface="Calibri" panose="020F0502020204030204"/>
              </a:rPr>
              <a:t>Response</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 Line - </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响应行</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HTTP/version-number</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：表示HTTP协议的版本号</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status-code</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：状态码</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message</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：状态码对应的描述</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736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en-US" sz="2200">
                <a:latin typeface="微软雅黑" panose="020B0503020204020204" charset="-122"/>
                <a:ea typeface="微软雅黑" panose="020B0503020204020204" charset="-122"/>
                <a:cs typeface="微软雅黑" panose="020B0503020204020204" charset="-122"/>
                <a:sym typeface="Calibri" panose="020F0502020204030204"/>
              </a:rPr>
              <a:t>Response</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 Line - </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响应头</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同请求头，服务端在返回一些主要数据之外，还会返回一些额外的数据，这些数据都包装的响应头部分，客户端会根据接收到的响应头以及头信息中对应的字段来做出不同的解析行为</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2213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en-US" sz="2200">
                <a:latin typeface="微软雅黑" panose="020B0503020204020204" charset="-122"/>
                <a:ea typeface="微软雅黑" panose="020B0503020204020204" charset="-122"/>
                <a:cs typeface="微软雅黑" panose="020B0503020204020204" charset="-122"/>
                <a:sym typeface="Calibri" panose="020F0502020204030204"/>
              </a:rPr>
              <a:t>Response</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 Line - </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响应正文</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返回的具体内容</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4752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zh-CN" sz="2200">
                <a:latin typeface="微软雅黑" panose="020B0503020204020204" charset="-122"/>
                <a:ea typeface="微软雅黑" panose="020B0503020204020204" charset="-122"/>
                <a:cs typeface="微软雅黑" panose="020B0503020204020204" charset="-122"/>
                <a:sym typeface="Calibri" panose="020F0502020204030204"/>
              </a:rPr>
              <a:t>消息头</a:t>
            </a:r>
            <a:endParaRPr lang="zh-CN" sz="22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		</a:t>
            </a:r>
            <a:r>
              <a:rPr sz="2200">
                <a:latin typeface="微软雅黑" panose="020B0503020204020204" charset="-122"/>
                <a:ea typeface="微软雅黑" panose="020B0503020204020204" charset="-122"/>
                <a:cs typeface="微软雅黑" panose="020B0503020204020204" charset="-122"/>
                <a:sym typeface="Calibri" panose="020F0502020204030204"/>
              </a:rPr>
              <a:t>HTTP 消息头允许客户端和服务器通过 request和 response传递附加信息。一个请求头由名称（不区分大小写）后跟一个冒号“：”，冒号后跟具体的值（不带换行符）组成。该值前面的引导空白会被忽略</a:t>
            </a:r>
            <a:endParaRPr sz="22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sz="2200">
                <a:latin typeface="微软雅黑" panose="020B0503020204020204" charset="-122"/>
                <a:ea typeface="微软雅黑" panose="020B0503020204020204" charset="-122"/>
                <a:cs typeface="微软雅黑" panose="020B0503020204020204" charset="-122"/>
                <a:sym typeface="Calibri" panose="020F0502020204030204"/>
              </a:rPr>
              <a:t>		自定专用消息头可通过'X-' 前缀来添加；</a:t>
            </a:r>
            <a:endParaRPr lang="en-US" sz="22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sz="2200">
                <a:latin typeface="微软雅黑" panose="020B0503020204020204" charset="-122"/>
                <a:ea typeface="微软雅黑" panose="020B0503020204020204" charset="-122"/>
                <a:cs typeface="微软雅黑" panose="020B0503020204020204" charset="-122"/>
                <a:sym typeface="Calibri" panose="020F0502020204030204"/>
              </a:rPr>
              <a:t>		</a:t>
            </a:r>
            <a:r>
              <a:rPr lang="en-US" sz="2200">
                <a:latin typeface="微软雅黑" panose="020B0503020204020204" charset="-122"/>
                <a:ea typeface="微软雅黑" panose="020B0503020204020204" charset="-122"/>
                <a:cs typeface="微软雅黑" panose="020B0503020204020204" charset="-122"/>
                <a:sym typeface="Calibri" panose="020F0502020204030204"/>
                <a:hlinkClick r:id="rId1" tooltip="" action="ppaction://hlinkfile"/>
              </a:rPr>
              <a:t>https://developer.mozilla.org/zh-CN/docs/Web/HTTP/Headers</a:t>
            </a:r>
            <a:endParaRPr lang="en-US" sz="2200">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50298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zh-CN" sz="2200">
                <a:latin typeface="微软雅黑" panose="020B0503020204020204" charset="-122"/>
                <a:ea typeface="微软雅黑" panose="020B0503020204020204" charset="-122"/>
                <a:cs typeface="微软雅黑" panose="020B0503020204020204" charset="-122"/>
                <a:sym typeface="Calibri" panose="020F0502020204030204"/>
              </a:rPr>
              <a:t>消息头</a:t>
            </a:r>
            <a:endParaRPr lang="zh-CN" sz="22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		</a:t>
            </a:r>
            <a:r>
              <a:rPr sz="2200">
                <a:latin typeface="微软雅黑" panose="020B0503020204020204" charset="-122"/>
                <a:ea typeface="微软雅黑" panose="020B0503020204020204" charset="-122"/>
                <a:cs typeface="微软雅黑" panose="020B0503020204020204" charset="-122"/>
                <a:sym typeface="Calibri" panose="020F0502020204030204"/>
              </a:rPr>
              <a:t>根据不同上下文，可将消息头分为：</a:t>
            </a:r>
            <a:endParaRPr sz="22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sz="1800">
                <a:latin typeface="微软雅黑" panose="020B0503020204020204" charset="-122"/>
                <a:ea typeface="微软雅黑" panose="020B0503020204020204" charset="-122"/>
                <a:cs typeface="微软雅黑" panose="020B0503020204020204" charset="-122"/>
                <a:sym typeface="Calibri" panose="020F0502020204030204"/>
              </a:rPr>
              <a:t>			</a:t>
            </a:r>
            <a:r>
              <a:rPr sz="1800">
                <a:latin typeface="微软雅黑" panose="020B0503020204020204" charset="-122"/>
                <a:ea typeface="微软雅黑" panose="020B0503020204020204" charset="-122"/>
                <a:cs typeface="微软雅黑" panose="020B0503020204020204" charset="-122"/>
                <a:sym typeface="Calibri" panose="020F0502020204030204"/>
              </a:rPr>
              <a:t>一般头: 同时适用于请求和响应消息，但与最终消息主体中传输的数据无关的消息头。</a:t>
            </a:r>
            <a:endParaRPr sz="18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sz="1800">
                <a:latin typeface="微软雅黑" panose="020B0503020204020204" charset="-122"/>
                <a:ea typeface="微软雅黑" panose="020B0503020204020204" charset="-122"/>
                <a:cs typeface="微软雅黑" panose="020B0503020204020204" charset="-122"/>
                <a:sym typeface="Calibri" panose="020F0502020204030204"/>
              </a:rPr>
              <a:t>			</a:t>
            </a:r>
            <a:r>
              <a:rPr sz="1800">
                <a:latin typeface="微软雅黑" panose="020B0503020204020204" charset="-122"/>
                <a:ea typeface="微软雅黑" panose="020B0503020204020204" charset="-122"/>
                <a:cs typeface="微软雅黑" panose="020B0503020204020204" charset="-122"/>
                <a:sym typeface="Calibri" panose="020F0502020204030204"/>
              </a:rPr>
              <a:t>请求头: 包含更多有关要获取的资源或客户端本身信息的消息头。</a:t>
            </a:r>
            <a:endParaRPr sz="18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sz="1800">
                <a:latin typeface="微软雅黑" panose="020B0503020204020204" charset="-122"/>
                <a:ea typeface="微软雅黑" panose="020B0503020204020204" charset="-122"/>
                <a:cs typeface="微软雅黑" panose="020B0503020204020204" charset="-122"/>
                <a:sym typeface="Calibri" panose="020F0502020204030204"/>
              </a:rPr>
              <a:t>			</a:t>
            </a:r>
            <a:r>
              <a:rPr sz="1800">
                <a:latin typeface="微软雅黑" panose="020B0503020204020204" charset="-122"/>
                <a:ea typeface="微软雅黑" panose="020B0503020204020204" charset="-122"/>
                <a:cs typeface="微软雅黑" panose="020B0503020204020204" charset="-122"/>
                <a:sym typeface="Calibri" panose="020F0502020204030204"/>
              </a:rPr>
              <a:t>响应头: 包含有关响应的补充信息，如其位置或服务器本身（名称和版本等）的消息头。</a:t>
            </a:r>
            <a:endParaRPr sz="18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sz="1800">
                <a:latin typeface="微软雅黑" panose="020B0503020204020204" charset="-122"/>
                <a:ea typeface="微软雅黑" panose="020B0503020204020204" charset="-122"/>
                <a:cs typeface="微软雅黑" panose="020B0503020204020204" charset="-122"/>
                <a:sym typeface="Calibri" panose="020F0502020204030204"/>
              </a:rPr>
              <a:t>			</a:t>
            </a:r>
            <a:r>
              <a:rPr sz="1800">
                <a:latin typeface="微软雅黑" panose="020B0503020204020204" charset="-122"/>
                <a:ea typeface="微软雅黑" panose="020B0503020204020204" charset="-122"/>
                <a:cs typeface="微软雅黑" panose="020B0503020204020204" charset="-122"/>
                <a:sym typeface="Calibri" panose="020F0502020204030204"/>
              </a:rPr>
              <a:t>实体头: 包含有关实体主体的更多信息，比如主体长(Content-Length)度或其MIME类型。</a:t>
            </a:r>
            <a:endParaRPr sz="1800">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4752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zh-CN" sz="2200">
                <a:latin typeface="微软雅黑" panose="020B0503020204020204" charset="-122"/>
                <a:ea typeface="微软雅黑" panose="020B0503020204020204" charset="-122"/>
                <a:cs typeface="微软雅黑" panose="020B0503020204020204" charset="-122"/>
                <a:sym typeface="Calibri" panose="020F0502020204030204"/>
              </a:rPr>
              <a:t>消息头</a:t>
            </a:r>
            <a:endParaRPr lang="zh-CN" altLang="en-US" sz="22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		Content-Type&lt;实体</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首部</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&gt;</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：发送内容类型</a:t>
            </a:r>
            <a:endParaRPr lang="zh-CN" altLang="en-US" sz="22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		Content-Length&lt;实体首部&gt;</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：发送内容长度</a:t>
            </a:r>
            <a:endParaRPr lang="zh-CN" altLang="en-US" sz="22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		Location</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&lt;</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响应</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首部&gt;</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：重定向地址</a:t>
            </a:r>
            <a:endParaRPr lang="zh-CN" altLang="en-US" sz="22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		Cookie</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&lt;请求首部&gt;</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：包含要发送给服务器的</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Cookie</a:t>
            </a:r>
            <a:endParaRPr lang="en-US" altLang="zh-CN" sz="22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		Set-Cookie</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&lt;</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响应</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首部&gt;</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：服务器端向客户端发送 cookie</a:t>
            </a:r>
            <a:endParaRPr lang="zh-CN" altLang="en-US" sz="2200">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736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zh-CN" sz="2200">
                <a:latin typeface="微软雅黑" panose="020B0503020204020204" charset="-122"/>
                <a:ea typeface="微软雅黑" panose="020B0503020204020204" charset="-122"/>
                <a:cs typeface="微软雅黑" panose="020B0503020204020204" charset="-122"/>
                <a:sym typeface="Calibri" panose="020F0502020204030204"/>
              </a:rPr>
              <a:t>状态码</a:t>
            </a:r>
            <a:endParaRPr lang="zh-CN" sz="22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		</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有的时候，客户端是无法通过返回的内容来判断是否是预期数据，</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状态码</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就是</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用来告诉客户端</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服务器是否产生了预期的</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响应</a:t>
            </a:r>
            <a:endParaRPr lang="en-US" altLang="zh-CN" sz="22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客户端（浏览器）也会根据不同的状态码做出不一样的后续处理</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53994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zh-CN" sz="2200">
                <a:latin typeface="微软雅黑" panose="020B0503020204020204" charset="-122"/>
                <a:ea typeface="微软雅黑" panose="020B0503020204020204" charset="-122"/>
                <a:cs typeface="微软雅黑" panose="020B0503020204020204" charset="-122"/>
                <a:sym typeface="Calibri" panose="020F0502020204030204"/>
              </a:rPr>
              <a:t>状态码分类：</a:t>
            </a:r>
            <a:endParaRPr lang="zh-CN" sz="22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		</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hlinkClick r:id="rId1" tooltip="" action="ppaction://hlinkfile"/>
              </a:rPr>
              <a:t>https://developer.mozilla.org/zh-CN/docs/Web/HTTP/Status</a:t>
            </a:r>
            <a:endParaRPr lang="en-US" altLang="zh-CN" sz="22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		</a:t>
            </a:r>
            <a:r>
              <a:rPr sz="2200">
                <a:latin typeface="微软雅黑" panose="020B0503020204020204" charset="-122"/>
                <a:ea typeface="微软雅黑" panose="020B0503020204020204" charset="-122"/>
                <a:cs typeface="微软雅黑" panose="020B0503020204020204" charset="-122"/>
                <a:sym typeface="Calibri" panose="020F0502020204030204"/>
              </a:rPr>
              <a:t>HTTP/1.1中定义了5类状态码， 状态码由三位数字组成，第一个数字定义了响应的类别</a:t>
            </a:r>
            <a:endParaRPr sz="22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sz="2200">
                <a:latin typeface="微软雅黑" panose="020B0503020204020204" charset="-122"/>
                <a:ea typeface="微软雅黑" panose="020B0503020204020204" charset="-122"/>
                <a:cs typeface="微软雅黑" panose="020B0503020204020204" charset="-122"/>
                <a:sym typeface="Calibri" panose="020F0502020204030204"/>
              </a:rPr>
              <a:t>		</a:t>
            </a:r>
            <a:r>
              <a:rPr sz="1800">
                <a:latin typeface="微软雅黑" panose="020B0503020204020204" charset="-122"/>
                <a:ea typeface="微软雅黑" panose="020B0503020204020204" charset="-122"/>
                <a:cs typeface="微软雅黑" panose="020B0503020204020204" charset="-122"/>
                <a:sym typeface="Calibri" panose="020F0502020204030204"/>
              </a:rPr>
              <a:t>1XX  提示信息 - 表示请求已被成功接收，继续处理</a:t>
            </a:r>
            <a:endParaRPr sz="18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sz="1800">
                <a:latin typeface="微软雅黑" panose="020B0503020204020204" charset="-122"/>
                <a:ea typeface="微软雅黑" panose="020B0503020204020204" charset="-122"/>
                <a:cs typeface="微软雅黑" panose="020B0503020204020204" charset="-122"/>
                <a:sym typeface="Calibri" panose="020F0502020204030204"/>
              </a:rPr>
              <a:t>		</a:t>
            </a:r>
            <a:r>
              <a:rPr sz="1800">
                <a:latin typeface="微软雅黑" panose="020B0503020204020204" charset="-122"/>
                <a:ea typeface="微软雅黑" panose="020B0503020204020204" charset="-122"/>
                <a:cs typeface="微软雅黑" panose="020B0503020204020204" charset="-122"/>
                <a:sym typeface="Calibri" panose="020F0502020204030204"/>
              </a:rPr>
              <a:t>2XX  成功 - 表示请求已被成功接收，理解，接受</a:t>
            </a:r>
            <a:endParaRPr sz="18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sz="1800">
                <a:latin typeface="微软雅黑" panose="020B0503020204020204" charset="-122"/>
                <a:ea typeface="微软雅黑" panose="020B0503020204020204" charset="-122"/>
                <a:cs typeface="微软雅黑" panose="020B0503020204020204" charset="-122"/>
                <a:sym typeface="Calibri" panose="020F0502020204030204"/>
              </a:rPr>
              <a:t>		</a:t>
            </a:r>
            <a:r>
              <a:rPr sz="1800">
                <a:latin typeface="微软雅黑" panose="020B0503020204020204" charset="-122"/>
                <a:ea typeface="微软雅黑" panose="020B0503020204020204" charset="-122"/>
                <a:cs typeface="微软雅黑" panose="020B0503020204020204" charset="-122"/>
                <a:sym typeface="Calibri" panose="020F0502020204030204"/>
              </a:rPr>
              <a:t>3XX  重定向 - 要完成请求必须进行更进一步的处理</a:t>
            </a:r>
            <a:endParaRPr sz="18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sz="1800">
                <a:latin typeface="微软雅黑" panose="020B0503020204020204" charset="-122"/>
                <a:ea typeface="微软雅黑" panose="020B0503020204020204" charset="-122"/>
                <a:cs typeface="微软雅黑" panose="020B0503020204020204" charset="-122"/>
                <a:sym typeface="Calibri" panose="020F0502020204030204"/>
              </a:rPr>
              <a:t>		</a:t>
            </a:r>
            <a:r>
              <a:rPr sz="1800">
                <a:latin typeface="微软雅黑" panose="020B0503020204020204" charset="-122"/>
                <a:ea typeface="微软雅黑" panose="020B0503020204020204" charset="-122"/>
                <a:cs typeface="微软雅黑" panose="020B0503020204020204" charset="-122"/>
                <a:sym typeface="Calibri" panose="020F0502020204030204"/>
              </a:rPr>
              <a:t>4XX  客户端错误 -  请求有语法错误或请求无法实现</a:t>
            </a:r>
            <a:endParaRPr sz="18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sz="1800">
                <a:latin typeface="微软雅黑" panose="020B0503020204020204" charset="-122"/>
                <a:ea typeface="微软雅黑" panose="020B0503020204020204" charset="-122"/>
                <a:cs typeface="微软雅黑" panose="020B0503020204020204" charset="-122"/>
                <a:sym typeface="Calibri" panose="020F0502020204030204"/>
              </a:rPr>
              <a:t>		</a:t>
            </a:r>
            <a:r>
              <a:rPr sz="1800">
                <a:latin typeface="微软雅黑" panose="020B0503020204020204" charset="-122"/>
                <a:ea typeface="微软雅黑" panose="020B0503020204020204" charset="-122"/>
                <a:cs typeface="微软雅黑" panose="020B0503020204020204" charset="-122"/>
                <a:sym typeface="Calibri" panose="020F0502020204030204"/>
              </a:rPr>
              <a:t>5XX  服务器端错误 -   服务器未能实现合法的请求</a:t>
            </a:r>
            <a:endParaRPr sz="1800">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en-US">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4752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HTTP的结构</a:t>
            </a:r>
            <a:endPar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HTTP是一个基于TCP/IP通信协议来</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传输</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（超文本）</a:t>
            </a: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数据</a:t>
            </a:r>
            <a:endPar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endPar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HTTP</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是基于</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TCP/IP</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协议来定位传输数据</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同时在</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TCP/IP</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包基础上对要传输的数据进行再次包装</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HTTP</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是单向单链接、无状态协议</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hlinkClick r:id="rId1" action="ppaction://hlinkfile"/>
              </a:rPr>
              <a:t>https://ietf.org</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2721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URL</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url</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模块 </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node</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url 模块提供了一些实用函数，用于 URL 处理与解析</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hlinkClick r:id="rId1"/>
              </a:rPr>
              <a:t>http://nodejs.cn/api/url.html</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2721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querystring</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querystring</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模块 </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node</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querystring 模块提供了一些实用函数，用于解析与格式化 URL 查询字符串</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hlinkClick r:id="rId1" tooltip=""/>
              </a:rPr>
              <a:t>http://nodejs.cn/api/querystring.html</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5260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web Server</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http</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模块：监听请求</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Reqeust</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对象：获取请求数据信息</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Response</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对象：响应反馈</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url</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模块：分析处理 </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url</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queryString</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模块：处理提交数据</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stream</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模块：处理</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body</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提交数据</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path</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模块：本地文件路径处理</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fs</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模块：文件资源处理模块</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5260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 - Node.js</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http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模块</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require('http')</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http.Server 类</a:t>
            </a:r>
            <a:endPar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const server = new http.server()</a:t>
            </a:r>
            <a:endPar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en-US" sz="2200">
                <a:latin typeface="微软雅黑" panose="020B0503020204020204" charset="-122"/>
                <a:ea typeface="微软雅黑" panose="020B0503020204020204" charset="-122"/>
                <a:cs typeface="微软雅黑" panose="020B0503020204020204" charset="-122"/>
                <a:sym typeface="Calibri" panose="020F0502020204030204"/>
              </a:rPr>
              <a:t>const server = </a:t>
            </a: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http.createServer([options][, requestListener])</a:t>
            </a:r>
            <a:endPar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该类继承自 </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net.server</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基于</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tcp</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监听</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server.listen([port][, host])</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2721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Request -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请求</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http.ClientRequest 类</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const client = new http.ClientRequest()</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const client = </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http.request(options[, callback])</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5260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http.clientRequest - </a:t>
            </a:r>
            <a:r>
              <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options</a:t>
            </a:r>
            <a:endPar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protocol : 使用的协议。默认为 http:</a:t>
            </a:r>
            <a:endPar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host : 请求发送至的服务器的域名或 IP 地址。默认为 localhost</a:t>
            </a:r>
            <a:endPar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family : 当解析 host 和 hostname 时使用的 IP 地址族</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时有效，值是 4 或 6，未指定时，则同时使用 IP v4 和 v6</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port : 远程服务器的端口。默认为 80</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method : 指定 HTTP 请求方法的字符串。默认为 'GET'</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2721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http.clientRequest - </a:t>
            </a:r>
            <a:r>
              <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options</a:t>
            </a:r>
            <a:endPar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path : 请求的路径。默认为 '/'。 应包括查询字符串（如有的话）。如 '/index.html?page=12'</a:t>
            </a:r>
            <a:endPar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headers : 包含请求头的对象</a:t>
            </a:r>
            <a:endPar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228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HTTP</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基于请求方向，分为：</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请求 </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Request</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响应 </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Response</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HTTP</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对</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Request</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和</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Response</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的数据格式进行规定以及包装</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en-US" altLang="zh-CN">
                <a:effectLst>
                  <a:outerShdw blurRad="38100" dist="19050" dir="2700000" algn="tl" rotWithShape="0">
                    <a:schemeClr val="dk1">
                      <a:alpha val="40000"/>
                    </a:schemeClr>
                  </a:outerShdw>
                </a:effectLst>
                <a:sym typeface="+mn-ea"/>
              </a:rPr>
              <a:t>HTTP</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736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HTTP</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Request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消息分为三个部分：</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Request Line</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：请求行</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Request header</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：请求头</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Request body</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：请求正文</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每个部分又包含不同的内容：</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pic>
        <p:nvPicPr>
          <p:cNvPr id="3" name="图片 2"/>
          <p:cNvPicPr>
            <a:picLocks noChangeAspect="1"/>
          </p:cNvPicPr>
          <p:nvPr/>
        </p:nvPicPr>
        <p:blipFill>
          <a:blip r:embed="rId1"/>
          <a:stretch>
            <a:fillRect/>
          </a:stretch>
        </p:blipFill>
        <p:spPr>
          <a:xfrm>
            <a:off x="2524125" y="4817745"/>
            <a:ext cx="4095750" cy="1847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theme/theme1.xml><?xml version="1.0" encoding="utf-8"?>
<a:theme xmlns:a="http://schemas.openxmlformats.org/drawingml/2006/main" name="2_Office 主题_6">
  <a:themeElements>
    <a:clrScheme name="2_Office 主题_6">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2_Office 主题_6">
      <a:majorFont>
        <a:latin typeface="Helvetica"/>
        <a:ea typeface="Helvetica"/>
        <a:cs typeface="Helvetica"/>
      </a:majorFont>
      <a:minorFont>
        <a:latin typeface="Calibri"/>
        <a:ea typeface="Calibri"/>
        <a:cs typeface="Calibri"/>
      </a:minorFont>
    </a:fontScheme>
    <a:fmtScheme name="2_Office 主题_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_6">
  <a:themeElements>
    <a:clrScheme name="2_Office 主题_6">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2_Office 主题_6">
      <a:majorFont>
        <a:latin typeface="Helvetica"/>
        <a:ea typeface="Helvetica"/>
        <a:cs typeface="Helvetica"/>
      </a:majorFont>
      <a:minorFont>
        <a:latin typeface="Calibri"/>
        <a:ea typeface="Calibri"/>
        <a:cs typeface="Calibri"/>
      </a:minorFont>
    </a:fontScheme>
    <a:fmtScheme name="2_Office 主题_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4606</Words>
  <Application>WPS 演示</Application>
  <PresentationFormat>全屏显示(4:3)</PresentationFormat>
  <Paragraphs>263</Paragraphs>
  <Slides>32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Arial</vt:lpstr>
      <vt:lpstr>宋体</vt:lpstr>
      <vt:lpstr>Wingdings</vt:lpstr>
      <vt:lpstr>Calibri</vt:lpstr>
      <vt:lpstr>Arial</vt:lpstr>
      <vt:lpstr>微软雅黑</vt:lpstr>
      <vt:lpstr>Arial Unicode MS</vt:lpstr>
      <vt:lpstr>2_Office 主题_6</vt:lpstr>
      <vt:lpstr> </vt:lpstr>
      <vt:lpstr>Node+TS+Koa 全栈开发  Node.js - 网络</vt:lpstr>
      <vt:lpstr>Node.js - 网络</vt:lpstr>
      <vt:lpstr>Node.js - HTTP</vt:lpstr>
      <vt:lpstr>Node.js - HTTP</vt:lpstr>
      <vt:lpstr>Node.js - HTTP</vt:lpstr>
      <vt:lpstr>Node.js - HTTP</vt:lpstr>
      <vt:lpstr>Node.js - HTTP</vt:lpstr>
      <vt:lpstr>Node.js - HTTP</vt:lpstr>
      <vt:lpstr>Node.js - HTTP</vt:lpstr>
      <vt:lpstr>Node.js - HTTP</vt:lpstr>
      <vt:lpstr>Node.js - HTTP</vt:lpstr>
      <vt:lpstr>Node.js - HTTP</vt:lpstr>
      <vt:lpstr>Node.js - HTTP</vt:lpstr>
      <vt:lpstr>Node.js - HTTP</vt:lpstr>
      <vt:lpstr>Node.js - HTTP</vt:lpstr>
      <vt:lpstr>Node.js - HTTP</vt:lpstr>
      <vt:lpstr>Node.js - HTTP</vt:lpstr>
      <vt:lpstr>Node.js - HTTP</vt:lpstr>
      <vt:lpstr>Node.js - HTTP</vt:lpstr>
      <vt:lpstr>Node.js - HTTP</vt:lpstr>
      <vt:lpstr>Node.js - HTTP</vt:lpstr>
      <vt:lpstr>Node.js - HTTP</vt:lpstr>
      <vt:lpstr>Node.js - HTTP</vt:lpstr>
      <vt:lpstr>Node.js - HTTP</vt:lpstr>
      <vt:lpstr>Node.js - HTTP</vt:lpstr>
      <vt:lpstr>Node.js - HTTP</vt:lpstr>
      <vt:lpstr>Node.js - HTTP</vt:lpstr>
      <vt:lpstr>Node.js - HTTP</vt:lpstr>
      <vt:lpstr>Node.js - HTTP</vt:lpstr>
      <vt:lpstr>Node.js - HTTP</vt:lpstr>
      <vt:lpstr>Node.js - HTTP</vt:lpstr>
    </vt:vector>
  </TitlesOfParts>
  <Company>miaov.com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Node-网络</dc:title>
  <dc:creator>zMouse@miaov.com</dc:creator>
  <dc:subject>Node-网络</dc:subject>
  <cp:lastModifiedBy>WPS_1528094282</cp:lastModifiedBy>
  <cp:revision>1994</cp:revision>
  <dcterms:created xsi:type="dcterms:W3CDTF">2018-08-29T17:33:00Z</dcterms:created>
  <dcterms:modified xsi:type="dcterms:W3CDTF">2018-08-31T14:10:11Z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