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20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85" r:id="rId15"/>
    <p:sldId id="380" r:id="rId16"/>
    <p:sldId id="381" r:id="rId17"/>
    <p:sldId id="384" r:id="rId18"/>
    <p:sldId id="382" r:id="rId19"/>
    <p:sldId id="383" r:id="rId20"/>
    <p:sldId id="386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jakearchibald.com/2015/tasks-microtasks-queues-and-schedules/" TargetMode="External"/><Relationship Id="rId1" Type="http://schemas.openxmlformats.org/officeDocument/2006/relationships/hyperlink" Target="https://nodejs.org/en/docs/guides/event-loop-timers-and-nexttic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hyperlink" Target="https://nodejs.org/en/docs/guides/event-loop-timers-and-nextti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ecma-international.org/ecma-262/#table-40" TargetMode="External"/><Relationship Id="rId1" Type="http://schemas.openxmlformats.org/officeDocument/2006/relationships/hyperlink" Target="http://www.ecma-international.org/ecma-262/#table-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dist/latest-v8.x/docs/api/cl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 模块提供了一个简单的调试控制台，类似于 Web 浏览器提供的 JavaScript 控制台</a:t>
            </a:r>
            <a:endParaRPr kumimoji="0" lang="en-US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.log([data][,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.info([data][, ...args]) -&gt; .log()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.debug(data[, ...args]) -&gt; .log()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error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([data][, ...args]) -&gt;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.log()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warn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([data][, ...args]) -&gt; .error()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.trace([message][,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998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__dirname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当前文件（模块）所在目录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__filename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当前文件（模块）的文件名称（包含文件绝对路径）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process.nextTick()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setTimeout()/clearTimeout()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setInterval()/clearInterval()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setImmediate()/clearImmediate()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4" name="图片 3" descr="20180411201242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2217420"/>
            <a:ext cx="5183505" cy="433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3" name="图片 2" descr="event-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2301240"/>
            <a:ext cx="4907280" cy="387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https://nodejs.org/en/docs/guides/event-loop-timers-and-nexttick/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Timer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处理所有 setTimeout 和 setInterval 的回调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Pending I/O Callback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回调，文件操作、网络操作等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Idle, Prepare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内部使用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Poll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轮询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操作，是否有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callback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，如果没有这会阻塞（有超时和基本检测）一段时间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Check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只处理 setImmediate 的回调函数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Close Callback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专门处理一些 close 类型的回调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，如关闭网络连接等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https://jakearchibald.com/2015/tasks-microtasks-queues-and-schedules/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宏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主体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script，setTimeout，setInterval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微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Promise，process.nextTick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3" name="图片 2" descr="20180411202638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5" y="2179320"/>
            <a:ext cx="5335905" cy="447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模块化用来分割，组织和打包软件。每个模块完成一个特定的子功能，所有的模块按某种方法组装起来，成为一个整体，完成整个系统所要求的功能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模块化系统：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1.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模块导入（依赖）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模块导出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1.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一个文件就是一个独立的模块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模块加载采用同步模式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函数导入、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导出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398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作用域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一个文件就是一个独立模块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每个模块都有自己独立的作用域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exports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require(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id/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返回被导入模块的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exports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module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filename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parent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children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loaded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paths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module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exports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exports 与 module.exports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分类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 Modules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Folders as Modules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node_modules Folders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global folders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Core Modules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模块加载机制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路径加载模式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/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./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../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非路径加载模式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node_modules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全局目录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核心模块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9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模块加载机制（后缀）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模块文件后缀处理机制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文件-&gt;.js-&gt;.json-&gt;.node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ECMAScript6 模块系统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开启支持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--experimental-modules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.mjs 后缀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export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http://www.ecma-international.org/ecma-262/#table-42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import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http://www.ecma-international.org/ecma-262/#table-40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环境搭建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代码（类似浏览器的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解析器）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Windows : .msi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macOS : .pkg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执行环境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CLI &amp; REPL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命令行接口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windows : cmd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power shell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macOS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终端（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terminal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输入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命令，进入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REPL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环境（类似浏览器控制台）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Read Eval Print Loop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REPL - </a:t>
            </a: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.break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.clear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.exit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.help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.save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.load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.editor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命令行工具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解析指定文件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[options] [V8 options] [script.js | -e "script" | -] [--] [arguments]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V8 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V8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javascript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解析引擎）相关选项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[script.js | -e "script" | -]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：要执行的脚本文件或内容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arguments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：参数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https://nodejs.org/dist/latest-v8.x/docs/api/cli.html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命令行工具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环境变量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windows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 环境变量名称=值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Linux/macOS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echo  $环境变量名称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 环境变量名称=值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从全局开始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全局对象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global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类似浏览器全局对象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，但是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环境中是没有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的（本质上，浏览器的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其实就是扩展自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global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从全局开始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__dirname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__filename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setTimeout()/clearTimeout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setInterval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/clearInterval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setImmediate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/clearImmediate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module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、exports、require()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WPS 演示</Application>
  <PresentationFormat>全屏显示(4:3)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785</cp:revision>
  <dcterms:created xsi:type="dcterms:W3CDTF">2018-08-02T03:38:00Z</dcterms:created>
  <dcterms:modified xsi:type="dcterms:W3CDTF">2018-08-17T12:52:36Z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