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91F5-5DC2-944D-A360-3BDBF1069C6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有注册页面，通过用户名和密码进行注册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有登录页面，可以进行登录</a:t>
            </a:r>
            <a:endParaRPr lang="en-US" altLang="zh-CN" dirty="0" smtClean="0"/>
          </a:p>
          <a:p>
            <a:r>
              <a:rPr lang="zh-CN" altLang="en-US" dirty="0" smtClean="0"/>
              <a:t>商品模块：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有商品列表页，可以浏览所有的商品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有商品详情页，可以购买商品</a:t>
            </a:r>
            <a:endParaRPr lang="en-US" altLang="zh-CN" dirty="0" smtClean="0"/>
          </a:p>
          <a:p>
            <a:r>
              <a:rPr lang="zh-CN" altLang="en-US" dirty="0" smtClean="0"/>
              <a:t>订单模块：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买家订单列表页，买家可以查看已经购买的订单列表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卖家已出售列表页，卖家可以查看已售出的订单列表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订单详情也，可以看到订单时间，对应商品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购买商品不需要支付流程，点击即购买</a:t>
            </a:r>
            <a:endParaRPr lang="en-US" altLang="zh-CN" dirty="0" smtClean="0"/>
          </a:p>
          <a:p>
            <a:r>
              <a:rPr lang="zh-CN" altLang="en-US" dirty="0" smtClean="0"/>
              <a:t>一个订单只有一个商品，不支持购物车等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用户表</a:t>
            </a:r>
            <a:endParaRPr lang="en-US" altLang="zh-CN" dirty="0" smtClean="0"/>
          </a:p>
          <a:p>
            <a:r>
              <a:rPr lang="zh-CN" altLang="en-US" dirty="0" smtClean="0"/>
              <a:t>商品表</a:t>
            </a:r>
            <a:endParaRPr lang="en-US" altLang="zh-CN" dirty="0" smtClean="0"/>
          </a:p>
          <a:p>
            <a:r>
              <a:rPr lang="zh-CN" altLang="en-US" dirty="0" smtClean="0"/>
              <a:t>订单表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340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nick_name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last_login_time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49980"/>
              </p:ext>
            </p:extLst>
          </p:nvPr>
        </p:nvGraphicFramePr>
        <p:xfrm>
          <a:off x="838200" y="1825625"/>
          <a:ext cx="84543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8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03727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buyer_id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3218" y="1857376"/>
            <a:ext cx="6632258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1813" y="3014663"/>
            <a:ext cx="174307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用户模块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3025" y="3014663"/>
            <a:ext cx="174307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商品模块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4237" y="3014662"/>
            <a:ext cx="174307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订单模块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3" y="4863464"/>
            <a:ext cx="3100387" cy="115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00562" y="5700712"/>
            <a:ext cx="3100387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00563" y="4549139"/>
            <a:ext cx="3100387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1813" y="1985963"/>
            <a:ext cx="5905499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15" name="Smiley Face 14"/>
          <p:cNvSpPr/>
          <p:nvPr/>
        </p:nvSpPr>
        <p:spPr>
          <a:xfrm>
            <a:off x="5467349" y="310039"/>
            <a:ext cx="1114425" cy="11144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3101" y="3260406"/>
            <a:ext cx="174307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商品服务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3022" y="2738914"/>
            <a:ext cx="174307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用户服务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1599" y="3260406"/>
            <a:ext cx="174307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订单服务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9137" y="5177790"/>
            <a:ext cx="3100387" cy="115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29136" y="6015038"/>
            <a:ext cx="3100387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29137" y="4863465"/>
            <a:ext cx="3100387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3023" y="1840945"/>
            <a:ext cx="1743075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15" name="Smiley Face 14"/>
          <p:cNvSpPr/>
          <p:nvPr/>
        </p:nvSpPr>
        <p:spPr>
          <a:xfrm>
            <a:off x="5467349" y="310039"/>
            <a:ext cx="1114425" cy="11144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4913" y="1657350"/>
            <a:ext cx="2128837" cy="2400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1"/>
            <a:endCxn id="7" idx="3"/>
          </p:cNvCxnSpPr>
          <p:nvPr/>
        </p:nvCxnSpPr>
        <p:spPr>
          <a:xfrm flipH="1">
            <a:off x="3686176" y="2857500"/>
            <a:ext cx="1328737" cy="9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9" idx="1"/>
          </p:cNvCxnSpPr>
          <p:nvPr/>
        </p:nvCxnSpPr>
        <p:spPr>
          <a:xfrm>
            <a:off x="7143750" y="2857500"/>
            <a:ext cx="1847849" cy="9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2" idx="1"/>
          </p:cNvCxnSpPr>
          <p:nvPr/>
        </p:nvCxnSpPr>
        <p:spPr>
          <a:xfrm>
            <a:off x="2814639" y="4303393"/>
            <a:ext cx="1714498" cy="145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10" idx="0"/>
          </p:cNvCxnSpPr>
          <p:nvPr/>
        </p:nvCxnSpPr>
        <p:spPr>
          <a:xfrm flipH="1">
            <a:off x="6079331" y="4057650"/>
            <a:ext cx="1" cy="80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2" idx="3"/>
          </p:cNvCxnSpPr>
          <p:nvPr/>
        </p:nvCxnSpPr>
        <p:spPr>
          <a:xfrm flipH="1">
            <a:off x="7629524" y="4303393"/>
            <a:ext cx="2233613" cy="145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9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238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建立一个简单的电商网站</vt:lpstr>
      <vt:lpstr>为了简化</vt:lpstr>
      <vt:lpstr>数据库设计</vt:lpstr>
      <vt:lpstr>数据库设计——用户表</vt:lpstr>
      <vt:lpstr>数据库设计——商品表</vt:lpstr>
      <vt:lpstr>数据库设计——订单表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12</cp:revision>
  <dcterms:created xsi:type="dcterms:W3CDTF">2019-05-24T07:11:43Z</dcterms:created>
  <dcterms:modified xsi:type="dcterms:W3CDTF">2019-06-10T07:55:22Z</dcterms:modified>
</cp:coreProperties>
</file>