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3D97-F100-804C-B845-1AB5FD33D5AE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FB07-C70C-6343-AC47-5597AD58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feign/feig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实现声明式</a:t>
            </a:r>
            <a:r>
              <a:rPr lang="en-US" altLang="zh-CN" dirty="0" smtClean="0"/>
              <a:t>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对压缩的支持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一些场景下，可能需要对请求进行压缩，此时可以使用一下属性启动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的压缩功能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feign.compression.request.enabled</a:t>
            </a:r>
            <a:r>
              <a:rPr lang="en-US" altLang="zh-CN" dirty="0" smtClean="0"/>
              <a:t>=true</a:t>
            </a:r>
          </a:p>
          <a:p>
            <a:pPr lvl="1"/>
            <a:r>
              <a:rPr lang="en-US" altLang="zh-CN" dirty="0" err="1" smtClean="0"/>
              <a:t>feign.compression.response.enabled</a:t>
            </a:r>
            <a:r>
              <a:rPr lang="en-US" altLang="zh-CN" dirty="0" smtClean="0"/>
              <a:t>=true</a:t>
            </a:r>
          </a:p>
          <a:p>
            <a:r>
              <a:rPr lang="zh-CN" altLang="en-US" dirty="0" smtClean="0"/>
              <a:t>对于请求的压缩，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还提供了更为详细的设置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feign.compression.request.enabled</a:t>
            </a:r>
            <a:r>
              <a:rPr lang="en-US" altLang="zh-CN" dirty="0" smtClean="0"/>
              <a:t>=true</a:t>
            </a:r>
          </a:p>
          <a:p>
            <a:pPr lvl="1"/>
            <a:r>
              <a:rPr lang="en-US" altLang="zh-CN" dirty="0" err="1" smtClean="0"/>
              <a:t>feign.compression.request.mime</a:t>
            </a:r>
            <a:r>
              <a:rPr lang="en-US" altLang="zh-CN" dirty="0" smtClean="0"/>
              <a:t>-types=text/</a:t>
            </a:r>
            <a:r>
              <a:rPr lang="en-US" altLang="zh-CN" dirty="0" err="1" smtClean="0"/>
              <a:t>xml,application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用于支持的媒体类型列表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feign.compression.request.min</a:t>
            </a:r>
            <a:r>
              <a:rPr lang="en-US" altLang="zh-CN" dirty="0" smtClean="0"/>
              <a:t>-request-size=2048</a:t>
            </a:r>
            <a:r>
              <a:rPr lang="zh-CN" altLang="en-US" dirty="0" smtClean="0"/>
              <a:t>  </a:t>
            </a:r>
            <a:r>
              <a:rPr lang="en-US" altLang="zh-CN" dirty="0" smtClean="0"/>
              <a:t>#</a:t>
            </a:r>
            <a:r>
              <a:rPr lang="zh-CN" altLang="en-US" dirty="0" smtClean="0"/>
              <a:t> 请求的最小阈值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399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的日志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很多场景下，需要了解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处理请求的具体细节</a:t>
            </a:r>
            <a:endParaRPr lang="en-US" altLang="zh-CN" dirty="0" smtClean="0"/>
          </a:p>
          <a:p>
            <a:r>
              <a:rPr lang="zh-CN" altLang="en-US" dirty="0" smtClean="0"/>
              <a:t>可以为每个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客户端指定日志记录策略，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的日志打印只会对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级别做出相应</a:t>
            </a:r>
            <a:endParaRPr lang="en-US" altLang="zh-CN" dirty="0" smtClean="0"/>
          </a:p>
          <a:p>
            <a:r>
              <a:rPr lang="en-US" altLang="zh-CN" dirty="0" err="1" smtClean="0"/>
              <a:t>Logger.level</a:t>
            </a:r>
            <a:r>
              <a:rPr lang="zh-CN" altLang="en-US" dirty="0" smtClean="0"/>
              <a:t>对象，有以下值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NONE:</a:t>
            </a:r>
            <a:r>
              <a:rPr lang="zh-CN" altLang="en-US" dirty="0" smtClean="0"/>
              <a:t> 不记录任何日志（默认值）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BASIC</a:t>
            </a:r>
            <a:r>
              <a:rPr lang="zh-CN" altLang="en-US" dirty="0" smtClean="0"/>
              <a:t>：仅记录请求方法、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、响应状态码以及执行时间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HEADERS</a:t>
            </a:r>
            <a:r>
              <a:rPr lang="zh-CN" altLang="en-US" dirty="0" smtClean="0"/>
              <a:t>：记录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级别的基础上，记录请求和响应的</a:t>
            </a:r>
            <a:r>
              <a:rPr lang="en-US" altLang="zh-CN" dirty="0" smtClean="0"/>
              <a:t>header</a:t>
            </a:r>
          </a:p>
          <a:p>
            <a:pPr lvl="1"/>
            <a:r>
              <a:rPr lang="en-US" altLang="zh-CN" dirty="0" smtClean="0"/>
              <a:t>FULL</a:t>
            </a:r>
            <a:r>
              <a:rPr lang="zh-CN" altLang="en-US" dirty="0" smtClean="0"/>
              <a:t>：记录请求和响应的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和元数据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构造多参数请求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en-US" altLang="zh-CN" dirty="0" smtClean="0"/>
              <a:t>item-service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ItemController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352"/>
            <a:ext cx="12192000" cy="31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2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的两种调用方式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197753" cy="2229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14324"/>
            <a:ext cx="7531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6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user-service</a:t>
            </a:r>
            <a:r>
              <a:rPr lang="zh-CN" altLang="en-US" dirty="0" smtClean="0"/>
              <a:t>的调用由</a:t>
            </a:r>
            <a:r>
              <a:rPr lang="en-US" altLang="zh-CN" dirty="0" err="1" smtClean="0"/>
              <a:t>restTemplate</a:t>
            </a:r>
            <a:r>
              <a:rPr lang="en-US" altLang="zh-CN" dirty="0" smtClean="0"/>
              <a:t>(ribbon)</a:t>
            </a:r>
            <a:r>
              <a:rPr lang="zh-CN" altLang="en-US" dirty="0" smtClean="0"/>
              <a:t>修改为</a:t>
            </a:r>
            <a:r>
              <a:rPr lang="en-US" altLang="zh-CN" smtClean="0"/>
              <a:t>feign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已有的</a:t>
            </a:r>
            <a:r>
              <a:rPr lang="en-US" altLang="zh-CN" dirty="0" err="1" smtClean="0"/>
              <a:t>RestTemplate</a:t>
            </a:r>
            <a:r>
              <a:rPr lang="zh-CN" altLang="en-US" dirty="0" smtClean="0"/>
              <a:t>的用法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使用拼接字符串的方式构造</a:t>
            </a:r>
            <a:r>
              <a:rPr lang="en-US" altLang="zh-CN" dirty="0" smtClean="0"/>
              <a:t>URL</a:t>
            </a:r>
          </a:p>
          <a:p>
            <a:r>
              <a:rPr lang="zh-CN" altLang="en-US" dirty="0" smtClean="0"/>
              <a:t>如果有多个参数，很难维护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http://item-server/</a:t>
            </a:r>
            <a:r>
              <a:rPr lang="en-US" altLang="zh-CN" dirty="0" err="1" smtClean="0"/>
              <a:t>search?name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xx&amp;price</a:t>
            </a:r>
            <a:r>
              <a:rPr lang="en-US" altLang="zh-CN" dirty="0" smtClean="0"/>
              <a:t>=10&amp;createdTime=20190620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8620"/>
            <a:ext cx="12192000" cy="18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7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开发的声明式、模板化的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 smtClean="0"/>
              <a:t>其灵感来自于</a:t>
            </a:r>
            <a:r>
              <a:rPr lang="en-US" altLang="zh-CN" dirty="0" err="1" smtClean="0"/>
              <a:t>Retrofix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JAXRS-2.0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r>
              <a:rPr lang="zh-CN" altLang="en-US" dirty="0" smtClean="0"/>
              <a:t>可帮助我们更加便捷、优雅地调用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https://github.com/openfeign/feign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2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为服务消费者整合</a:t>
            </a:r>
            <a:r>
              <a:rPr lang="en-US" altLang="zh-CN" dirty="0" smtClean="0"/>
              <a:t>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引入依赖</a:t>
            </a:r>
            <a:endParaRPr lang="en-US" altLang="zh-CN" dirty="0" smtClean="0"/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openfeign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52922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接口，并添加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FeignClient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zh-CN" altLang="en-US" dirty="0" smtClean="0"/>
              <a:t>增加注解</a:t>
            </a:r>
            <a:r>
              <a:rPr lang="en-US" dirty="0" smtClean="0"/>
              <a:t>@</a:t>
            </a:r>
            <a:r>
              <a:rPr lang="en-US" dirty="0" err="1" smtClean="0"/>
              <a:t>EnableFeignClients</a:t>
            </a:r>
            <a:endParaRPr lang="en-US" dirty="0" smtClean="0"/>
          </a:p>
          <a:p>
            <a:r>
              <a:rPr lang="zh-CN" altLang="en-US" dirty="0" smtClean="0"/>
              <a:t>访问商品详情页，进行测试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2437"/>
            <a:ext cx="9517611" cy="21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3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很多场景下，需要自定义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的配置，如日志级别、定义拦截器等。可以使用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代码或者配置的方式自定义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的默认配置类是</a:t>
            </a:r>
            <a:r>
              <a:rPr lang="en-US" altLang="zh-CN" dirty="0" err="1" smtClean="0"/>
              <a:t>FeignClientsConfiguration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代码自定义</a:t>
            </a:r>
            <a:r>
              <a:rPr lang="en-US" altLang="zh-CN" dirty="0" smtClean="0"/>
              <a:t>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FeignConfiguration</a:t>
            </a:r>
            <a:r>
              <a:rPr lang="zh-CN" altLang="en-US" dirty="0" smtClean="0"/>
              <a:t>可以不写</a:t>
            </a:r>
            <a:r>
              <a:rPr lang="en-US" altLang="zh-CN" dirty="0" smtClean="0"/>
              <a:t>@Configuration</a:t>
            </a:r>
            <a:r>
              <a:rPr lang="zh-CN" altLang="en-US" dirty="0" smtClean="0"/>
              <a:t>，如果加了</a:t>
            </a:r>
            <a:r>
              <a:rPr lang="en-US" altLang="zh-CN" dirty="0" smtClean="0"/>
              <a:t>@Configuration</a:t>
            </a:r>
            <a:r>
              <a:rPr lang="zh-CN" altLang="en-US" dirty="0" smtClean="0"/>
              <a:t>注解，不应该被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ComponentScan</a:t>
            </a:r>
            <a:r>
              <a:rPr lang="zh-CN" altLang="en-US" dirty="0" smtClean="0"/>
              <a:t>扫描到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2744"/>
            <a:ext cx="67056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8244"/>
            <a:ext cx="9956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修改调用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432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使用属性自定义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414"/>
            <a:ext cx="9460780" cy="256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9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365</Words>
  <Application>Microsoft Macintosh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DengXian</vt:lpstr>
      <vt:lpstr>DengXian Light</vt:lpstr>
      <vt:lpstr>Arial</vt:lpstr>
      <vt:lpstr>Office Theme</vt:lpstr>
      <vt:lpstr>Feign实现声明式REST</vt:lpstr>
      <vt:lpstr>已有的RestTemplate的用法</vt:lpstr>
      <vt:lpstr>Feign简介</vt:lpstr>
      <vt:lpstr>为服务消费者整合Feign</vt:lpstr>
      <vt:lpstr>PowerPoint Presentation</vt:lpstr>
      <vt:lpstr>自定义Feign配置</vt:lpstr>
      <vt:lpstr>Java代码自定义feign</vt:lpstr>
      <vt:lpstr>修改调用</vt:lpstr>
      <vt:lpstr>使用属性自定义Feign配置</vt:lpstr>
      <vt:lpstr>Feign对压缩的支持</vt:lpstr>
      <vt:lpstr>Feign的日志</vt:lpstr>
      <vt:lpstr>使用Feign构造多参数请求</vt:lpstr>
      <vt:lpstr>Feign的两种调用方式</vt:lpstr>
      <vt:lpstr>POST请求</vt:lpstr>
      <vt:lpstr>上机练习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Feign实现声明式REST</dc:title>
  <dc:creator>Microsoft Office User</dc:creator>
  <cp:lastModifiedBy>Microsoft Office User</cp:lastModifiedBy>
  <cp:revision>13</cp:revision>
  <dcterms:created xsi:type="dcterms:W3CDTF">2019-06-20T07:00:06Z</dcterms:created>
  <dcterms:modified xsi:type="dcterms:W3CDTF">2019-06-20T08:43:47Z</dcterms:modified>
</cp:coreProperties>
</file>