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6" r:id="rId10"/>
    <p:sldId id="264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3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A073-EFE5-344D-9D30-E33D4D14FE1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0645-C7D6-A445-A233-40D8E275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https://github.com/Netflix/Hystrix/wiki/How-it-Work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610/actuator/hystrix.stream" TargetMode="Externa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30/hystrix" TargetMode="Externa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etflix/turbine" TargetMode="Externa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etflix/Hystrix/wiki/How-To-Use" TargetMode="External"/><Relationship Id="rId3" Type="http://schemas.openxmlformats.org/officeDocument/2006/relationships/hyperlink" Target="https://github.com/Netflix/Hystrix/tree/master/hystrix-contrib/hystrix-javani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实现容错处理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wiki/Netflix/Hystrix/images/hystrix-command-flow-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9784"/>
            <a:ext cx="12192000" cy="59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768" y="204537"/>
            <a:ext cx="524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https://github.com/Netflix/Hystrix/wiki/How-it-Works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30" y="0"/>
            <a:ext cx="9506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9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512"/>
            <a:ext cx="12192000" cy="58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2" y="0"/>
            <a:ext cx="11998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spring-boot-starter-actuator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/>
              <a:t>management.endpoint.health.show</a:t>
            </a:r>
            <a:r>
              <a:rPr lang="en-US" dirty="0"/>
              <a:t>-details = </a:t>
            </a:r>
            <a:r>
              <a:rPr lang="en-US" i="1" dirty="0"/>
              <a:t>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2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触发断路器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580"/>
            <a:ext cx="8313821" cy="1540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57" y="2029557"/>
            <a:ext cx="5285874" cy="48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获得造成回退的原因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fallback</a:t>
            </a:r>
            <a:r>
              <a:rPr lang="zh-CN" altLang="en-US" dirty="0" smtClean="0"/>
              <a:t>方法上添加一个</a:t>
            </a:r>
            <a:r>
              <a:rPr lang="en-US" altLang="zh-CN" dirty="0" err="1" smtClean="0"/>
              <a:t>Throwable</a:t>
            </a:r>
            <a:r>
              <a:rPr lang="zh-CN" altLang="en-US" dirty="0" smtClean="0"/>
              <a:t>参数</a:t>
            </a:r>
            <a:endParaRPr lang="en-US" dirty="0"/>
          </a:p>
          <a:p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 err="1" smtClean="0"/>
              <a:t>HystrixBadRequestException</a:t>
            </a:r>
            <a:r>
              <a:rPr lang="zh-CN" altLang="en-US" dirty="0" smtClean="0"/>
              <a:t>不会进行回退处理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</a:t>
            </a:r>
            <a:r>
              <a:rPr lang="en-US" altLang="zh-CN" dirty="0" err="1" smtClean="0"/>
              <a:t>ignoreExceptions</a:t>
            </a:r>
            <a:r>
              <a:rPr lang="zh-CN" altLang="en-US" dirty="0" smtClean="0"/>
              <a:t>配置不想回退处理的异常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6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的隔离策略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（线程隔离）：</a:t>
            </a:r>
            <a:r>
              <a:rPr lang="en-US" altLang="zh-CN" dirty="0" err="1" smtClean="0"/>
              <a:t>HystrixCommand</a:t>
            </a:r>
            <a:r>
              <a:rPr lang="zh-CN" altLang="en-US" dirty="0" smtClean="0"/>
              <a:t>将在单独的线程上执行，并发请求受到线程池中的线程数量的限制</a:t>
            </a:r>
            <a:endParaRPr lang="en-US" altLang="zh-CN" dirty="0" smtClean="0"/>
          </a:p>
          <a:p>
            <a:r>
              <a:rPr lang="en-US" altLang="zh-CN" dirty="0" smtClean="0"/>
              <a:t>SEMAPHORE</a:t>
            </a:r>
            <a:r>
              <a:rPr lang="zh-CN" altLang="en-US" dirty="0" smtClean="0"/>
              <a:t>（信号量隔离）：</a:t>
            </a:r>
            <a:r>
              <a:rPr lang="en-US" altLang="zh-CN" dirty="0" err="1" smtClean="0"/>
              <a:t>HystrixCommand</a:t>
            </a:r>
            <a:r>
              <a:rPr lang="zh-CN" altLang="en-US" dirty="0" smtClean="0"/>
              <a:t>将在调用线程上执行，开销相对较小，并发请求收到信号量个数的限制</a:t>
            </a:r>
            <a:endParaRPr lang="en-US" altLang="zh-CN" dirty="0" smtClean="0"/>
          </a:p>
          <a:p>
            <a:r>
              <a:rPr lang="zh-CN" altLang="en-US" dirty="0" smtClean="0"/>
              <a:t>默认使用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，因为可以有网络超时意外的额外保护层</a:t>
            </a:r>
            <a:endParaRPr lang="en-US" altLang="zh-CN" dirty="0" smtClean="0"/>
          </a:p>
          <a:p>
            <a:r>
              <a:rPr lang="zh-CN" altLang="en-US" dirty="0" smtClean="0"/>
              <a:t>一般来说，只有当调用负载非常高，才需要使用信号量隔离</a:t>
            </a:r>
            <a:endParaRPr lang="en-US" altLang="zh-CN" dirty="0" smtClean="0"/>
          </a:p>
          <a:p>
            <a:r>
              <a:rPr lang="zh-CN" altLang="en-US" dirty="0" smtClean="0"/>
              <a:t>如果发生找不到上下文的运行时异常，可考虑将隔离策略设置为</a:t>
            </a:r>
            <a:r>
              <a:rPr lang="en-US" altLang="zh-CN" dirty="0" smtClean="0"/>
              <a:t>SEMAPHORE</a:t>
            </a:r>
          </a:p>
        </p:txBody>
      </p:sp>
    </p:spTree>
    <p:extLst>
      <p:ext uri="{BB962C8B-B14F-4D97-AF65-F5344CB8AC3E}">
        <p14:creationId xmlns:p14="http://schemas.microsoft.com/office/powerpoint/2010/main" val="56015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Hystrix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是以接口形式工作的，不能用上面的方式实现</a:t>
            </a:r>
            <a:r>
              <a:rPr lang="en-US" altLang="zh-CN" dirty="0" smtClean="0"/>
              <a:t>fallback</a:t>
            </a:r>
          </a:p>
          <a:p>
            <a:r>
              <a:rPr lang="zh-CN" altLang="en-US" dirty="0" smtClean="0"/>
              <a:t>增加配置</a:t>
            </a:r>
            <a:endParaRPr lang="en-US" altLang="zh-CN" dirty="0" smtClean="0"/>
          </a:p>
          <a:p>
            <a:pPr lvl="1"/>
            <a:r>
              <a:rPr lang="en-US" dirty="0" err="1" smtClean="0"/>
              <a:t>feign.hystrix.enabled</a:t>
            </a:r>
            <a:r>
              <a:rPr lang="en-US" dirty="0" smtClean="0"/>
              <a:t>=</a:t>
            </a:r>
            <a:r>
              <a:rPr lang="en-US" b="1" dirty="0" smtClean="0"/>
              <a:t>true</a:t>
            </a:r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继承</a:t>
            </a:r>
            <a:r>
              <a:rPr lang="en-US" altLang="zh-CN" dirty="0" err="1" smtClean="0"/>
              <a:t>FeignClient</a:t>
            </a:r>
            <a:endParaRPr lang="en-US" altLang="zh-CN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FeignClient</a:t>
            </a:r>
            <a:r>
              <a:rPr lang="en-US" dirty="0" smtClean="0"/>
              <a:t>(</a:t>
            </a:r>
            <a:r>
              <a:rPr lang="en-US" dirty="0"/>
              <a:t>name </a:t>
            </a:r>
            <a:r>
              <a:rPr lang="en-US" dirty="0" smtClean="0"/>
              <a:t>= </a:t>
            </a:r>
            <a:r>
              <a:rPr lang="en-US" dirty="0"/>
              <a:t>"item-service", fallback </a:t>
            </a:r>
            <a:r>
              <a:rPr lang="en-US" dirty="0" smtClean="0"/>
              <a:t>= </a:t>
            </a:r>
            <a:r>
              <a:rPr lang="en-US" dirty="0" err="1" smtClean="0"/>
              <a:t>ItemFeignClientFallback.</a:t>
            </a:r>
            <a:r>
              <a:rPr lang="en-US" dirty="0" err="1"/>
              <a:t>class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4152900"/>
            <a:ext cx="9410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禁用</a:t>
            </a:r>
            <a:r>
              <a:rPr lang="en-US" altLang="zh-CN" dirty="0" err="1" smtClean="0"/>
              <a:t>Hystrix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全局禁用</a:t>
            </a:r>
            <a:endParaRPr lang="en-US" altLang="zh-CN" dirty="0" smtClean="0"/>
          </a:p>
          <a:p>
            <a:pPr lvl="1"/>
            <a:r>
              <a:rPr lang="en-US" dirty="0" err="1" smtClean="0"/>
              <a:t>feign.hystrix.enabled</a:t>
            </a:r>
            <a:r>
              <a:rPr lang="en-US" dirty="0" smtClean="0"/>
              <a:t>=</a:t>
            </a:r>
            <a:r>
              <a:rPr lang="en-US" b="1" dirty="0" smtClean="0"/>
              <a:t>true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7996"/>
            <a:ext cx="5334000" cy="218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97333"/>
            <a:ext cx="7861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0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雪崩效应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我们常把“基础服务故障”导致“级联故障”的现象称为雪崩效应</a:t>
            </a:r>
            <a:endParaRPr lang="en-US" altLang="zh-CN" dirty="0" smtClean="0"/>
          </a:p>
          <a:p>
            <a:r>
              <a:rPr lang="zh-CN" altLang="en-US" dirty="0" smtClean="0"/>
              <a:t>雪崩效应描述的是提供者不可用导致消费者不可用，并将不可用逐渐放大的过程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0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Fystrix</a:t>
            </a:r>
            <a:r>
              <a:rPr lang="zh-CN" altLang="en-US" dirty="0" smtClean="0"/>
              <a:t>的监控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Hystrix</a:t>
            </a:r>
            <a:r>
              <a:rPr lang="zh-CN" altLang="en-US" dirty="0" smtClean="0"/>
              <a:t>提供了近乎实时的监控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HystrixCommand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HystrixObservableCommand</a:t>
            </a:r>
            <a:r>
              <a:rPr lang="zh-CN" altLang="en-US" dirty="0" smtClean="0"/>
              <a:t>在执行时，会生成执行结果和运行指标，比如每秒执行的请求数，成功数等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的模块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-metrics-event-stream</a:t>
            </a:r>
            <a:r>
              <a:rPr lang="zh-CN" altLang="en-US" dirty="0" smtClean="0"/>
              <a:t>，可以将这些监控的指标信息以</a:t>
            </a:r>
            <a:r>
              <a:rPr lang="en-US" altLang="zh-CN" dirty="0" smtClean="0"/>
              <a:t>text/event-stream</a:t>
            </a:r>
            <a:r>
              <a:rPr lang="zh-CN" altLang="en-US" dirty="0" smtClean="0"/>
              <a:t>的格式暴露给外部系统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spring-cloud-starter-</a:t>
            </a:r>
            <a:r>
              <a:rPr lang="en-US" altLang="zh-CN" dirty="0" err="1" smtClean="0"/>
              <a:t>netflix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已经包含这个模块， 只需要添加</a:t>
            </a:r>
            <a:r>
              <a:rPr lang="en-US" altLang="zh-CN" dirty="0" smtClean="0"/>
              <a:t>spring-boot-starter-actuator</a:t>
            </a:r>
            <a:r>
              <a:rPr lang="zh-CN" altLang="en-US" dirty="0" smtClean="0"/>
              <a:t>，就可以使用</a:t>
            </a:r>
            <a:r>
              <a:rPr lang="en-US" altLang="zh-CN" dirty="0" err="1" smtClean="0"/>
              <a:t>hystrix.stream</a:t>
            </a:r>
            <a:r>
              <a:rPr lang="zh-CN" altLang="en-US" dirty="0" smtClean="0"/>
              <a:t>获得监控信息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1741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2.0.0</a:t>
            </a:r>
            <a:r>
              <a:rPr lang="zh-CN" altLang="en-US" dirty="0" smtClean="0"/>
              <a:t>以后需要手动配置</a:t>
            </a:r>
            <a:r>
              <a:rPr lang="en-US" altLang="zh-CN" dirty="0" smtClean="0"/>
              <a:t>bean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49"/>
            <a:ext cx="12192000" cy="37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29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dirty="0" smtClean="0">
                <a:hlinkClick r:id="rId2"/>
              </a:rPr>
              <a:t>http://localhost:9610/actuator/hystrix.stream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89" y="2306504"/>
            <a:ext cx="9533021" cy="43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85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Dashboard</a:t>
            </a:r>
            <a:r>
              <a:rPr lang="zh-CN" altLang="en-US" dirty="0" smtClean="0"/>
              <a:t>可视化监控数据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创建一个新项目</a:t>
            </a:r>
            <a:endParaRPr lang="en-US" altLang="zh-CN" dirty="0" smtClean="0"/>
          </a:p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</a:t>
            </a:r>
            <a:r>
              <a:rPr lang="en-US" dirty="0" err="1" smtClean="0"/>
              <a:t>hystrix</a:t>
            </a:r>
            <a:r>
              <a:rPr lang="en-US" dirty="0" smtClean="0"/>
              <a:t>-dashboard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685788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http://localhost:8030/hystrix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500" y="1825625"/>
            <a:ext cx="84969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： </a:t>
            </a:r>
            <a:r>
              <a:rPr lang="en-US" b="1" dirty="0"/>
              <a:t>http://localhost:9610/actuator/</a:t>
            </a:r>
            <a:r>
              <a:rPr lang="en-US" b="1" dirty="0" err="1"/>
              <a:t>hystrix.stream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33" y="2257931"/>
            <a:ext cx="7772734" cy="43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dirty="0" err="1" smtClean="0"/>
              <a:t>WebSecurityConfig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antMatchers</a:t>
            </a:r>
            <a:r>
              <a:rPr lang="en-US" dirty="0" smtClean="0"/>
              <a:t>(</a:t>
            </a:r>
            <a:r>
              <a:rPr lang="en-US" dirty="0"/>
              <a:t>"/actuator/*"</a:t>
            </a:r>
            <a:r>
              <a:rPr lang="en-US" dirty="0" smtClean="0"/>
              <a:t>).</a:t>
            </a:r>
            <a:r>
              <a:rPr lang="en-US" dirty="0" err="1" smtClean="0"/>
              <a:t>permitAll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7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upload-images.jianshu.io/upload_images/7378149-9f9ac32de0c426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90" y="920347"/>
            <a:ext cx="8185484" cy="52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774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Turbine</a:t>
            </a:r>
            <a:r>
              <a:rPr lang="zh-CN" altLang="en-US" dirty="0" smtClean="0"/>
              <a:t>聚合监控数据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前面使用</a:t>
            </a:r>
            <a:r>
              <a:rPr lang="en-US" altLang="zh-CN" dirty="0" err="1" smtClean="0"/>
              <a:t>hystrix.stream</a:t>
            </a:r>
            <a:r>
              <a:rPr lang="zh-CN" altLang="en-US" dirty="0" smtClean="0"/>
              <a:t>端点监控单个微服务实例，但是微服务架构会包含若干个微服务，每个微服务包含多个实例。如果每次只能查看单个实例，就必须在</a:t>
            </a:r>
            <a:r>
              <a:rPr lang="en-US" altLang="zh-CN" dirty="0" err="1" smtClean="0"/>
              <a:t>HystrixDashboard</a:t>
            </a:r>
            <a:r>
              <a:rPr lang="zh-CN" altLang="en-US" dirty="0" smtClean="0"/>
              <a:t>上切换想要监控的地址。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Turbine</a:t>
            </a:r>
            <a:r>
              <a:rPr lang="zh-CN" altLang="en-US" dirty="0" smtClean="0"/>
              <a:t>是一个聚合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监控数据的工具，可将所有相关</a:t>
            </a:r>
            <a:r>
              <a:rPr lang="en-US" altLang="zh-CN" dirty="0" err="1" smtClean="0"/>
              <a:t>hystrix.stream</a:t>
            </a:r>
            <a:r>
              <a:rPr lang="zh-CN" altLang="en-US" dirty="0" smtClean="0"/>
              <a:t>端点的数据聚合到一个组合的</a:t>
            </a:r>
            <a:r>
              <a:rPr lang="en-US" altLang="zh-CN" dirty="0" err="1" smtClean="0"/>
              <a:t>turbine.stream</a:t>
            </a:r>
            <a:r>
              <a:rPr lang="zh-CN" altLang="en-US" dirty="0" smtClean="0"/>
              <a:t>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43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https://github.com/netflix/turbine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02" y="2437731"/>
            <a:ext cx="8543424" cy="41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45" y="1028032"/>
            <a:ext cx="72771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ithub.com/Netflix/Turbine/wiki/images/NetflixD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43" y="0"/>
            <a:ext cx="10599821" cy="68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0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如何容错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9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为网络请求设置超时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通常情况下， 一次远程调用对应着一个线程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进程。如果响应太慢，这个线程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进程得不到释放。而线程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进程对应着系统资源，如果得不到释放的线程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进程越来越多，系统资源就会逐渐被耗尽，最终导致服务的不可用。</a:t>
            </a:r>
            <a:endParaRPr lang="en-US" altLang="zh-CN" dirty="0" smtClean="0"/>
          </a:p>
          <a:p>
            <a:r>
              <a:rPr lang="zh-CN" altLang="en-US" dirty="0" smtClean="0"/>
              <a:t>使用断路器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如果某个微服务的请求有大量超时（常常说明该微服务不可用），再去请求该服务已经没有任何意义，只会无谓消耗资源。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断路器可以理解为对容易导致错误的操作的代理，这种代理能够统计一段时间内调用失败的次数，并决定是正常请求依赖的服务还是直接返回。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断路器可是实现快速失败，如果它在一段时间内检测到许多类似的错误（例如超时），就会在一段时间内，强迫对该服务的调用快速失败，即不再请求所依赖的服务。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断路器也可以自动诊断以来的服务是否已经恢复正常。如果发现依赖的服务已经恢复正常，那么就会恢复请求该服务。使用这种方式，就可以实现微服务的“自我修复”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0" y="765675"/>
            <a:ext cx="11187393" cy="54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开源的一个延迟和容错库，用于隔离访问远程系统、服务或者第三方库，防止级联失败，从而提升系统的可用性和容错性。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主要通过以下几点实现延迟和容错：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包裹请求：使用</a:t>
            </a:r>
            <a:r>
              <a:rPr lang="en-US" altLang="zh-CN" dirty="0" err="1" smtClean="0"/>
              <a:t>HystrixCommand</a:t>
            </a:r>
            <a:r>
              <a:rPr lang="zh-CN" altLang="en-US" dirty="0" smtClean="0"/>
              <a:t>（或</a:t>
            </a:r>
            <a:r>
              <a:rPr lang="en-US" altLang="zh-CN" dirty="0" err="1" smtClean="0"/>
              <a:t>HystrixObservableCommand</a:t>
            </a:r>
            <a:r>
              <a:rPr lang="zh-CN" altLang="en-US" dirty="0" smtClean="0"/>
              <a:t>）包裹对依赖的调用逻辑，每个命令在独立线程中执行。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跳闸机制：当某服务的错误率超过一定阈值，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可以自动或者手动跳闸，停止请求该服务一段时间。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资源隔离：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为每个依赖都维护了一个小型的线程池（或信号量）。如果该线程池已满，发往该依赖的请求会被立即拒绝，而不是排队等候，从而加速失败判定。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监控：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可以近乎实时地监控运行指标和配置的变化，例如成功、失败、超时和被拒绝的请求等。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回退机制：当请求失败、超时、被拒绝，或当断路器打开时，执行回退逻辑。回退逻辑可有开发人员自行提供，例如返回一个缺省值。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自我修复：断路器打开一段时间后，会自动进入“半开”状态。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通用方式整合</a:t>
            </a:r>
            <a:r>
              <a:rPr lang="en-US" altLang="zh-CN" dirty="0" err="1" smtClean="0"/>
              <a:t>Hystrix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添加依赖</a:t>
            </a:r>
            <a:endParaRPr lang="en-US" altLang="zh-CN" dirty="0" smtClean="0"/>
          </a:p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</a:t>
            </a:r>
            <a:r>
              <a:rPr lang="en-US" dirty="0" err="1" smtClean="0"/>
              <a:t>hystrix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 smtClean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HystrixCommand</a:t>
            </a:r>
            <a:r>
              <a:rPr lang="en-US" dirty="0" smtClean="0"/>
              <a:t>(</a:t>
            </a:r>
            <a:r>
              <a:rPr lang="en-US" dirty="0" err="1"/>
              <a:t>fallbackMethod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"</a:t>
            </a:r>
            <a:r>
              <a:rPr lang="en-US" dirty="0" err="1"/>
              <a:t>getItemFallback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540"/>
            <a:ext cx="12192000" cy="34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https://github.com/Netflix/Hystrix/wiki/How-To-Use</a:t>
            </a:r>
            <a:endParaRPr lang="en-US" altLang="zh-CN" dirty="0" smtClean="0"/>
          </a:p>
          <a:p>
            <a:r>
              <a:rPr lang="en-US" altLang="zh-CN" dirty="0"/>
              <a:t>@</a:t>
            </a:r>
            <a:r>
              <a:rPr lang="en-US" altLang="zh-CN" dirty="0" err="1" smtClean="0"/>
              <a:t>HystrixCommand</a:t>
            </a:r>
            <a:r>
              <a:rPr lang="zh-CN" altLang="en-US" dirty="0" smtClean="0"/>
              <a:t>由名为</a:t>
            </a:r>
            <a:r>
              <a:rPr lang="en-US" altLang="zh-CN" dirty="0" err="1" smtClean="0"/>
              <a:t>javanic</a:t>
            </a:r>
            <a:r>
              <a:rPr lang="zh-CN" altLang="en-US" dirty="0" smtClean="0"/>
              <a:t> 的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contrib</a:t>
            </a:r>
            <a:r>
              <a:rPr lang="zh-CN" altLang="en-US" dirty="0" smtClean="0"/>
              <a:t>库提供。</a:t>
            </a:r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https://github.com/Netflix/Hystrix/tree/master/hystrix-contrib/hystrix-javanica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948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964</Words>
  <Application>Microsoft Macintosh PowerPoint</Application>
  <PresentationFormat>Widescreen</PresentationFormat>
  <Paragraphs>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DengXian</vt:lpstr>
      <vt:lpstr>DengXian Light</vt:lpstr>
      <vt:lpstr>Arial</vt:lpstr>
      <vt:lpstr>Office Theme</vt:lpstr>
      <vt:lpstr>使用Hystrix实现容错处理</vt:lpstr>
      <vt:lpstr>雪崩效应</vt:lpstr>
      <vt:lpstr>PowerPoint Presentation</vt:lpstr>
      <vt:lpstr>如何容错</vt:lpstr>
      <vt:lpstr>PowerPoint Presentation</vt:lpstr>
      <vt:lpstr>Hystrix简介</vt:lpstr>
      <vt:lpstr>通用方式整合Hystrix</vt:lpstr>
      <vt:lpstr>使用注解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触发断路器</vt:lpstr>
      <vt:lpstr>PowerPoint Presentation</vt:lpstr>
      <vt:lpstr>Hystrix的隔离策略</vt:lpstr>
      <vt:lpstr>Feign使用Hystrix</vt:lpstr>
      <vt:lpstr>为Feign禁用Hystrix</vt:lpstr>
      <vt:lpstr>Fystrix的监控</vt:lpstr>
      <vt:lpstr>PowerPoint Presentation</vt:lpstr>
      <vt:lpstr>PowerPoint Presentation</vt:lpstr>
      <vt:lpstr>使用Hystrix Dashboard可视化监控数据</vt:lpstr>
      <vt:lpstr>http://localhost:8030/hystrix</vt:lpstr>
      <vt:lpstr>PowerPoint Presentation</vt:lpstr>
      <vt:lpstr>PowerPoint Presentation</vt:lpstr>
      <vt:lpstr>PowerPoint Presentation</vt:lpstr>
      <vt:lpstr>使用Turbine聚合监控数据</vt:lpstr>
      <vt:lpstr>Turbine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使用Hystrix实现容错处理</dc:title>
  <dc:creator>Microsoft Office User</dc:creator>
  <cp:lastModifiedBy>Microsoft Office User</cp:lastModifiedBy>
  <cp:revision>27</cp:revision>
  <dcterms:created xsi:type="dcterms:W3CDTF">2019-06-20T08:44:00Z</dcterms:created>
  <dcterms:modified xsi:type="dcterms:W3CDTF">2019-06-23T06:48:49Z</dcterms:modified>
</cp:coreProperties>
</file>