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97B8-EC69-EE43-B276-C8634AE6B61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8AE-83CD-594B-AFA7-BCA85561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97B8-EC69-EE43-B276-C8634AE6B61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8AE-83CD-594B-AFA7-BCA85561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4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97B8-EC69-EE43-B276-C8634AE6B61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8AE-83CD-594B-AFA7-BCA85561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97B8-EC69-EE43-B276-C8634AE6B61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8AE-83CD-594B-AFA7-BCA85561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6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97B8-EC69-EE43-B276-C8634AE6B61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8AE-83CD-594B-AFA7-BCA85561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7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97B8-EC69-EE43-B276-C8634AE6B61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8AE-83CD-594B-AFA7-BCA85561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7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97B8-EC69-EE43-B276-C8634AE6B61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8AE-83CD-594B-AFA7-BCA85561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97B8-EC69-EE43-B276-C8634AE6B61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8AE-83CD-594B-AFA7-BCA85561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7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97B8-EC69-EE43-B276-C8634AE6B61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8AE-83CD-594B-AFA7-BCA85561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97B8-EC69-EE43-B276-C8634AE6B61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8AE-83CD-594B-AFA7-BCA85561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97B8-EC69-EE43-B276-C8634AE6B61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8AE-83CD-594B-AFA7-BCA85561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297B8-EC69-EE43-B276-C8634AE6B61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48AE-83CD-594B-AFA7-BCA85561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介绍与实践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RibbonClientConfiguration</a:t>
            </a:r>
            <a:endParaRPr lang="en-US" dirty="0" smtClean="0"/>
          </a:p>
          <a:p>
            <a:r>
              <a:rPr lang="en-US" altLang="zh-CN" dirty="0" err="1" smtClean="0"/>
              <a:t>BeanType</a:t>
            </a:r>
            <a:r>
              <a:rPr lang="zh-CN" altLang="en-US" dirty="0" smtClean="0"/>
              <a:t> 是</a:t>
            </a:r>
            <a:r>
              <a:rPr lang="en-US" altLang="zh-CN" dirty="0" err="1" smtClean="0"/>
              <a:t>Irule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beanName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ribbonRule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ClassName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ZoneAvoidanceRule</a:t>
            </a:r>
            <a:r>
              <a:rPr lang="zh-CN" altLang="en-US" dirty="0" smtClean="0"/>
              <a:t>，这是一种根据服务提供者所在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的性能及服务提供者可用性综合计算，选择提供者节点的负载均衡规则。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696034"/>
            <a:ext cx="9779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8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179" cy="435133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RibbonClient</a:t>
            </a:r>
            <a:r>
              <a:rPr lang="zh-CN" altLang="en-US" dirty="0" smtClean="0"/>
              <a:t>注解，自定义指定名称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客户端的配置</a:t>
            </a:r>
            <a:endParaRPr lang="en-US" altLang="zh-CN" dirty="0" smtClean="0"/>
          </a:p>
          <a:p>
            <a:r>
              <a:rPr lang="en-US" altLang="zh-CN" dirty="0" err="1" smtClean="0"/>
              <a:t>RibbonConfig</a:t>
            </a:r>
            <a:r>
              <a:rPr lang="zh-CN" altLang="en-US" dirty="0" smtClean="0"/>
              <a:t>不能放在主应用程序上下文的</a:t>
            </a:r>
            <a:r>
              <a:rPr lang="en-US" altLang="zh-CN" dirty="0" err="1" smtClean="0"/>
              <a:t>ComponentScan</a:t>
            </a:r>
            <a:r>
              <a:rPr lang="zh-CN" altLang="en-US" dirty="0" smtClean="0"/>
              <a:t>所扫描的包中，否则该类中的配置信息将被所有的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RibbonClient</a:t>
            </a:r>
            <a:r>
              <a:rPr lang="zh-CN" altLang="en-US" dirty="0" smtClean="0"/>
              <a:t>共享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63" y="4340415"/>
            <a:ext cx="4852737" cy="2517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2774347"/>
            <a:ext cx="6235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可以使用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RibbonClients</a:t>
            </a:r>
            <a:r>
              <a:rPr lang="zh-CN" altLang="en-US" dirty="0" smtClean="0"/>
              <a:t>注解为所有</a:t>
            </a:r>
            <a:r>
              <a:rPr lang="en-US" altLang="zh-CN" dirty="0" err="1" smtClean="0"/>
              <a:t>RibbonClient</a:t>
            </a:r>
            <a:r>
              <a:rPr lang="zh-CN" altLang="en-US" dirty="0" smtClean="0"/>
              <a:t>提供默认配置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4" y="2520241"/>
            <a:ext cx="8470900" cy="135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4" y="3879141"/>
            <a:ext cx="4551613" cy="29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2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使用属性自定义配置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Netflix</a:t>
            </a:r>
            <a:r>
              <a:rPr lang="zh-CN" altLang="en-US" dirty="0" smtClean="0"/>
              <a:t> </a:t>
            </a:r>
            <a:r>
              <a:rPr lang="en-US" altLang="zh-CN" dirty="0" smtClean="0"/>
              <a:t>1.2.0</a:t>
            </a:r>
            <a:r>
              <a:rPr lang="zh-CN" altLang="en-US" dirty="0" smtClean="0"/>
              <a:t>开始，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支持使用属性自定义。</a:t>
            </a:r>
            <a:endParaRPr lang="en-US" altLang="zh-CN" dirty="0" smtClean="0"/>
          </a:p>
          <a:p>
            <a:r>
              <a:rPr lang="zh-CN" altLang="en-US" dirty="0" smtClean="0"/>
              <a:t>支持的属性如下，配置的前缀是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clientName</a:t>
            </a:r>
            <a:r>
              <a:rPr lang="en-US" altLang="zh-CN" dirty="0" smtClean="0"/>
              <a:t>&gt;.ribbon.</a:t>
            </a:r>
            <a:r>
              <a:rPr lang="zh-CN" altLang="en-US" dirty="0" smtClean="0"/>
              <a:t>*，如果</a:t>
            </a:r>
            <a:r>
              <a:rPr lang="en-US" altLang="zh-CN" dirty="0" err="1" smtClean="0"/>
              <a:t>clientName</a:t>
            </a:r>
            <a:r>
              <a:rPr lang="zh-CN" altLang="en-US" dirty="0" smtClean="0"/>
              <a:t>省略，则表示全局配置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NFLoadBalancerClassName</a:t>
            </a:r>
            <a:r>
              <a:rPr lang="zh-CN" altLang="en-US" dirty="0" smtClean="0"/>
              <a:t>：配置</a:t>
            </a:r>
            <a:r>
              <a:rPr lang="en-US" altLang="zh-CN" dirty="0" err="1" smtClean="0"/>
              <a:t>ILoadBalancer</a:t>
            </a:r>
            <a:r>
              <a:rPr lang="zh-CN" altLang="en-US" dirty="0" smtClean="0"/>
              <a:t>的实现类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NFLoadBalancerRuleClassName</a:t>
            </a:r>
            <a:r>
              <a:rPr lang="en-US" altLang="zh-CN" dirty="0" smtClean="0"/>
              <a:t>:</a:t>
            </a:r>
            <a:r>
              <a:rPr lang="zh-CN" altLang="en-US" dirty="0" smtClean="0"/>
              <a:t> 配置</a:t>
            </a:r>
            <a:r>
              <a:rPr lang="en-US" altLang="zh-CN" dirty="0" err="1" smtClean="0"/>
              <a:t>IRule</a:t>
            </a:r>
            <a:r>
              <a:rPr lang="zh-CN" altLang="en-US" dirty="0" smtClean="0"/>
              <a:t>的实现类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NFLoadBalancerPingClassName</a:t>
            </a:r>
            <a:r>
              <a:rPr lang="en-US" altLang="zh-CN" dirty="0" smtClean="0"/>
              <a:t>:</a:t>
            </a:r>
            <a:r>
              <a:rPr lang="zh-CN" altLang="en-US" dirty="0" smtClean="0"/>
              <a:t> 配置</a:t>
            </a:r>
            <a:r>
              <a:rPr lang="en-US" altLang="zh-CN" dirty="0" err="1" smtClean="0"/>
              <a:t>IPing</a:t>
            </a:r>
            <a:r>
              <a:rPr lang="zh-CN" altLang="en-US" dirty="0" smtClean="0"/>
              <a:t>的实现类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NIWSServerListClassName</a:t>
            </a:r>
            <a:r>
              <a:rPr lang="zh-CN" altLang="en-US" dirty="0" smtClean="0"/>
              <a:t>：配置</a:t>
            </a:r>
            <a:r>
              <a:rPr lang="en-US" altLang="zh-CN" dirty="0" err="1" smtClean="0"/>
              <a:t>ServerList</a:t>
            </a:r>
            <a:r>
              <a:rPr lang="zh-CN" altLang="en-US" dirty="0" smtClean="0"/>
              <a:t>的实现类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NIWSServerListFilterClassName</a:t>
            </a:r>
            <a:r>
              <a:rPr lang="zh-CN" altLang="en-US" dirty="0" smtClean="0"/>
              <a:t>：配置</a:t>
            </a:r>
            <a:r>
              <a:rPr lang="en-US" altLang="zh-CN" dirty="0" err="1" smtClean="0"/>
              <a:t>ServerListFilter</a:t>
            </a:r>
            <a:r>
              <a:rPr lang="zh-CN" altLang="en-US" dirty="0" smtClean="0"/>
              <a:t>的实现类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26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user-service:</a:t>
            </a:r>
          </a:p>
          <a:p>
            <a:pPr lvl="1"/>
            <a:r>
              <a:rPr lang="en-US" altLang="zh-CN" dirty="0" smtClean="0"/>
              <a:t>ribbon:</a:t>
            </a:r>
          </a:p>
          <a:p>
            <a:pPr lvl="2"/>
            <a:r>
              <a:rPr lang="en-US" altLang="zh-CN" dirty="0" err="1" smtClean="0"/>
              <a:t>NFLoadBalancerRuleClassName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com.netflix.loadbalancer.RandomRule</a:t>
            </a:r>
            <a:endParaRPr lang="en-US" altLang="zh-CN" dirty="0" smtClean="0"/>
          </a:p>
          <a:p>
            <a:r>
              <a:rPr lang="zh-CN" altLang="en-US" dirty="0" smtClean="0"/>
              <a:t>配置名为</a:t>
            </a:r>
            <a:r>
              <a:rPr lang="en-US" altLang="zh-CN" dirty="0" smtClean="0"/>
              <a:t>user-service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的负载均衡规则为随机规则。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ribbon</a:t>
            </a:r>
          </a:p>
          <a:p>
            <a:pPr lvl="1"/>
            <a:r>
              <a:rPr lang="en-US" altLang="zh-CN" dirty="0" err="1"/>
              <a:t>NFLoadBalancerRuleClassName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 smtClean="0"/>
              <a:t>com.netflix.loadbalancer.RandomRule</a:t>
            </a:r>
            <a:endParaRPr lang="en-US" altLang="zh-CN" dirty="0" smtClean="0"/>
          </a:p>
          <a:p>
            <a:r>
              <a:rPr lang="zh-CN" altLang="en-US" dirty="0" smtClean="0"/>
              <a:t>配置全局规则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1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脱离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Ribbon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510" y="3100973"/>
            <a:ext cx="5407290" cy="2036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1"/>
            <a:ext cx="5809578" cy="334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3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修改配置文件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item-</a:t>
            </a:r>
            <a:r>
              <a:rPr lang="en-US" dirty="0" err="1"/>
              <a:t>service.ribbon.listOfServers</a:t>
            </a:r>
            <a:r>
              <a:rPr lang="en-US" dirty="0"/>
              <a:t>: localhost:9620, </a:t>
            </a:r>
            <a:r>
              <a:rPr lang="en-US" dirty="0" smtClean="0"/>
              <a:t>localhost:9621</a:t>
            </a:r>
          </a:p>
          <a:p>
            <a:endParaRPr lang="en-US" dirty="0"/>
          </a:p>
          <a:p>
            <a:r>
              <a:rPr lang="en-US" altLang="zh-CN" dirty="0" smtClean="0"/>
              <a:t>user-service</a:t>
            </a:r>
            <a:r>
              <a:rPr lang="zh-CN" altLang="en-US" dirty="0" smtClean="0"/>
              <a:t>不依赖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，只使用</a:t>
            </a:r>
            <a:r>
              <a:rPr lang="en-US" altLang="zh-CN" dirty="0" smtClean="0"/>
              <a:t>Ribbon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35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order-service</a:t>
            </a:r>
            <a:r>
              <a:rPr lang="zh-CN" altLang="en-US" dirty="0" smtClean="0"/>
              <a:t>注册到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order-service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的引入，已经实现了微服务的注册与发现</a:t>
            </a:r>
            <a:endParaRPr lang="en-US" altLang="zh-CN" dirty="0" smtClean="0"/>
          </a:p>
          <a:p>
            <a:r>
              <a:rPr lang="zh-CN" altLang="en-US" dirty="0" smtClean="0"/>
              <a:t>服务的调用方需要能够找到并使用这些注册好的服务</a:t>
            </a:r>
            <a:endParaRPr lang="en-US" altLang="zh-CN" dirty="0" smtClean="0"/>
          </a:p>
          <a:p>
            <a:r>
              <a:rPr lang="zh-CN" altLang="en-US" dirty="0" smtClean="0"/>
              <a:t>需要实现负载均衡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Netflix</a:t>
            </a:r>
            <a:r>
              <a:rPr lang="zh-CN" altLang="en-US" dirty="0" smtClean="0"/>
              <a:t>发布的负载均衡器，它有助于控制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客户端的行为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配置服务提供地址列表，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可以基于某种负载均衡算法，自动的帮助服务消费者去请求</a:t>
            </a:r>
            <a:endParaRPr lang="en-US" altLang="zh-CN" dirty="0" smtClean="0"/>
          </a:p>
          <a:p>
            <a:r>
              <a:rPr lang="en-US" altLang="zh-CN" dirty="0" smtClean="0"/>
              <a:t>Ribbon</a:t>
            </a:r>
            <a:r>
              <a:rPr lang="zh-CN" altLang="en-US" dirty="0" smtClean="0"/>
              <a:t>默认提供了很多负载均衡算法，如轮询、随机等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SpringCloud</a:t>
            </a:r>
            <a:r>
              <a:rPr lang="zh-CN" altLang="en-US" dirty="0" smtClean="0"/>
              <a:t>中，当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配合使用时，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可自动从</a:t>
            </a:r>
            <a:r>
              <a:rPr lang="en-US" altLang="zh-CN" dirty="0" err="1" smtClean="0"/>
              <a:t>EurekaServer</a:t>
            </a:r>
            <a:r>
              <a:rPr lang="zh-CN" altLang="en-US" dirty="0" smtClean="0"/>
              <a:t>获取服务提供者地址列表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58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7" y="582419"/>
            <a:ext cx="10615863" cy="61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微服务消费者整合</a:t>
            </a:r>
            <a:r>
              <a:rPr lang="en-US" altLang="zh-CN" dirty="0" smtClean="0"/>
              <a:t>Ribbon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user-service</a:t>
            </a:r>
            <a:r>
              <a:rPr lang="zh-CN" altLang="en-US" dirty="0" smtClean="0"/>
              <a:t>引入依赖</a:t>
            </a:r>
            <a:endParaRPr lang="en-US" altLang="zh-CN" dirty="0" smtClean="0"/>
          </a:p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/>
              <a:t>spring-cloud-starter-</a:t>
            </a:r>
            <a:r>
              <a:rPr lang="en-US" dirty="0" err="1"/>
              <a:t>netflix</a:t>
            </a:r>
            <a:r>
              <a:rPr lang="en-US" dirty="0"/>
              <a:t>-eureka-client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/>
              <a:t>spring-cloud-starter-</a:t>
            </a:r>
            <a:r>
              <a:rPr lang="en-US" dirty="0" err="1"/>
              <a:t>netflix</a:t>
            </a:r>
            <a:r>
              <a:rPr lang="en-US" dirty="0"/>
              <a:t>-ribbon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</a:t>
            </a:r>
            <a:r>
              <a:rPr lang="en-US" dirty="0"/>
              <a:t>2.1.1.RELEASE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spring.application.name</a:t>
            </a:r>
            <a:r>
              <a:rPr lang="en-US" dirty="0"/>
              <a:t>=user-service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eureka.client.service-url.defaultZone</a:t>
            </a:r>
            <a:r>
              <a:rPr lang="en-US" dirty="0"/>
              <a:t>=http://localhost:8761/eureka/</a:t>
            </a:r>
            <a:br>
              <a:rPr lang="en-US" dirty="0"/>
            </a:br>
            <a:r>
              <a:rPr lang="en-US" dirty="0" err="1"/>
              <a:t>eureka.instance.prefer</a:t>
            </a:r>
            <a:r>
              <a:rPr lang="en-US" dirty="0"/>
              <a:t>-</a:t>
            </a:r>
            <a:r>
              <a:rPr lang="en-US" dirty="0" err="1"/>
              <a:t>ip</a:t>
            </a:r>
            <a:r>
              <a:rPr lang="en-US" dirty="0"/>
              <a:t>-address=</a:t>
            </a:r>
            <a:r>
              <a:rPr lang="en-US" b="1" dirty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4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RestTemplateConfig</a:t>
            </a:r>
            <a:r>
              <a:rPr lang="zh-CN" altLang="en-US" dirty="0" smtClean="0"/>
              <a:t>增加注解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LoadBalanced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5000"/>
            <a:ext cx="12192000" cy="262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5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ItemRepository</a:t>
            </a:r>
            <a:r>
              <a:rPr lang="zh-CN" altLang="en-US" dirty="0" smtClean="0"/>
              <a:t>的调用方式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069"/>
            <a:ext cx="12192000" cy="467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Ribbon</a:t>
            </a:r>
            <a:r>
              <a:rPr lang="zh-CN" altLang="en-US" dirty="0" smtClean="0"/>
              <a:t>配置自定义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Ribbon</a:t>
            </a:r>
            <a:r>
              <a:rPr lang="zh-CN" altLang="en-US" dirty="0" smtClean="0"/>
              <a:t>的默认配置为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IClientConfig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ribbonClientConfig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DefaultClientConfigImpl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Irule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ribbonRule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ZoneAvoidanceRule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Iping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ribbonPing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DummyPing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ServerList</a:t>
            </a:r>
            <a:r>
              <a:rPr lang="en-US" altLang="zh-CN" dirty="0" smtClean="0"/>
              <a:t>&lt;Server&gt;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ribbonServerList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ConfigurationBasedServerList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ServerListFilter</a:t>
            </a:r>
            <a:r>
              <a:rPr lang="en-US" altLang="zh-CN" dirty="0" smtClean="0"/>
              <a:t>&lt;Server&gt;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ribbonServerListFilter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ZonePreferenceServerListFilter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ILoadBalancer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ribbonLoadBalancer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ZoneAwareLoadBalancer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ServerListUpdater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ribbonServerListUpdater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PollingServerListUpdater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3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423</Words>
  <Application>Microsoft Macintosh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DengXian</vt:lpstr>
      <vt:lpstr>DengXian Light</vt:lpstr>
      <vt:lpstr>Arial</vt:lpstr>
      <vt:lpstr>Office Theme</vt:lpstr>
      <vt:lpstr>Ribbon介绍与实践</vt:lpstr>
      <vt:lpstr>PowerPoint Presentation</vt:lpstr>
      <vt:lpstr>Ribbon简介</vt:lpstr>
      <vt:lpstr>PowerPoint Presentation</vt:lpstr>
      <vt:lpstr>微服务消费者整合Ribbon</vt:lpstr>
      <vt:lpstr>配置application.properties</vt:lpstr>
      <vt:lpstr>RestTemplateConfig增加注解</vt:lpstr>
      <vt:lpstr>修改ItemRepository的调用方式</vt:lpstr>
      <vt:lpstr>Ribbon配置自定义</vt:lpstr>
      <vt:lpstr>PowerPoint Presentation</vt:lpstr>
      <vt:lpstr>自定义Ribbon配置</vt:lpstr>
      <vt:lpstr>全局配置</vt:lpstr>
      <vt:lpstr>使用属性自定义配置</vt:lpstr>
      <vt:lpstr>PowerPoint Presentation</vt:lpstr>
      <vt:lpstr>脱离Eureka使用Ribbon</vt:lpstr>
      <vt:lpstr>修改配置文件</vt:lpstr>
      <vt:lpstr>上机练习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Ribbon介绍与实践</dc:title>
  <dc:creator>Microsoft Office User</dc:creator>
  <cp:lastModifiedBy>Microsoft Office User</cp:lastModifiedBy>
  <cp:revision>19</cp:revision>
  <dcterms:created xsi:type="dcterms:W3CDTF">2019-06-19T01:52:40Z</dcterms:created>
  <dcterms:modified xsi:type="dcterms:W3CDTF">2019-06-20T06:26:40Z</dcterms:modified>
</cp:coreProperties>
</file>