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7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E5C1-B7E6-344D-A7A5-4C7D95EBB5C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pkin.io/pages/quickstar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zipkin/zipkin/issues/187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ring-cloud/spring-cloud-sleuth/issues/912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zipkin/zipkin/blob/master/zipkin-server/README.md#elasticsearch-storag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pkin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Sleuth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pki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72" y="1825625"/>
            <a:ext cx="5980434" cy="455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本机搭建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https://zipkin.io/pages/quickstart.html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curl </a:t>
            </a:r>
            <a:r>
              <a:rPr lang="en-US" dirty="0"/>
              <a:t>-</a:t>
            </a:r>
            <a:r>
              <a:rPr lang="en-US" dirty="0" err="1"/>
              <a:t>sSL</a:t>
            </a:r>
            <a:r>
              <a:rPr lang="en-US" dirty="0" smtClean="0"/>
              <a:t> https://</a:t>
            </a:r>
            <a:r>
              <a:rPr lang="en-US" dirty="0" err="1" smtClean="0"/>
              <a:t>zipkin.io</a:t>
            </a:r>
            <a:r>
              <a:rPr lang="en-US" dirty="0" smtClean="0"/>
              <a:t>/</a:t>
            </a:r>
            <a:r>
              <a:rPr lang="en-US" dirty="0" err="1" smtClean="0"/>
              <a:t>quickstart.sh</a:t>
            </a:r>
            <a:r>
              <a:rPr lang="en-US" dirty="0" smtClean="0"/>
              <a:t> | bash </a:t>
            </a:r>
            <a:r>
              <a:rPr lang="en-US" dirty="0"/>
              <a:t>-s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 </a:t>
            </a:r>
            <a:r>
              <a:rPr lang="en-US" dirty="0"/>
              <a:t>-jar</a:t>
            </a:r>
            <a:r>
              <a:rPr lang="en-US" dirty="0" smtClean="0"/>
              <a:t> </a:t>
            </a:r>
            <a:r>
              <a:rPr lang="en-US" dirty="0" err="1" smtClean="0"/>
              <a:t>zipkin.jar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集成</a:t>
            </a:r>
            <a:r>
              <a:rPr lang="en-US" altLang="zh-CN" dirty="0" smtClean="0"/>
              <a:t>Sleuth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Zipkin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spring-cloud-sleuth-</a:t>
            </a:r>
            <a:r>
              <a:rPr lang="en-US" dirty="0" err="1" smtClean="0"/>
              <a:t>zipkin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spring.zipkin.base-url</a:t>
            </a:r>
            <a:r>
              <a:rPr lang="en-US" dirty="0"/>
              <a:t>=http://localhost:9411</a:t>
            </a:r>
          </a:p>
        </p:txBody>
      </p:sp>
    </p:spTree>
    <p:extLst>
      <p:ext uri="{BB962C8B-B14F-4D97-AF65-F5344CB8AC3E}">
        <p14:creationId xmlns:p14="http://schemas.microsoft.com/office/powerpoint/2010/main" val="182099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可能遇到的问题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user-service</a:t>
            </a:r>
            <a:r>
              <a:rPr lang="zh-CN" altLang="en-US" dirty="0" smtClean="0"/>
              <a:t>不能正确发送信息到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注释掉自定义的</a:t>
            </a:r>
            <a:r>
              <a:rPr lang="en-US" altLang="zh-CN" dirty="0" err="1" smtClean="0"/>
              <a:t>Irule</a:t>
            </a:r>
            <a:endParaRPr lang="en-US" altLang="zh-CN" dirty="0" smtClean="0"/>
          </a:p>
          <a:p>
            <a:pPr lvl="1"/>
            <a:r>
              <a:rPr lang="en-US" dirty="0" err="1"/>
              <a:t>spring.zipkin.discovery</a:t>
            </a:r>
            <a:r>
              <a:rPr lang="en-US" dirty="0"/>
              <a:t>-client-enabled=</a:t>
            </a:r>
            <a:r>
              <a:rPr lang="en-US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注册到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https://github.com/openzipkin/zipkin/issues/1870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手动创建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spring-boot-starter-web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io.zipkin.java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zipkin</a:t>
            </a:r>
            <a:r>
              <a:rPr lang="en-US" dirty="0" smtClean="0"/>
              <a:t>-server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io.zipkin.java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zipkin-autoconfigure-ui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-eureka-client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40980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手动创建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&lt;parent&gt;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spring-boot-starter-parent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1.5.21.RELEASE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relativePath</a:t>
            </a:r>
            <a:r>
              <a:rPr lang="en-US" dirty="0"/>
              <a:t> /&gt; &lt;!-- lookup parent from repository --&gt;</a:t>
            </a:r>
            <a:br>
              <a:rPr lang="en-US" dirty="0"/>
            </a:br>
            <a:r>
              <a:rPr lang="en-US" dirty="0"/>
              <a:t>&lt;/parent</a:t>
            </a:r>
            <a:r>
              <a:rPr lang="en-US" dirty="0" smtClean="0"/>
              <a:t>&gt;</a:t>
            </a:r>
          </a:p>
          <a:p>
            <a:r>
              <a:rPr lang="en-US" dirty="0"/>
              <a:t>&lt;properties&gt;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java.version</a:t>
            </a:r>
            <a:r>
              <a:rPr lang="en-US" dirty="0"/>
              <a:t>&gt;</a:t>
            </a:r>
            <a:r>
              <a:rPr lang="en-US" dirty="0" smtClean="0"/>
              <a:t>1.8</a:t>
            </a:r>
            <a:r>
              <a:rPr lang="en-US" dirty="0"/>
              <a:t>&lt;/</a:t>
            </a:r>
            <a:r>
              <a:rPr lang="en-US" dirty="0" err="1"/>
              <a:t>java.version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&lt;spring-</a:t>
            </a:r>
            <a:r>
              <a:rPr lang="en-US" dirty="0" err="1"/>
              <a:t>cloud.version</a:t>
            </a:r>
            <a:r>
              <a:rPr lang="en-US" dirty="0"/>
              <a:t>&gt;</a:t>
            </a:r>
            <a:r>
              <a:rPr lang="en-US" dirty="0" smtClean="0"/>
              <a:t>Edgware.SR6</a:t>
            </a:r>
            <a:r>
              <a:rPr lang="en-US" dirty="0"/>
              <a:t>&lt;/spring-</a:t>
            </a:r>
            <a:r>
              <a:rPr lang="en-US" dirty="0" err="1"/>
              <a:t>cloud.version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&lt;/properties&gt;</a:t>
            </a:r>
          </a:p>
          <a:p>
            <a:r>
              <a:rPr lang="en-US" dirty="0"/>
              <a:t>&lt;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&lt;dependencies&gt;</a:t>
            </a:r>
            <a:br>
              <a:rPr lang="en-US" dirty="0"/>
            </a:br>
            <a:r>
              <a:rPr lang="en-US" dirty="0"/>
              <a:t>    &lt;dependency&gt;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spring-cloud-dependencies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&lt;version&gt;</a:t>
            </a:r>
            <a:r>
              <a:rPr lang="en-US" dirty="0" smtClean="0"/>
              <a:t>${spring-</a:t>
            </a:r>
            <a:r>
              <a:rPr lang="en-US" dirty="0" err="1" smtClean="0"/>
              <a:t>cloud.version</a:t>
            </a:r>
            <a:r>
              <a:rPr lang="en-US" dirty="0" smtClean="0"/>
              <a:t>}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      &lt;type&gt;</a:t>
            </a:r>
            <a:r>
              <a:rPr lang="en-US" dirty="0" err="1" smtClean="0"/>
              <a:t>pom</a:t>
            </a:r>
            <a:r>
              <a:rPr lang="en-US" dirty="0"/>
              <a:t>&lt;/type&gt;</a:t>
            </a:r>
            <a:br>
              <a:rPr lang="en-US" dirty="0"/>
            </a:br>
            <a:r>
              <a:rPr lang="en-US" dirty="0"/>
              <a:t>      &lt;scope&gt;</a:t>
            </a:r>
            <a:r>
              <a:rPr lang="en-US" dirty="0" smtClean="0"/>
              <a:t>import</a:t>
            </a:r>
            <a:r>
              <a:rPr lang="en-US" dirty="0"/>
              <a:t>&lt;/scope&gt;</a:t>
            </a:r>
            <a:br>
              <a:rPr lang="en-US" dirty="0"/>
            </a:br>
            <a:r>
              <a:rPr lang="en-US" dirty="0"/>
              <a:t>    &lt;/dependency&gt;</a:t>
            </a:r>
            <a:br>
              <a:rPr lang="en-US" dirty="0"/>
            </a:br>
            <a:r>
              <a:rPr lang="en-US" dirty="0"/>
              <a:t>  &lt;/dependencies&gt;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514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EnableZipkinServer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https://github.com/spring-cloud/spring-cloud-sleuth/issues/912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561"/>
            <a:ext cx="6946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5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server.port</a:t>
            </a:r>
            <a:r>
              <a:rPr lang="en-US" dirty="0"/>
              <a:t>=9411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spring.application.name</a:t>
            </a:r>
            <a:r>
              <a:rPr lang="en-US" dirty="0"/>
              <a:t>=</a:t>
            </a:r>
            <a:r>
              <a:rPr lang="en-US" dirty="0" err="1"/>
              <a:t>zipkin</a:t>
            </a:r>
            <a:r>
              <a:rPr lang="en-US" dirty="0"/>
              <a:t>-server</a:t>
            </a:r>
            <a:br>
              <a:rPr lang="en-US" dirty="0"/>
            </a:br>
            <a:r>
              <a:rPr lang="en-US" dirty="0" err="1"/>
              <a:t>eureka.client.service-url.defaultZone</a:t>
            </a:r>
            <a:r>
              <a:rPr lang="en-US" dirty="0"/>
              <a:t>=http://localhost:8761/eureka/</a:t>
            </a:r>
            <a:br>
              <a:rPr lang="en-US" dirty="0"/>
            </a:br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</a:t>
            </a:r>
            <a:r>
              <a:rPr lang="en-US" b="1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分布式计算的八大误区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Deutsch</a:t>
            </a:r>
            <a:r>
              <a:rPr lang="zh-CN" altLang="en-US" dirty="0" smtClean="0"/>
              <a:t>的文章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Fallacies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Computing</a:t>
            </a:r>
          </a:p>
          <a:p>
            <a:pPr lvl="1"/>
            <a:r>
              <a:rPr lang="zh-CN" altLang="en-US" dirty="0" smtClean="0"/>
              <a:t>网络可靠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延迟为零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带宽无限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网络绝对安全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网络拓扑不会改变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必须有一名管理员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传输成本为零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网络同质化</a:t>
            </a:r>
            <a:endParaRPr lang="en-US" altLang="zh-CN" dirty="0" smtClean="0"/>
          </a:p>
          <a:p>
            <a:r>
              <a:rPr lang="zh-CN" altLang="en-US" dirty="0"/>
              <a:t>从这些问题可以看出，网络是很大的一个问题，网络并不可靠，而且网络资源是有限的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7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7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使用消息中间件收集数据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使用消息中间件，与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直接收集相比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微服务与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解耦，不需要知道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的网络地址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一些情况下，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与微服务网络可能</a:t>
            </a:r>
            <a:r>
              <a:rPr lang="zh-CN" altLang="en-US" dirty="0" smtClean="0"/>
              <a:t>不通，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无法工作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的安装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ZooKeeper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https://apache.org/dist/zookeeper/stable/apache-zookeeper-3.5.5-bin.tar.gz</a:t>
            </a:r>
          </a:p>
          <a:p>
            <a:pPr lvl="1"/>
            <a:r>
              <a:rPr lang="en-US" altLang="zh-CN" dirty="0" smtClean="0"/>
              <a:t>tar -</a:t>
            </a:r>
            <a:r>
              <a:rPr lang="en-US" altLang="zh-CN" dirty="0" err="1" smtClean="0"/>
              <a:t>zxf</a:t>
            </a:r>
            <a:r>
              <a:rPr lang="en-US" altLang="zh-CN" dirty="0" smtClean="0"/>
              <a:t> apache-zookeeper-3.5.5-bin.tar.gz</a:t>
            </a:r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data</a:t>
            </a:r>
          </a:p>
          <a:p>
            <a:pPr lvl="1"/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start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 </a:t>
            </a:r>
            <a:r>
              <a:rPr lang="en-US" altLang="zh-CN" dirty="0" smtClean="0"/>
              <a:t>Kafka</a:t>
            </a:r>
          </a:p>
          <a:p>
            <a:pPr lvl="1"/>
            <a:r>
              <a:rPr lang="en-US" altLang="zh-CN" dirty="0" err="1" smtClean="0"/>
              <a:t>wget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http://mirror.bit.edu.cn/apache/kafka/2.2.1/kafka_2.11-2.2.1.tgz</a:t>
            </a:r>
          </a:p>
          <a:p>
            <a:pPr lvl="1"/>
            <a:r>
              <a:rPr lang="en-US" altLang="zh-CN" dirty="0" smtClean="0"/>
              <a:t>tar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err="1" smtClean="0"/>
              <a:t>zxf</a:t>
            </a:r>
            <a:r>
              <a:rPr lang="zh-CN" altLang="en-US" dirty="0" smtClean="0"/>
              <a:t> </a:t>
            </a:r>
            <a:r>
              <a:rPr lang="en-US" altLang="zh-CN" dirty="0" smtClean="0"/>
              <a:t>kafka_2.11-2.2.1.tgz</a:t>
            </a:r>
          </a:p>
          <a:p>
            <a:pPr lvl="1"/>
            <a:r>
              <a:rPr lang="en-US" dirty="0" smtClean="0"/>
              <a:t>bin/</a:t>
            </a:r>
            <a:r>
              <a:rPr lang="en-US" dirty="0" err="1" smtClean="0"/>
              <a:t>kafka</a:t>
            </a:r>
            <a:r>
              <a:rPr lang="en-US" dirty="0" smtClean="0"/>
              <a:t>-server-</a:t>
            </a:r>
            <a:r>
              <a:rPr lang="en-US" dirty="0" err="1" smtClean="0"/>
              <a:t>start.sh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server.properties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7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KAFKA_BOOTSTRAP_SERVERS=52.82.11.108:9092 java -jar </a:t>
            </a:r>
            <a:r>
              <a:rPr lang="en-US" dirty="0" err="1" smtClean="0"/>
              <a:t>zipkin.jar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8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smtClean="0"/>
              <a:t>user-service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去除原有的</a:t>
            </a:r>
            <a:r>
              <a:rPr lang="en-US" altLang="zh-CN" dirty="0" smtClean="0"/>
              <a:t>sleuth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的相关依赖</a:t>
            </a:r>
            <a:endParaRPr lang="en-US" altLang="zh-CN" dirty="0" smtClean="0"/>
          </a:p>
          <a:p>
            <a:r>
              <a:rPr lang="zh-CN" altLang="en-US" dirty="0" smtClean="0"/>
              <a:t>增加依赖</a:t>
            </a:r>
            <a:endParaRPr lang="en-US" altLang="zh-CN" dirty="0" smtClean="0"/>
          </a:p>
          <a:p>
            <a:pPr lvl="1"/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zipkin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org.springframework.kafka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</a:t>
            </a:r>
            <a:r>
              <a:rPr lang="en-US" dirty="0" err="1" smtClean="0"/>
              <a:t>kafka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application.properties</a:t>
            </a:r>
            <a:endParaRPr lang="en-US" altLang="zh-CN" dirty="0" smtClean="0"/>
          </a:p>
          <a:p>
            <a:pPr lvl="1"/>
            <a:r>
              <a:rPr lang="en-US" dirty="0"/>
              <a:t>#</a:t>
            </a:r>
            <a:r>
              <a:rPr lang="en-US" dirty="0" err="1"/>
              <a:t>spring.zipkin.base-url</a:t>
            </a:r>
            <a:r>
              <a:rPr lang="en-US" dirty="0"/>
              <a:t>=http://</a:t>
            </a:r>
            <a:r>
              <a:rPr lang="en-US" dirty="0" smtClean="0"/>
              <a:t>localhost:9411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spring.zipkin.sender.type</a:t>
            </a:r>
            <a:r>
              <a:rPr lang="en-US" dirty="0"/>
              <a:t>=</a:t>
            </a:r>
            <a:r>
              <a:rPr lang="en-US" i="1" dirty="0" err="1"/>
              <a:t>kafka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err="1"/>
              <a:t>spring.kafka.bootstrap</a:t>
            </a:r>
            <a:r>
              <a:rPr lang="en-US" dirty="0"/>
              <a:t>-servers=52.82.11.108:9092</a:t>
            </a:r>
          </a:p>
        </p:txBody>
      </p:sp>
    </p:spTree>
    <p:extLst>
      <p:ext uri="{BB962C8B-B14F-4D97-AF65-F5344CB8AC3E}">
        <p14:creationId xmlns:p14="http://schemas.microsoft.com/office/powerpoint/2010/main" val="34873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启动一个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bin/</a:t>
            </a:r>
            <a:r>
              <a:rPr lang="en-US" dirty="0" err="1" smtClean="0"/>
              <a:t>kafka</a:t>
            </a:r>
            <a:r>
              <a:rPr lang="en-US" dirty="0" smtClean="0"/>
              <a:t>-console-</a:t>
            </a:r>
            <a:r>
              <a:rPr lang="en-US" dirty="0" err="1" smtClean="0"/>
              <a:t>consumer.sh</a:t>
            </a:r>
            <a:r>
              <a:rPr lang="en-US" dirty="0" smtClean="0"/>
              <a:t> --bootstrap-server 52.82.11.108:9092 --from-beginning --topic </a:t>
            </a:r>
            <a:r>
              <a:rPr lang="en-US" dirty="0" err="1" smtClean="0"/>
              <a:t>zipkin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63" y="2728913"/>
            <a:ext cx="8562474" cy="40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1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存储跟踪数据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是将数据存储在内从中的，一般不适用与生产环境</a:t>
            </a:r>
            <a:endParaRPr lang="en-US" altLang="zh-CN" dirty="0" smtClean="0"/>
          </a:p>
          <a:p>
            <a:r>
              <a:rPr lang="zh-CN" altLang="en-US" dirty="0" smtClean="0"/>
              <a:t>一单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重启或崩溃，导致历史数据全部丢失</a:t>
            </a:r>
            <a:endParaRPr lang="en-US" altLang="zh-CN" dirty="0" smtClean="0"/>
          </a:p>
          <a:p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支持多种后端存储，例如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Cassandra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2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启动参数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https://github.com/openzipkin/zipkin/blob/master/zipkin-server/README.md#elasticsearch-storage</a:t>
            </a:r>
            <a:endParaRPr lang="en-US" dirty="0" smtClean="0"/>
          </a:p>
          <a:p>
            <a:r>
              <a:rPr lang="en-US" dirty="0" smtClean="0"/>
              <a:t>KAFKA_BOOTSTRAP_SERVERS=52.82.11.108:9092 </a:t>
            </a:r>
            <a:r>
              <a:rPr lang="zh-CN" altLang="en-US" dirty="0" smtClean="0"/>
              <a:t>   </a:t>
            </a:r>
            <a:r>
              <a:rPr lang="en-US" dirty="0" smtClean="0"/>
              <a:t>STORAGE_TYPE=</a:t>
            </a:r>
            <a:r>
              <a:rPr lang="en-US" dirty="0" err="1" smtClean="0"/>
              <a:t>elasticsearch</a:t>
            </a:r>
            <a:r>
              <a:rPr lang="en-US" dirty="0" smtClean="0"/>
              <a:t> ES_HOSTS=http://myhost:9200 java -jar </a:t>
            </a:r>
            <a:r>
              <a:rPr lang="en-US" dirty="0" err="1" smtClean="0"/>
              <a:t>zipkin.jar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6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77" y="0"/>
            <a:ext cx="7746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为什么要实现微服务跟踪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微服务之间通过网络进行通信</a:t>
            </a:r>
            <a:endParaRPr lang="en-US" altLang="zh-CN" dirty="0" smtClean="0"/>
          </a:p>
          <a:p>
            <a:r>
              <a:rPr lang="zh-CN" altLang="en-US" dirty="0" smtClean="0"/>
              <a:t>如果能够跟踪每个请求，了解请求经过那些为服务、请求耗费时间、网络延迟、业务逻辑耗费时间等指标，那么就能更好地分析系统瓶颈，解决系统问题。</a:t>
            </a:r>
            <a:endParaRPr lang="en-US" altLang="zh-CN" dirty="0" smtClean="0"/>
          </a:p>
          <a:p>
            <a:r>
              <a:rPr lang="zh-CN" altLang="en-US" dirty="0" smtClean="0"/>
              <a:t>因此，微服务跟踪很有必要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Sleuth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提供了分布式跟踪的解决方案，它大量借用了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HTrace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 smtClean="0"/>
              <a:t>基本术语：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span</a:t>
            </a:r>
            <a:r>
              <a:rPr lang="zh-CN" altLang="en-US" dirty="0" smtClean="0"/>
              <a:t>（跨度）：基本工作单元。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用一个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唯一标识。除</a:t>
            </a:r>
            <a:r>
              <a:rPr lang="en-US" altLang="zh-CN" dirty="0" smtClean="0"/>
              <a:t>ID</a:t>
            </a:r>
            <a:r>
              <a:rPr lang="zh-CN" altLang="en-US" dirty="0" smtClean="0"/>
              <a:t>外，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 除</a:t>
            </a:r>
            <a:r>
              <a:rPr lang="en-US" altLang="zh-CN" dirty="0" smtClean="0"/>
              <a:t>ID</a:t>
            </a:r>
            <a:r>
              <a:rPr lang="zh-CN" altLang="en-US" dirty="0" smtClean="0"/>
              <a:t>外，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还包含其他数据，例如描述，时间戳事件，键值对的注解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spanID,span</a:t>
            </a:r>
            <a:r>
              <a:rPr lang="zh-CN" altLang="en-US" dirty="0" smtClean="0"/>
              <a:t>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等。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被启动和停止时，记录了时间信息。初始化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被称为</a:t>
            </a:r>
            <a:r>
              <a:rPr lang="en-US" altLang="zh-CN" dirty="0" smtClean="0"/>
              <a:t>"root span",</a:t>
            </a:r>
            <a:r>
              <a:rPr lang="zh-CN" altLang="en-US" dirty="0" smtClean="0"/>
              <a:t>该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相等。   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trace(</a:t>
            </a:r>
            <a:r>
              <a:rPr lang="zh-CN" altLang="en-US" dirty="0" smtClean="0"/>
              <a:t>跟踪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：一组共享</a:t>
            </a:r>
            <a:r>
              <a:rPr lang="en-US" altLang="zh-CN" dirty="0" smtClean="0"/>
              <a:t>"root span"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组成的树状结构称为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也是用一位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唯一标识，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中的所有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都共享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   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annotation(</a:t>
            </a:r>
            <a:r>
              <a:rPr lang="zh-CN" altLang="en-US" dirty="0" smtClean="0"/>
              <a:t>标注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用来记录事件的存在，其中，核心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用来定义请求的开始和结束。      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CS(Client Sent </a:t>
            </a:r>
            <a:r>
              <a:rPr lang="zh-CN" altLang="en-US" dirty="0" smtClean="0"/>
              <a:t>客户端发送</a:t>
            </a:r>
            <a:r>
              <a:rPr lang="en-US" altLang="zh-CN" dirty="0" smtClean="0"/>
              <a:t>):</a:t>
            </a:r>
            <a:r>
              <a:rPr lang="zh-CN" altLang="en-US" dirty="0" smtClean="0"/>
              <a:t>客户端发起一个请求，该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的开始        </a:t>
            </a:r>
            <a:endParaRPr lang="en-US" altLang="zh-CN" dirty="0"/>
          </a:p>
          <a:p>
            <a:pPr lvl="2"/>
            <a:r>
              <a:rPr lang="en-US" altLang="zh-CN" dirty="0" smtClean="0"/>
              <a:t>SR(Server Received</a:t>
            </a:r>
            <a:r>
              <a:rPr lang="zh-CN" altLang="en-US" dirty="0" smtClean="0"/>
              <a:t>服务器端接收</a:t>
            </a:r>
            <a:r>
              <a:rPr lang="en-US" altLang="zh-CN" dirty="0" smtClean="0"/>
              <a:t>):</a:t>
            </a:r>
            <a:r>
              <a:rPr lang="zh-CN" altLang="en-US" dirty="0" smtClean="0"/>
              <a:t>服务器端得到请求并准备处理它。如果用</a:t>
            </a:r>
            <a:r>
              <a:rPr lang="en-US" altLang="zh-CN" dirty="0" smtClean="0"/>
              <a:t>SR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CS</a:t>
            </a:r>
            <a:r>
              <a:rPr lang="zh-CN" altLang="en-US" dirty="0" smtClean="0"/>
              <a:t>时间戳，就可以得到网络延迟。        </a:t>
            </a:r>
            <a:endParaRPr lang="en-US" altLang="zh-CN" dirty="0"/>
          </a:p>
          <a:p>
            <a:pPr lvl="2"/>
            <a:r>
              <a:rPr lang="en-US" altLang="zh-CN" dirty="0" smtClean="0"/>
              <a:t>SS(Server Sent</a:t>
            </a:r>
            <a:r>
              <a:rPr lang="zh-CN" altLang="en-US" dirty="0" smtClean="0"/>
              <a:t>服务器端发送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：该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表明完成请求处理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当响应发回客户端时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。如果用</a:t>
            </a:r>
            <a:r>
              <a:rPr lang="en-US" altLang="zh-CN" dirty="0" smtClean="0"/>
              <a:t>SS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SR</a:t>
            </a:r>
            <a:r>
              <a:rPr lang="zh-CN" altLang="en-US" dirty="0" smtClean="0"/>
              <a:t>时间戳，就能得到服务器端处理请求所需的时间。        </a:t>
            </a:r>
            <a:endParaRPr lang="en-US" altLang="zh-CN" dirty="0"/>
          </a:p>
          <a:p>
            <a:pPr lvl="2"/>
            <a:r>
              <a:rPr lang="en-US" altLang="zh-CN" dirty="0" smtClean="0"/>
              <a:t>CR(Client Received</a:t>
            </a:r>
            <a:r>
              <a:rPr lang="zh-CN" altLang="en-US" dirty="0" smtClean="0"/>
              <a:t>客户端接收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结束的标识。客户端成功接收到服务器端的响应。如果用</a:t>
            </a:r>
            <a:r>
              <a:rPr lang="en-US" altLang="zh-CN" dirty="0" smtClean="0"/>
              <a:t>CR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CS</a:t>
            </a:r>
            <a:r>
              <a:rPr lang="zh-CN" altLang="en-US" dirty="0" smtClean="0"/>
              <a:t>的时间戳就可以得到从客户端发送请求到服务端响应的所需的时间。</a:t>
            </a:r>
          </a:p>
        </p:txBody>
      </p:sp>
    </p:spTree>
    <p:extLst>
      <p:ext uri="{BB962C8B-B14F-4D97-AF65-F5344CB8AC3E}">
        <p14:creationId xmlns:p14="http://schemas.microsoft.com/office/powerpoint/2010/main" val="12142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ace Info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0346" cy="65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8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spring-cloud-starter-sleuth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4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spring.application.name</a:t>
            </a:r>
            <a:r>
              <a:rPr lang="en-US" altLang="zh-CN" dirty="0" smtClean="0"/>
              <a:t>=user-service</a:t>
            </a:r>
          </a:p>
          <a:p>
            <a:r>
              <a:rPr lang="en-US" dirty="0" err="1"/>
              <a:t>spring.sleuth.sampler.probability</a:t>
            </a:r>
            <a:r>
              <a:rPr lang="en-US" dirty="0"/>
              <a:t>=1.0</a:t>
            </a:r>
            <a:br>
              <a:rPr lang="en-US" dirty="0"/>
            </a:br>
            <a:r>
              <a:rPr lang="en-US" dirty="0" err="1"/>
              <a:t>logging.level.root</a:t>
            </a:r>
            <a:r>
              <a:rPr lang="en-US" dirty="0"/>
              <a:t>=INFO</a:t>
            </a:r>
            <a:br>
              <a:rPr lang="en-US" dirty="0"/>
            </a:br>
            <a:r>
              <a:rPr lang="en-US" dirty="0" err="1" smtClean="0"/>
              <a:t>logging.level.org.springframework.web.servlet.DispatcherServlet</a:t>
            </a:r>
            <a:r>
              <a:rPr lang="en-US" dirty="0" smtClean="0"/>
              <a:t>=DEBUG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19" y="0"/>
            <a:ext cx="8546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3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Sleuth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配合使用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Zipkin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开源的分布式跟踪系统，基于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的论文设计而来。它的主要功能是收集系统的时序数据，从而追踪微服务架构的系统延时等问题。</a:t>
            </a:r>
            <a:endParaRPr lang="en-US" altLang="zh-CN" dirty="0" smtClean="0"/>
          </a:p>
          <a:p>
            <a:r>
              <a:rPr lang="en-US" altLang="zh-CN" dirty="0" err="1" smtClean="0"/>
              <a:t>Zipkin</a:t>
            </a:r>
            <a:r>
              <a:rPr lang="zh-CN" altLang="en-US" dirty="0" smtClean="0"/>
              <a:t>还提供了一个非常友好的界面，来帮助分析追踪系统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https://zipkin.io/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595</Words>
  <Application>Microsoft Macintosh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Spring Cloud Sleuth</vt:lpstr>
      <vt:lpstr>分布式计算的八大误区</vt:lpstr>
      <vt:lpstr>为什么要实现微服务跟踪</vt:lpstr>
      <vt:lpstr>Spring Cloud Sleuth</vt:lpstr>
      <vt:lpstr>PowerPoint Presentation</vt:lpstr>
      <vt:lpstr>整合Spring Cloud Sleuth</vt:lpstr>
      <vt:lpstr>修改application.properties</vt:lpstr>
      <vt:lpstr>PowerPoint Presentation</vt:lpstr>
      <vt:lpstr>Sleuth与zipkin配合使用</vt:lpstr>
      <vt:lpstr>PowerPoint Presentation</vt:lpstr>
      <vt:lpstr>本机搭建Zipkin Server</vt:lpstr>
      <vt:lpstr>Springboot 集成Sleuth Zipkin</vt:lpstr>
      <vt:lpstr>application.properties</vt:lpstr>
      <vt:lpstr>可能遇到的问题</vt:lpstr>
      <vt:lpstr>将zipkin注册到Eureka中</vt:lpstr>
      <vt:lpstr>手动创建Zipkin Server</vt:lpstr>
      <vt:lpstr>手动创建Zipkin Server</vt:lpstr>
      <vt:lpstr>@EnableZipkinServer</vt:lpstr>
      <vt:lpstr>application.properties</vt:lpstr>
      <vt:lpstr>PowerPoint Presentation</vt:lpstr>
      <vt:lpstr>使用消息中间件收集数据</vt:lpstr>
      <vt:lpstr>Kafka的安装</vt:lpstr>
      <vt:lpstr>改造Zipkin Server</vt:lpstr>
      <vt:lpstr>改造user-service</vt:lpstr>
      <vt:lpstr>启动一个kafka consumer</vt:lpstr>
      <vt:lpstr>使用Elasticsearch存储跟踪数据</vt:lpstr>
      <vt:lpstr>修改Server启动参数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Sleuth</dc:title>
  <dc:creator>Microsoft Office User</dc:creator>
  <cp:lastModifiedBy>Microsoft Office User</cp:lastModifiedBy>
  <cp:revision>24</cp:revision>
  <dcterms:created xsi:type="dcterms:W3CDTF">2019-06-23T06:49:38Z</dcterms:created>
  <dcterms:modified xsi:type="dcterms:W3CDTF">2019-06-25T06:41:24Z</dcterms:modified>
</cp:coreProperties>
</file>