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24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413180-627D-D14C-B140-4D2F7C8FA7F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9240-13A3-A249-8B48-5950D779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什么是Spring</a:t>
            </a:r>
            <a:r>
              <a:rPr lang="en-US" b="1" dirty="0"/>
              <a:t> Cloud？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尽管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带有“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”的字样，但它并不是云计算解决方案，而是在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基础上构建的，用于快速构建分布式系统的通用模式的工具集。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开发的应用程序非常适合在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（例如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Foundry</a:t>
            </a:r>
            <a:r>
              <a:rPr lang="zh-CN" altLang="en-US" dirty="0" smtClean="0"/>
              <a:t>）上部署，所以又叫做云原生应用（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）。云原生（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）可以简单理解为面向云环境的软件架构。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24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的特点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约定优与配置</a:t>
            </a:r>
            <a:endParaRPr lang="en-US" altLang="zh-CN" dirty="0" smtClean="0"/>
          </a:p>
          <a:p>
            <a:r>
              <a:rPr lang="zh-CN" altLang="en-US" dirty="0" smtClean="0"/>
              <a:t>使用各种环境。开发、部署在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或者各种云环境</a:t>
            </a:r>
            <a:endParaRPr lang="en-US" altLang="zh-CN" dirty="0" smtClean="0"/>
          </a:p>
          <a:p>
            <a:r>
              <a:rPr lang="zh-CN" altLang="en-US" dirty="0" smtClean="0"/>
              <a:t>隐藏了组件的复杂性，并提供声明式、无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的配置方式</a:t>
            </a:r>
            <a:endParaRPr lang="en-US" altLang="zh-CN" dirty="0" smtClean="0"/>
          </a:p>
          <a:p>
            <a:r>
              <a:rPr lang="zh-CN" altLang="en-US" dirty="0" smtClean="0"/>
              <a:t>开箱即用，快速启动</a:t>
            </a:r>
            <a:endParaRPr lang="en-US" altLang="zh-CN" dirty="0" smtClean="0"/>
          </a:p>
          <a:p>
            <a:r>
              <a:rPr lang="zh-CN" altLang="en-US" dirty="0" smtClean="0"/>
              <a:t>轻量级的组件。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整合的组件大多比较轻量，例如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等都是各自领域轻量级的实现。</a:t>
            </a:r>
            <a:endParaRPr lang="en-US" altLang="zh-CN" dirty="0" smtClean="0"/>
          </a:p>
          <a:p>
            <a:r>
              <a:rPr lang="zh-CN" altLang="en-US" dirty="0" smtClean="0"/>
              <a:t>组件丰富，功能齐全。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为微服务架构提供了非常完整的支持，例如配置管理、服务发现、断路器、微服务网关等。</a:t>
            </a:r>
            <a:endParaRPr lang="en-US" altLang="zh-CN" dirty="0" smtClean="0"/>
          </a:p>
          <a:p>
            <a:r>
              <a:rPr lang="zh-CN" altLang="en-US" dirty="0" smtClean="0"/>
              <a:t>选型中立、丰富。例如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支持使用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ZooKeeper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实现服务发现</a:t>
            </a:r>
            <a:endParaRPr lang="en-US" altLang="zh-CN" dirty="0" smtClean="0"/>
          </a:p>
          <a:p>
            <a:r>
              <a:rPr lang="zh-CN" altLang="en-US" dirty="0" smtClean="0"/>
              <a:t>灵活。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的组成部分是解耦的，开发人员可按需灵活挑选技术选型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77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版本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是以英文单词</a:t>
            </a:r>
            <a:r>
              <a:rPr lang="en-US" altLang="zh-CN" dirty="0" smtClean="0"/>
              <a:t>SRX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为数字）的形式命名版本号的。</a:t>
            </a:r>
            <a:endParaRPr lang="en-US" altLang="zh-CN" dirty="0" smtClean="0"/>
          </a:p>
          <a:p>
            <a:r>
              <a:rPr lang="zh-CN" altLang="en-US" dirty="0" smtClean="0"/>
              <a:t>其中，英文单词叫做“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Camden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Dalston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Edgware</a:t>
            </a:r>
            <a:r>
              <a:rPr lang="zh-CN" altLang="en-US" dirty="0" smtClean="0"/>
              <a:t>等都是伦敦地铁站的名称，他们按照字母顺序发型，可以理解为主版本的演进。</a:t>
            </a:r>
            <a:r>
              <a:rPr lang="en-US" altLang="zh-CN" dirty="0" smtClean="0"/>
              <a:t>SR</a:t>
            </a:r>
            <a:r>
              <a:rPr lang="zh-CN" altLang="en-US" dirty="0" smtClean="0"/>
              <a:t> 表示“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”，一般表示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err="1" smtClean="0"/>
              <a:t>Dalston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SR4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Dalston</a:t>
            </a:r>
            <a:r>
              <a:rPr lang="zh-CN" altLang="en-US" dirty="0" smtClean="0"/>
              <a:t>版本的第四次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修复版本。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是一个综合项目，包含很多的子项目。由于子项目也维护着自己的版本号，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采用了这种版本命名方式，从而避免与子项目的版本混淆。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90" y="4695468"/>
            <a:ext cx="3820820" cy="20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版本对应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21611"/>
              </p:ext>
            </p:extLst>
          </p:nvPr>
        </p:nvGraphicFramePr>
        <p:xfrm>
          <a:off x="1280160" y="2052637"/>
          <a:ext cx="8435340" cy="4195764"/>
        </p:xfrm>
        <a:graphic>
          <a:graphicData uri="http://schemas.openxmlformats.org/drawingml/2006/table">
            <a:tbl>
              <a:tblPr/>
              <a:tblGrid>
                <a:gridCol w="3120390"/>
                <a:gridCol w="5314950"/>
              </a:tblGrid>
              <a:tr h="69929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Spring Boot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Spring Cloud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9294">
                <a:tc>
                  <a:txBody>
                    <a:bodyPr/>
                    <a:lstStyle/>
                    <a:p>
                      <a:r>
                        <a:rPr lang="hr-HR" sz="2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1.2.x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Angel版本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9294">
                <a:tc>
                  <a:txBody>
                    <a:bodyPr/>
                    <a:lstStyle/>
                    <a:p>
                      <a:r>
                        <a:rPr lang="hr-HR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1.3.x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Brixton版本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929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1.4.x stripes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Camden版本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9294">
                <a:tc>
                  <a:txBody>
                    <a:bodyPr/>
                    <a:lstStyle/>
                    <a:p>
                      <a:r>
                        <a:rPr lang="nb-NO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1.5.x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Dalston版本、Edgware版本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9294">
                <a:tc>
                  <a:txBody>
                    <a:bodyPr/>
                    <a:lstStyle/>
                    <a:p>
                      <a:r>
                        <a:rPr lang="hr-HR" sz="2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2.0.x</a:t>
                      </a: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Finchley版本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9929" marR="69929" marT="39960" marB="3996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子项目列表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9670"/>
              </p:ext>
            </p:extLst>
          </p:nvPr>
        </p:nvGraphicFramePr>
        <p:xfrm>
          <a:off x="1120138" y="1564680"/>
          <a:ext cx="8766812" cy="5293320"/>
        </p:xfrm>
        <a:graphic>
          <a:graphicData uri="http://schemas.openxmlformats.org/drawingml/2006/table">
            <a:tbl>
              <a:tblPr/>
              <a:tblGrid>
                <a:gridCol w="2191703"/>
                <a:gridCol w="2191703"/>
                <a:gridCol w="2191703"/>
                <a:gridCol w="2191703"/>
              </a:tblGrid>
              <a:tr h="227512">
                <a:tc>
                  <a:txBody>
                    <a:bodyPr/>
                    <a:lstStyle/>
                    <a:p>
                      <a:r>
                        <a:rPr lang="en-US" sz="1400"/>
                        <a:t>Component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Edgware.SR6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Finchley.SR2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Finchley.BUILD-SNAPSHOT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spring-cloud-aws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1.2.4.RELEASE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spring-cloud-bus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1.3.4.RELEASE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2.0.0.RELEASE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spring-cloud-cli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1.4.1.RELEASE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2.0.0.RELEASE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spring-cloud-commons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 dirty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1.3.6.RELEASE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spring-cloud-contract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1.2.7.RELEASE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spring-cloud-config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1.4.7.RELEASE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spring-cloud-netflix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1.4.7.RELEASE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spring-cloud-security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1.2.4.RELEASE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spring-cloud-cloudfoundry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1.1.3.RELEASE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spring-cloud-consul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1.3.6.RELEASE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spring-cloud-sleuth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1.3.6.RELEASE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spring-cloud-stream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Ditmars.SR5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Elmhurst.SR1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Elmhurst.BUILD-SNAPSHOT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spring-cloud-zookeeper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1.2.3.RELEASE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2.0.0.RELEASE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spring-boot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1.5.21.RELEASE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2.0.6.RELEASE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2.0.7.BUILD-SNAPSHOT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spring-cloud-task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1.2.4.RELEASE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2.0.0.RELEASE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spring-cloud-vault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1.1.3.RELEASE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spring-cloud-gateway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1.0.3.RELEASE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spring-cloud-openfeign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2.0.2.BUILD-SNAPSHOT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27512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spring-cloud-function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1.0.2.RELEASE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b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1.0.0.RELEASE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34302D"/>
                          </a:solidFill>
                          <a:effectLst/>
                          <a:latin typeface="varela round" charset="0"/>
                        </a:rPr>
                        <a:t>1.0.1.BUILD-SNAPSHOT</a:t>
                      </a:r>
                    </a:p>
                  </a:txBody>
                  <a:tcPr marL="29970" marR="29970" marT="14985" marB="149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9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472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varela round</vt:lpstr>
      <vt:lpstr>Wingdings 3</vt:lpstr>
      <vt:lpstr>宋体</vt:lpstr>
      <vt:lpstr>Arial</vt:lpstr>
      <vt:lpstr>Ion</vt:lpstr>
      <vt:lpstr>Spring Cloud介绍</vt:lpstr>
      <vt:lpstr>什么是Spring Cloud？ </vt:lpstr>
      <vt:lpstr>Spring Cloud的特点</vt:lpstr>
      <vt:lpstr>Spring Cloud版本</vt:lpstr>
      <vt:lpstr>SpringCloud与SpringBoot版本对应</vt:lpstr>
      <vt:lpstr>子项目列表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</dc:title>
  <dc:creator>Microsoft Office User</dc:creator>
  <cp:lastModifiedBy>Microsoft Office User</cp:lastModifiedBy>
  <cp:revision>8</cp:revision>
  <dcterms:created xsi:type="dcterms:W3CDTF">2019-06-17T08:28:56Z</dcterms:created>
  <dcterms:modified xsi:type="dcterms:W3CDTF">2019-06-17T09:08:05Z</dcterms:modified>
</cp:coreProperties>
</file>