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2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236-4A59-2E4E-8A03-103DECE90A0B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07DE-FA30-A249-93E0-C75CD5CB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上机练习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3-5</a:t>
            </a:r>
            <a:r>
              <a:rPr lang="zh-CN" altLang="en-US" dirty="0" smtClean="0"/>
              <a:t>人一组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AWS</a:t>
            </a:r>
            <a:r>
              <a:rPr lang="zh-CN" altLang="en-US" dirty="0" smtClean="0"/>
              <a:t>，每组可以使用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台以内的</a:t>
            </a:r>
            <a:r>
              <a:rPr lang="en-US" altLang="zh-CN" dirty="0" smtClean="0"/>
              <a:t>EC2</a:t>
            </a:r>
          </a:p>
          <a:p>
            <a:r>
              <a:rPr lang="zh-CN" altLang="en-US" dirty="0" smtClean="0"/>
              <a:t>目标：搭建一个完整的微服务集群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网络架构的设计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代码的托管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中间件的搭建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部署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8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基础微服务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在两台机器上分别部署</a:t>
            </a:r>
            <a:r>
              <a:rPr lang="en-US" altLang="zh-CN" dirty="0" smtClean="0"/>
              <a:t>item-service</a:t>
            </a:r>
          </a:p>
          <a:p>
            <a:r>
              <a:rPr lang="zh-CN" altLang="en-US" dirty="0" smtClean="0"/>
              <a:t>在两台机器上分别部署</a:t>
            </a:r>
            <a:r>
              <a:rPr lang="en-US" altLang="zh-CN" dirty="0" smtClean="0"/>
              <a:t>order</a:t>
            </a:r>
            <a:r>
              <a:rPr lang="en-US" altLang="zh-CN" dirty="0" smtClean="0"/>
              <a:t>-service</a:t>
            </a:r>
          </a:p>
          <a:p>
            <a:r>
              <a:rPr lang="zh-CN" altLang="en-US" dirty="0" smtClean="0"/>
              <a:t>在两台机器上分别部署</a:t>
            </a:r>
            <a:r>
              <a:rPr lang="en-US" altLang="zh-CN" dirty="0" smtClean="0"/>
              <a:t>user</a:t>
            </a:r>
            <a:r>
              <a:rPr lang="en-US" altLang="zh-CN" dirty="0" smtClean="0"/>
              <a:t>-service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中间件搭建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</a:p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一组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一组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一组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一组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搭建一个</a:t>
            </a:r>
            <a:r>
              <a:rPr lang="en-US" altLang="zh-CN" dirty="0" err="1" smtClean="0"/>
              <a:t>Kibana</a:t>
            </a:r>
            <a:r>
              <a:rPr lang="zh-CN" altLang="en-US" dirty="0" smtClean="0"/>
              <a:t>节点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32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节点（组）</a:t>
            </a:r>
            <a:endParaRPr lang="en-US" altLang="zh-CN" dirty="0" smtClean="0"/>
          </a:p>
          <a:p>
            <a:r>
              <a:rPr lang="zh-CN" altLang="en-US" dirty="0" smtClean="0"/>
              <a:t>搭建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网关</a:t>
            </a:r>
            <a:endParaRPr lang="en-US" altLang="zh-CN" dirty="0" smtClean="0"/>
          </a:p>
          <a:p>
            <a:r>
              <a:rPr lang="zh-CN" altLang="en-US" dirty="0" smtClean="0"/>
              <a:t>搭建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进行服务之间的负载均衡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进行容错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Sleuth</a:t>
            </a:r>
            <a:r>
              <a:rPr lang="zh-CN" altLang="en-US" dirty="0" smtClean="0"/>
              <a:t>进行链路追踪，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可视化查询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2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DengXian</vt:lpstr>
      <vt:lpstr>DengXian Light</vt:lpstr>
      <vt:lpstr>Arial</vt:lpstr>
      <vt:lpstr>Office Theme</vt:lpstr>
      <vt:lpstr>Spring Cloud上机练习</vt:lpstr>
      <vt:lpstr>上机安排</vt:lpstr>
      <vt:lpstr>基础微服务</vt:lpstr>
      <vt:lpstr>中间件搭建</vt:lpstr>
      <vt:lpstr>Spring Cloud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Cloud上机练习</dc:title>
  <dc:creator>Microsoft Office User</dc:creator>
  <cp:lastModifiedBy>Microsoft Office User</cp:lastModifiedBy>
  <cp:revision>5</cp:revision>
  <dcterms:created xsi:type="dcterms:W3CDTF">2019-06-26T05:06:12Z</dcterms:created>
  <dcterms:modified xsi:type="dcterms:W3CDTF">2019-06-26T05:28:15Z</dcterms:modified>
</cp:coreProperties>
</file>