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6CC6-A901-AA41-BB1B-DF7B990DC539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942E-2F2A-6945-A902-9372F54F99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1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6CC6-A901-AA41-BB1B-DF7B990DC539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942E-2F2A-6945-A902-9372F54F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4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6CC6-A901-AA41-BB1B-DF7B990DC539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942E-2F2A-6945-A902-9372F54F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9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6CC6-A901-AA41-BB1B-DF7B990DC539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942E-2F2A-6945-A902-9372F54F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1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6CC6-A901-AA41-BB1B-DF7B990DC539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942E-2F2A-6945-A902-9372F54F99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59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6CC6-A901-AA41-BB1B-DF7B990DC539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942E-2F2A-6945-A902-9372F54F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7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6CC6-A901-AA41-BB1B-DF7B990DC539}" type="datetimeFigureOut">
              <a:rPr lang="en-US" smtClean="0"/>
              <a:t>5/28/19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942E-2F2A-6945-A902-9372F54F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56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6CC6-A901-AA41-BB1B-DF7B990DC539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942E-2F2A-6945-A902-9372F54F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9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6CC6-A901-AA41-BB1B-DF7B990DC539}" type="datetimeFigureOut">
              <a:rPr lang="en-US" smtClean="0"/>
              <a:t>5/28/19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942E-2F2A-6945-A902-9372F54F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8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B086CC6-A901-AA41-BB1B-DF7B990DC539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AE942E-2F2A-6945-A902-9372F54F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1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6CC6-A901-AA41-BB1B-DF7B990DC539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942E-2F2A-6945-A902-9372F54F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5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B086CC6-A901-AA41-BB1B-DF7B990DC539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DAE942E-2F2A-6945-A902-9372F54F999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39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unoob.com/manual/git-guid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简明教程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4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http://www.runoob.com/manual/git-guide/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5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练习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 smtClean="0"/>
              <a:t>创建自己的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账号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 smtClean="0"/>
              <a:t>创建一个</a:t>
            </a:r>
            <a:r>
              <a:rPr lang="en-US" altLang="zh-CN" dirty="0" smtClean="0"/>
              <a:t>Repository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 smtClean="0"/>
              <a:t>编辑</a:t>
            </a:r>
            <a:r>
              <a:rPr lang="en-US" altLang="zh-CN" dirty="0" err="1" smtClean="0"/>
              <a:t>README.md</a:t>
            </a:r>
            <a:r>
              <a:rPr lang="zh-CN" altLang="en-US" dirty="0" smtClean="0"/>
              <a:t>，写上自己参加培训希望达到的目标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 smtClean="0"/>
              <a:t>把自己的</a:t>
            </a:r>
            <a:r>
              <a:rPr lang="en-US" altLang="zh-CN" dirty="0" err="1" smtClean="0"/>
              <a:t>springboot</a:t>
            </a:r>
            <a:r>
              <a:rPr lang="en-US" altLang="zh-CN" dirty="0" smtClean="0"/>
              <a:t>-demo</a:t>
            </a:r>
            <a:r>
              <a:rPr lang="zh-CN" altLang="en-US" dirty="0" smtClean="0"/>
              <a:t>源代码上传至分支</a:t>
            </a:r>
            <a:r>
              <a:rPr lang="en-US" altLang="zh-CN" smtClean="0"/>
              <a:t>feature/springboot</a:t>
            </a:r>
            <a:r>
              <a:rPr lang="en-US" altLang="zh-CN" dirty="0" smtClean="0"/>
              <a:t>-demo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 smtClean="0"/>
              <a:t>把自己的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地址共享到这里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liushuang</a:t>
            </a:r>
            <a:r>
              <a:rPr lang="en-US" dirty="0"/>
              <a:t>/</a:t>
            </a:r>
            <a:r>
              <a:rPr lang="en-US" dirty="0" err="1"/>
              <a:t>springboot</a:t>
            </a:r>
            <a:r>
              <a:rPr lang="en-US" dirty="0"/>
              <a:t>-study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18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281</TotalTime>
  <Words>53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宋体</vt:lpstr>
      <vt:lpstr>Retrospect</vt:lpstr>
      <vt:lpstr>Git简明教程</vt:lpstr>
      <vt:lpstr>PowerPoint Presentation</vt:lpstr>
      <vt:lpstr>Git练习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Git简明教程</dc:title>
  <dc:creator>Microsoft Office User</dc:creator>
  <cp:lastModifiedBy>Microsoft Office User</cp:lastModifiedBy>
  <cp:revision>10</cp:revision>
  <dcterms:created xsi:type="dcterms:W3CDTF">2019-05-28T02:46:31Z</dcterms:created>
  <dcterms:modified xsi:type="dcterms:W3CDTF">2019-05-28T07:30:11Z</dcterms:modified>
</cp:coreProperties>
</file>