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8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8FDE-0ADD-7343-AA63-A8DD5102CD70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www.pubnub.com/blog/2014-12-01-http-long-poll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WebSocket</a:t>
            </a:r>
            <a:r>
              <a:rPr lang="en-US" b="1" dirty="0"/>
              <a:t> </a:t>
            </a:r>
            <a:r>
              <a:rPr lang="en-US" b="1" dirty="0" smtClean="0"/>
              <a:t>事件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对象的相关事件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9822"/>
            <a:ext cx="10513815" cy="35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服务端对于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的支持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提供了</a:t>
            </a: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r>
              <a:rPr lang="zh-CN" altLang="en-US" dirty="0" smtClean="0"/>
              <a:t>需要实现接口</a:t>
            </a:r>
            <a:r>
              <a:rPr lang="en-US" dirty="0" err="1" smtClean="0"/>
              <a:t>WebSocketHandler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51" y="0"/>
            <a:ext cx="9088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用户输入</a:t>
            </a:r>
            <a:r>
              <a:rPr lang="en-US" altLang="zh-CN" dirty="0" err="1" smtClean="0"/>
              <a:t>myUserId</a:t>
            </a:r>
            <a:r>
              <a:rPr lang="zh-CN" altLang="en-US" dirty="0" smtClean="0"/>
              <a:t>进行连接</a:t>
            </a:r>
            <a:endParaRPr lang="en-US" altLang="zh-CN" dirty="0" smtClean="0"/>
          </a:p>
          <a:p>
            <a:r>
              <a:rPr lang="zh-CN" altLang="en-US" dirty="0" smtClean="0"/>
              <a:t>可以选择</a:t>
            </a:r>
            <a:r>
              <a:rPr lang="en-US" altLang="zh-CN" dirty="0" err="1" smtClean="0"/>
              <a:t>toUserId</a:t>
            </a:r>
            <a:r>
              <a:rPr lang="zh-CN" altLang="en-US" dirty="0" smtClean="0"/>
              <a:t>进行单独发送</a:t>
            </a:r>
            <a:r>
              <a:rPr lang="en-US" altLang="zh-CN" dirty="0" smtClean="0"/>
              <a:t>message</a:t>
            </a:r>
          </a:p>
          <a:p>
            <a:r>
              <a:rPr lang="zh-CN" altLang="en-US" dirty="0" smtClean="0"/>
              <a:t>可以选择广播对所有用户发送</a:t>
            </a:r>
            <a:r>
              <a:rPr lang="en-US" altLang="zh-CN" dirty="0" smtClean="0"/>
              <a:t>message</a:t>
            </a:r>
          </a:p>
          <a:p>
            <a:endParaRPr lang="en-US" dirty="0"/>
          </a:p>
          <a:p>
            <a:r>
              <a:rPr lang="zh-CN" altLang="en-US" dirty="0" smtClean="0"/>
              <a:t>附加题：</a:t>
            </a:r>
            <a:endParaRPr lang="en-US" altLang="zh-CN" dirty="0" smtClean="0"/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秒广播当前时间和连接人数</a:t>
            </a:r>
            <a:endParaRPr lang="en-US" altLang="zh-CN" dirty="0" smtClean="0"/>
          </a:p>
          <a:p>
            <a:r>
              <a:rPr lang="zh-CN" altLang="en-US" dirty="0" smtClean="0"/>
              <a:t>考虑分布式环境如何处理？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4001294"/>
            <a:ext cx="4813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spring-boot-starter-</a:t>
            </a:r>
            <a:r>
              <a:rPr lang="en-US" dirty="0" err="1"/>
              <a:t>thymeleaf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spring-boot-starter-web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spring-boot-starter-</a:t>
            </a:r>
            <a:r>
              <a:rPr lang="en-US" dirty="0" err="1"/>
              <a:t>websocket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com.google.guava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guava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/>
              <a:t>27.1-jre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org.apache.commons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commons-lang3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/>
              <a:t>3.9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com.alibaba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fastjson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/>
              <a:t>1.2.58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err="1"/>
              <a:t>MyWebSocketHandler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715294"/>
            <a:ext cx="11595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dirty="0" err="1"/>
              <a:t>MyWebSocketHandler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870"/>
            <a:ext cx="12192000" cy="45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WebSocketConfig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265363"/>
            <a:ext cx="110109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的映射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825625"/>
            <a:ext cx="8134350" cy="2532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4701382"/>
            <a:ext cx="46609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0138" y="5000625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等价于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HTML&amp;JS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59" y="0"/>
            <a:ext cx="1043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为什么需要 </a:t>
            </a:r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初次接触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的人，都会问同样的问题：我们已经有了 </a:t>
            </a:r>
            <a:r>
              <a:rPr lang="en-US" altLang="zh-CN" dirty="0"/>
              <a:t>HTTP </a:t>
            </a:r>
            <a:r>
              <a:rPr lang="zh-CN" altLang="en-US" dirty="0"/>
              <a:t>协议，为什么还需要另一个协议？它能带来什么好处？</a:t>
            </a:r>
          </a:p>
          <a:p>
            <a:r>
              <a:rPr lang="zh-CN" altLang="en-US" dirty="0"/>
              <a:t>答案很简单，因为 </a:t>
            </a:r>
            <a:r>
              <a:rPr lang="en-US" altLang="zh-CN" dirty="0"/>
              <a:t>HTTP </a:t>
            </a:r>
            <a:r>
              <a:rPr lang="zh-CN" altLang="en-US" dirty="0"/>
              <a:t>协议有一个缺陷：通信只能由客户端发起。</a:t>
            </a:r>
          </a:p>
          <a:p>
            <a:r>
              <a:rPr lang="zh-CN" altLang="en-US" dirty="0"/>
              <a:t>举例来说，我们想了解今天的天气，只能是客户端向服务器发出请求，服务器返回查询结果。</a:t>
            </a:r>
            <a:r>
              <a:rPr lang="en-US" altLang="zh-CN" dirty="0"/>
              <a:t>HTTP </a:t>
            </a:r>
            <a:r>
              <a:rPr lang="zh-CN" altLang="en-US" dirty="0"/>
              <a:t>协议做不到服务器主动向客户端推送信息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65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HTML&amp;JS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690688"/>
            <a:ext cx="10312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HTML&amp;JS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49" y="0"/>
            <a:ext cx="7994052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https://upload-images.jianshu.io/upload_images/3101171-4a1ef6256a987d05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49075" cy="71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8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ruanyifeng.com/blogimg/asset/2017/bg20170515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18070" y="1828800"/>
            <a:ext cx="40805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这种单向请求的特点，注定了如果服务器有连续的状态变化，客户端要获知就非常麻烦。我们只能使用</a:t>
            </a:r>
            <a:r>
              <a:rPr lang="en-US" altLang="zh-CN" sz="2000" u="sng" dirty="0">
                <a:hlinkClick r:id="rId3"/>
              </a:rPr>
              <a:t>"</a:t>
            </a:r>
            <a:r>
              <a:rPr lang="zh-CN" altLang="en-US" sz="2000" u="sng" dirty="0">
                <a:hlinkClick r:id="rId3"/>
              </a:rPr>
              <a:t>轮询</a:t>
            </a:r>
            <a:r>
              <a:rPr lang="en-US" altLang="zh-CN" sz="2000" u="sng" dirty="0">
                <a:hlinkClick r:id="rId3"/>
              </a:rPr>
              <a:t>"</a:t>
            </a:r>
            <a:r>
              <a:rPr lang="zh-CN" altLang="en-US" sz="2000" dirty="0"/>
              <a:t>：每隔一段时候，就发出一个询问，了解服务器有没有新的信息。最典型的场景就是聊天室。</a:t>
            </a:r>
          </a:p>
          <a:p>
            <a:r>
              <a:rPr lang="zh-CN" altLang="en-US" sz="2000" dirty="0"/>
              <a:t>轮询的效率低，非常浪费资源（因为必须不停连接，或者 </a:t>
            </a:r>
            <a:r>
              <a:rPr lang="en-US" altLang="zh-CN" sz="2000" dirty="0"/>
              <a:t>HTTP </a:t>
            </a:r>
            <a:r>
              <a:rPr lang="zh-CN" altLang="en-US" sz="2000" dirty="0"/>
              <a:t>连接始终打开）。因此，工程师们一直在思考，有没有更好的方法。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 </a:t>
            </a:r>
            <a:r>
              <a:rPr lang="zh-CN" altLang="en-US" sz="2000" dirty="0"/>
              <a:t>就是这样发明的。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01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协议在</a:t>
            </a:r>
            <a:r>
              <a:rPr lang="en-US" altLang="zh-CN" dirty="0"/>
              <a:t>2008</a:t>
            </a:r>
            <a:r>
              <a:rPr lang="zh-CN" altLang="en-US" dirty="0"/>
              <a:t>年诞生，</a:t>
            </a:r>
            <a:r>
              <a:rPr lang="en-US" altLang="zh-CN" dirty="0"/>
              <a:t>2011</a:t>
            </a:r>
            <a:r>
              <a:rPr lang="zh-CN" altLang="en-US" dirty="0"/>
              <a:t>年成为国际标准。所有浏览器都已经支持了。</a:t>
            </a:r>
            <a:endParaRPr lang="zh-CN" altLang="en-US" dirty="0"/>
          </a:p>
          <a:p>
            <a:r>
              <a:rPr lang="zh-CN" altLang="en-US" dirty="0"/>
              <a:t>它的最大特点就是，服务器可以主动向客户端推送信息，客户端也可以主动向服务器发送信息，是真正的双向平等对话，属于服务器推送技术的一种。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ruanyifeng.com/blogimg/asset/2017/bg2017051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744" y="250825"/>
            <a:ext cx="7487855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2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其他特点包括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）建立在 </a:t>
            </a:r>
            <a:r>
              <a:rPr lang="en-US" altLang="zh-CN" dirty="0"/>
              <a:t>TCP </a:t>
            </a:r>
            <a:r>
              <a:rPr lang="zh-CN" altLang="en-US" dirty="0"/>
              <a:t>协议之上，服务器端的实现比较容易。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）与 </a:t>
            </a:r>
            <a:r>
              <a:rPr lang="en-US" altLang="zh-CN" dirty="0"/>
              <a:t>HTTP </a:t>
            </a:r>
            <a:r>
              <a:rPr lang="zh-CN" altLang="en-US" dirty="0"/>
              <a:t>协议有着良好的兼容性。默认端口也是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，并且握手阶段采用 </a:t>
            </a:r>
            <a:r>
              <a:rPr lang="en-US" altLang="zh-CN" dirty="0"/>
              <a:t>HTTP </a:t>
            </a:r>
            <a:r>
              <a:rPr lang="zh-CN" altLang="en-US" dirty="0"/>
              <a:t>协议，因此握手时不容易屏蔽，能通过各种 </a:t>
            </a:r>
            <a:r>
              <a:rPr lang="en-US" altLang="zh-CN" dirty="0"/>
              <a:t>HTTP </a:t>
            </a:r>
            <a:r>
              <a:rPr lang="zh-CN" altLang="en-US" dirty="0"/>
              <a:t>代理服务器。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）数据格式比较轻量，性能开销小，通信高效。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）可以发送文本，也可以发送二进制数据。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）没有同源限制，客户端可以与任意服务器通信。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）协议标识符是</a:t>
            </a:r>
            <a:r>
              <a:rPr lang="en-US" altLang="zh-CN" dirty="0" err="1"/>
              <a:t>ws</a:t>
            </a:r>
            <a:r>
              <a:rPr lang="zh-CN" altLang="en-US" dirty="0"/>
              <a:t>（如果加密，则为</a:t>
            </a:r>
            <a:r>
              <a:rPr lang="en-US" altLang="zh-CN" dirty="0" err="1"/>
              <a:t>wss</a:t>
            </a:r>
            <a:r>
              <a:rPr lang="zh-CN" altLang="en-US" dirty="0"/>
              <a:t>），服务器网址就是 </a:t>
            </a:r>
            <a:r>
              <a:rPr lang="en-US" altLang="zh-CN" dirty="0"/>
              <a:t>URL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7470" y="6297930"/>
            <a:ext cx="64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ws</a:t>
            </a:r>
            <a:r>
              <a:rPr lang="en-US" sz="2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://example.com:80/some/path</a:t>
            </a:r>
          </a:p>
        </p:txBody>
      </p:sp>
    </p:spTree>
    <p:extLst>
      <p:ext uri="{BB962C8B-B14F-4D97-AF65-F5344CB8AC3E}">
        <p14:creationId xmlns:p14="http://schemas.microsoft.com/office/powerpoint/2010/main" val="154253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ruanyifeng.com/blogimg/asset/2017/bg20170515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85" y="1210077"/>
            <a:ext cx="7479030" cy="55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6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客户端的简单</a:t>
            </a:r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的用法相当简单。</a:t>
            </a:r>
          </a:p>
          <a:p>
            <a:r>
              <a:rPr lang="zh-CN" altLang="en-US" dirty="0"/>
              <a:t>下面是一个网页脚本的</a:t>
            </a:r>
            <a:r>
              <a:rPr lang="zh-CN" altLang="en-US" dirty="0" smtClean="0"/>
              <a:t>例子，</a:t>
            </a:r>
            <a:r>
              <a:rPr lang="zh-CN" altLang="en-US" dirty="0"/>
              <a:t>基本上一眼就能明白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946400"/>
            <a:ext cx="7569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504</Words>
  <Application>Microsoft Macintosh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Abadi MT Condensed Extra Bold</vt:lpstr>
      <vt:lpstr>Calibri</vt:lpstr>
      <vt:lpstr>Calibri Light</vt:lpstr>
      <vt:lpstr>DengXian</vt:lpstr>
      <vt:lpstr>DengXian Light</vt:lpstr>
      <vt:lpstr>Arial</vt:lpstr>
      <vt:lpstr>Office Theme</vt:lpstr>
      <vt:lpstr>Springboot应用实战</vt:lpstr>
      <vt:lpstr>为什么需要 WebSocket</vt:lpstr>
      <vt:lpstr>PowerPoint Presentation</vt:lpstr>
      <vt:lpstr>PowerPoint Presentation</vt:lpstr>
      <vt:lpstr>简介</vt:lpstr>
      <vt:lpstr>PowerPoint Presentation</vt:lpstr>
      <vt:lpstr>其他特点包括</vt:lpstr>
      <vt:lpstr>PowerPoint Presentation</vt:lpstr>
      <vt:lpstr>客户端的简单示例</vt:lpstr>
      <vt:lpstr>WebSocket 事件</vt:lpstr>
      <vt:lpstr>服务端对于WebSocket的支持</vt:lpstr>
      <vt:lpstr>动手实践</vt:lpstr>
      <vt:lpstr>引入依赖</vt:lpstr>
      <vt:lpstr>引入依赖</vt:lpstr>
      <vt:lpstr>创建MyWebSocketHandler</vt:lpstr>
      <vt:lpstr>创建MyWebSocketHandler</vt:lpstr>
      <vt:lpstr>配置WebSocketConfig</vt:lpstr>
      <vt:lpstr>配置Controller的映射</vt:lpstr>
      <vt:lpstr>配置HTML&amp;JS</vt:lpstr>
      <vt:lpstr>配置HTML&amp;JS</vt:lpstr>
      <vt:lpstr>配置HTML&amp;JS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Springboot应用实战</dc:title>
  <dc:creator>Microsoft Office User</dc:creator>
  <cp:lastModifiedBy>Microsoft Office User</cp:lastModifiedBy>
  <cp:revision>10</cp:revision>
  <dcterms:created xsi:type="dcterms:W3CDTF">2019-05-28T08:40:31Z</dcterms:created>
  <dcterms:modified xsi:type="dcterms:W3CDTF">2019-05-31T03:24:52Z</dcterms:modified>
</cp:coreProperties>
</file>