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90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5" r:id="rId29"/>
    <p:sldId id="286" r:id="rId30"/>
    <p:sldId id="287" r:id="rId31"/>
    <p:sldId id="273" r:id="rId32"/>
    <p:sldId id="274" r:id="rId33"/>
    <p:sldId id="275" r:id="rId34"/>
    <p:sldId id="288" r:id="rId35"/>
    <p:sldId id="27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Ui-3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一些</a:t>
            </a:r>
            <a:r>
              <a:rPr lang="zh-CN" altLang="en-US" smtClean="0"/>
              <a:t>常用</a:t>
            </a:r>
            <a:r>
              <a:rPr lang="zh-CN" altLang="en-US" smtClean="0"/>
              <a:t>控件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71612"/>
            <a:ext cx="885831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00034" y="2143116"/>
            <a:ext cx="5857916" cy="3214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7000860" y="1571612"/>
            <a:ext cx="2143140" cy="1214446"/>
          </a:xfrm>
          <a:prstGeom prst="wedgeRectCallout">
            <a:avLst>
              <a:gd name="adj1" fmla="val -79661"/>
              <a:gd name="adj2" fmla="val 12402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先定义一个日期设定时的响应函数类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5572140"/>
            <a:ext cx="8429684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72330" y="5643578"/>
            <a:ext cx="1214446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0"/>
          </p:cNvCxnSpPr>
          <p:nvPr/>
        </p:nvCxnSpPr>
        <p:spPr>
          <a:xfrm rot="16200000" flipV="1">
            <a:off x="6625843" y="4589867"/>
            <a:ext cx="785818" cy="1321603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标注 11"/>
          <p:cNvSpPr/>
          <p:nvPr/>
        </p:nvSpPr>
        <p:spPr>
          <a:xfrm>
            <a:off x="4000496" y="6286520"/>
            <a:ext cx="5143504" cy="500066"/>
          </a:xfrm>
          <a:prstGeom prst="wedgeRectCallout">
            <a:avLst>
              <a:gd name="adj1" fmla="val -67080"/>
              <a:gd name="adj2" fmla="val -61776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创建对话框时，第二个参数为日期设定响应函数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73600" cy="685792"/>
          </a:xfrm>
        </p:spPr>
        <p:txBody>
          <a:bodyPr/>
          <a:lstStyle/>
          <a:p>
            <a:r>
              <a:rPr lang="zh-CN" altLang="en-US" dirty="0" smtClean="0"/>
              <a:t>结果如右所示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43050"/>
            <a:ext cx="40481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TimePicker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3048"/>
          </a:xfrm>
        </p:spPr>
        <p:txBody>
          <a:bodyPr/>
          <a:lstStyle/>
          <a:p>
            <a:r>
              <a:rPr lang="en-US" altLang="zh-CN" dirty="0" err="1" smtClean="0"/>
              <a:t>TimePicker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TimePickerDialog</a:t>
            </a:r>
            <a:r>
              <a:rPr lang="zh-CN" altLang="zh-CN" dirty="0" smtClean="0"/>
              <a:t>与上述</a:t>
            </a:r>
            <a:r>
              <a:rPr lang="en-US" altLang="zh-CN" dirty="0" err="1" smtClean="0"/>
              <a:t>DatePicker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DatePickerDialog</a:t>
            </a:r>
            <a:r>
              <a:rPr lang="zh-CN" altLang="en-US" dirty="0" smtClean="0"/>
              <a:t>非常</a:t>
            </a:r>
            <a:r>
              <a:rPr lang="zh-CN" altLang="zh-CN" dirty="0" smtClean="0"/>
              <a:t>类似，可</a:t>
            </a:r>
            <a:r>
              <a:rPr lang="zh-CN" altLang="en-US" dirty="0" smtClean="0"/>
              <a:t>依照上述代码自己</a:t>
            </a:r>
            <a:r>
              <a:rPr lang="zh-CN" altLang="zh-CN" dirty="0" smtClean="0"/>
              <a:t>实验。</a:t>
            </a:r>
            <a:r>
              <a:rPr lang="en-US" altLang="zh-CN" dirty="0" err="1" smtClean="0"/>
              <a:t>TimePicker</a:t>
            </a:r>
            <a:r>
              <a:rPr lang="zh-CN" altLang="zh-CN" dirty="0" smtClean="0"/>
              <a:t>有以下重要方法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143248"/>
            <a:ext cx="828680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85720" y="4000504"/>
            <a:ext cx="8429684" cy="642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TimePickerDialog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1595455"/>
            <a:ext cx="8715436" cy="533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00034" y="3571876"/>
            <a:ext cx="7215238" cy="2286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786446" y="1643050"/>
            <a:ext cx="2714644" cy="1214446"/>
          </a:xfrm>
          <a:prstGeom prst="wedgeRectCallout">
            <a:avLst>
              <a:gd name="adj1" fmla="val -82414"/>
              <a:gd name="adj2" fmla="val 10824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将时间设置对话框打开时的时间设置为当前时间。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928926" y="6286520"/>
            <a:ext cx="571504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4000496" y="6286520"/>
            <a:ext cx="1857388" cy="500066"/>
          </a:xfrm>
          <a:prstGeom prst="wedgeRectCallout">
            <a:avLst>
              <a:gd name="adj1" fmla="val -75020"/>
              <a:gd name="adj2" fmla="val -3523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是否是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结果画面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276498"/>
            <a:ext cx="39243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79" y="2285992"/>
            <a:ext cx="38576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00034" y="1643050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最后一个参数是</a:t>
            </a:r>
            <a:r>
              <a:rPr lang="en-US" altLang="zh-CN" sz="2800" dirty="0" smtClean="0"/>
              <a:t>true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929190" y="1714488"/>
            <a:ext cx="350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最后一个参数是</a:t>
            </a:r>
            <a:r>
              <a:rPr lang="en-US" altLang="zh-CN" sz="2800" dirty="0" smtClean="0"/>
              <a:t>false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模拟和数字时钟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720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模拟时钟：</a:t>
            </a:r>
            <a:r>
              <a:rPr lang="en-US" altLang="zh-CN" dirty="0" err="1" smtClean="0"/>
              <a:t>AnalogClock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AnalogClock</a:t>
            </a:r>
            <a:r>
              <a:rPr lang="zh-CN" altLang="en-US" dirty="0" smtClean="0"/>
              <a:t>继承了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组件，重写了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OnDraw</a:t>
            </a:r>
            <a:r>
              <a:rPr lang="zh-CN" altLang="en-US" dirty="0" smtClean="0"/>
              <a:t>方法，它会在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上绘制模拟时钟。</a:t>
            </a:r>
            <a:endParaRPr lang="en-US" altLang="zh-CN" dirty="0" smtClean="0"/>
          </a:p>
          <a:p>
            <a:r>
              <a:rPr lang="zh-CN" altLang="en-US" dirty="0" smtClean="0"/>
              <a:t>数字时钟：</a:t>
            </a:r>
            <a:r>
              <a:rPr lang="en-US" altLang="zh-CN" dirty="0" err="1" smtClean="0"/>
              <a:t>DigitalClock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DigitalClock</a:t>
            </a:r>
            <a:r>
              <a:rPr lang="zh-CN" altLang="en-US" dirty="0" smtClean="0"/>
              <a:t>本身继承了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。也就是说它本身就是文本框，只是它里面显示的内容总是当前时间。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不同的是</a:t>
            </a:r>
            <a:r>
              <a:rPr lang="en-US" altLang="zh-CN" dirty="0" smtClean="0"/>
              <a:t>: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DigitalClock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android:text</a:t>
            </a:r>
            <a:r>
              <a:rPr lang="zh-CN" altLang="en-US" dirty="0" smtClean="0"/>
              <a:t>属性没什么作用</a:t>
            </a:r>
            <a:endParaRPr lang="en-US" altLang="zh-CN" dirty="0" smtClean="0"/>
          </a:p>
          <a:p>
            <a:r>
              <a:rPr lang="en-US" altLang="zh-CN" dirty="0" err="1" smtClean="0"/>
              <a:t>DigitalClock</a:t>
            </a:r>
            <a:r>
              <a:rPr lang="zh-CN" altLang="en-US" dirty="0" smtClean="0"/>
              <a:t>显示数字时钟，可以显示当前的秒数；</a:t>
            </a:r>
            <a:r>
              <a:rPr lang="en-US" altLang="zh-CN" dirty="0" err="1" smtClean="0"/>
              <a:t>AnalogClock</a:t>
            </a:r>
            <a:r>
              <a:rPr lang="zh-CN" altLang="en-US" dirty="0" smtClean="0"/>
              <a:t>显示模拟时钟，不会显示当前秒数。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模拟时钟属性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5858"/>
          </a:xfrm>
        </p:spPr>
        <p:txBody>
          <a:bodyPr/>
          <a:lstStyle/>
          <a:p>
            <a:r>
              <a:rPr lang="zh-CN" altLang="en-US" dirty="0" smtClean="0"/>
              <a:t>数字时钟非常简单，没什么特殊的属性。</a:t>
            </a:r>
            <a:endParaRPr lang="en-US" altLang="zh-CN" dirty="0" smtClean="0"/>
          </a:p>
          <a:p>
            <a:r>
              <a:rPr lang="zh-CN" altLang="en-US" dirty="0" smtClean="0"/>
              <a:t>模拟时钟有一些特别的属性，如下所示：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00372"/>
            <a:ext cx="84411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26882"/>
          <a:stretch>
            <a:fillRect/>
          </a:stretch>
        </p:blipFill>
        <p:spPr bwMode="auto">
          <a:xfrm>
            <a:off x="-33" y="1142984"/>
            <a:ext cx="5430217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428736"/>
            <a:ext cx="3643306" cy="528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6000768"/>
            <a:ext cx="4286280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3571868" y="4357694"/>
            <a:ext cx="2714644" cy="928694"/>
          </a:xfrm>
          <a:prstGeom prst="wedgeRectCallout">
            <a:avLst>
              <a:gd name="adj1" fmla="val -27542"/>
              <a:gd name="adj2" fmla="val 1241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注意：需要自己添加图片资源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进度条控件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16"/>
          </a:xfrm>
        </p:spPr>
        <p:txBody>
          <a:bodyPr/>
          <a:lstStyle/>
          <a:p>
            <a:r>
              <a:rPr lang="zh-CN" altLang="en-US" dirty="0" smtClean="0"/>
              <a:t>进度条控件的展现方式是多样的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286124"/>
            <a:ext cx="2943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00306"/>
            <a:ext cx="41814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4714884"/>
            <a:ext cx="49053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进度条的多种样式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57296"/>
          </a:xfrm>
        </p:spPr>
        <p:txBody>
          <a:bodyPr/>
          <a:lstStyle/>
          <a:p>
            <a:r>
              <a:rPr lang="zh-CN" altLang="en-US" dirty="0" smtClean="0"/>
              <a:t>控件名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ProgressBar</a:t>
            </a:r>
            <a:endParaRPr lang="en-US" altLang="zh-CN" dirty="0" smtClean="0"/>
          </a:p>
          <a:p>
            <a:r>
              <a:rPr lang="zh-CN" altLang="en-US" dirty="0" smtClean="0"/>
              <a:t>具有圆形、长形等多种样式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7496"/>
            <a:ext cx="867971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929198"/>
            <a:ext cx="403899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7" y="4857760"/>
            <a:ext cx="280989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5667375"/>
            <a:ext cx="24288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日期对话框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时间对话框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进度类控件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进度条对话框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拖动条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窗口属性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例子。。。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785926"/>
            <a:ext cx="57810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文件定义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要增加一个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，可以用下列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语句。注意，要使用</a:t>
            </a:r>
            <a:r>
              <a:rPr lang="en-US" altLang="zh-CN" dirty="0" smtClean="0"/>
              <a:t>style</a:t>
            </a:r>
            <a:r>
              <a:rPr lang="zh-CN" altLang="en-US" dirty="0" smtClean="0"/>
              <a:t>属性定义进度条样式。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857496"/>
            <a:ext cx="765625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4357694"/>
            <a:ext cx="7072362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1928794" y="5286388"/>
            <a:ext cx="2714644" cy="928694"/>
          </a:xfrm>
          <a:prstGeom prst="wedgeRectCallout">
            <a:avLst>
              <a:gd name="adj1" fmla="val 41999"/>
              <a:gd name="adj2" fmla="val -98208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改变</a:t>
            </a:r>
            <a:r>
              <a:rPr lang="en-US" altLang="zh-CN" sz="2400" dirty="0" smtClean="0"/>
              <a:t>style</a:t>
            </a:r>
            <a:r>
              <a:rPr lang="zh-CN" altLang="en-US" sz="2400" dirty="0" smtClean="0"/>
              <a:t>属性可以改变进度条外观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圆形进度条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5924"/>
          </a:xfrm>
        </p:spPr>
        <p:txBody>
          <a:bodyPr/>
          <a:lstStyle/>
          <a:p>
            <a:r>
              <a:rPr lang="zh-CN" altLang="en-US" dirty="0" smtClean="0"/>
              <a:t>圆形进度条的一个重要属性：隐藏或者显示</a:t>
            </a:r>
            <a:endParaRPr lang="en-US" altLang="zh-CN" dirty="0" smtClean="0"/>
          </a:p>
          <a:p>
            <a:r>
              <a:rPr lang="zh-CN" altLang="en-US" dirty="0" smtClean="0"/>
              <a:t>当某项进程未结束时，设置进度条为可见；当某项进程结束后，设置进度条为隐藏。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286124"/>
            <a:ext cx="818460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928662" y="4929198"/>
            <a:ext cx="7072362" cy="1000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5643570" y="4071942"/>
            <a:ext cx="3000396" cy="500066"/>
          </a:xfrm>
          <a:prstGeom prst="wedgeRectCallout">
            <a:avLst>
              <a:gd name="adj1" fmla="val -36466"/>
              <a:gd name="adj2" fmla="val 115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改变进度条显示状态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长形进度条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43048"/>
          </a:xfrm>
        </p:spPr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err="1" smtClean="0"/>
              <a:t>Widget.ProgressBar.Horizontal</a:t>
            </a:r>
            <a:r>
              <a:rPr lang="zh-CN" altLang="en-US" dirty="0" smtClean="0"/>
              <a:t>风格的进度条，才可以设置进度的递增。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6000768"/>
            <a:ext cx="556846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3214685"/>
            <a:ext cx="7072363" cy="228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472" y="3643314"/>
            <a:ext cx="250033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5400000">
            <a:off x="4857752" y="3143248"/>
            <a:ext cx="642942" cy="521497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1472" y="3929066"/>
            <a:ext cx="2714644" cy="2857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5400000">
            <a:off x="3571868" y="4714884"/>
            <a:ext cx="571504" cy="2571768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1472" y="4214818"/>
            <a:ext cx="3786214" cy="2857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5400000">
            <a:off x="4107653" y="4536288"/>
            <a:ext cx="571504" cy="3643338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动态修改进度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文件中设置外，也在代码中动态设置移动量。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方法，直接设置当前进度值。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incrementProgressBy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方法，它与</a:t>
            </a:r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的根本区别在于，该函数设置当前进度值的增量（正数为增，负数为减）。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err="1" smtClean="0"/>
              <a:t>setProgress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incrementProgressBy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对应的还有</a:t>
            </a:r>
            <a:r>
              <a:rPr lang="en-US" altLang="zh-CN" dirty="0" err="1" smtClean="0"/>
              <a:t>setSecondaryProgress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incrementSecondaryProgressBy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方法，用于设置第二进度值。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示例程序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142984"/>
            <a:ext cx="751545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071538" y="2143116"/>
            <a:ext cx="250033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3286116" y="500042"/>
            <a:ext cx="2714644" cy="500066"/>
          </a:xfrm>
          <a:prstGeom prst="wedgeRectCallout">
            <a:avLst>
              <a:gd name="adj1" fmla="val -49246"/>
              <a:gd name="adj2" fmla="val 26886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进度条当前主刻度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71538" y="2357430"/>
            <a:ext cx="521497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429388" y="1643050"/>
            <a:ext cx="2428892" cy="500066"/>
          </a:xfrm>
          <a:prstGeom prst="wedgeRectCallout">
            <a:avLst>
              <a:gd name="adj1" fmla="val -55223"/>
              <a:gd name="adj2" fmla="val 12435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设置进度条刻度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进度条对话框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除了上述的进度条，还有一种进度条对话框，即包含一个进度条的对话框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ProgressDialog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571744"/>
            <a:ext cx="757442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519" y="4033861"/>
            <a:ext cx="40290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拖动条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8618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控件是</a:t>
            </a:r>
            <a:r>
              <a:rPr lang="en-US" altLang="zh-CN" dirty="0" err="1" smtClean="0"/>
              <a:t>SeekBar</a:t>
            </a:r>
            <a:endParaRPr lang="en-US" altLang="zh-CN" dirty="0" smtClean="0"/>
          </a:p>
          <a:p>
            <a:r>
              <a:rPr lang="zh-CN" altLang="en-US" dirty="0" smtClean="0"/>
              <a:t>间接继承自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，所以与进度条类似，但是进度条采用颜色填充来表名进度完成的程度，而拖动条则通过滑动的位置来标识数值。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涉及到一个滑块的概念，所以新增了属性</a:t>
            </a:r>
            <a:r>
              <a:rPr lang="en-US" altLang="zh-CN" dirty="0" err="1" smtClean="0"/>
              <a:t>android:thumb</a:t>
            </a:r>
            <a:r>
              <a:rPr lang="zh-CN" altLang="en-US" dirty="0" smtClean="0"/>
              <a:t>来通过设置一个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对象，指定自定义滑块的外观，当然如果不设定也可以默认使用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自带的风格。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72140"/>
            <a:ext cx="390012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5572140"/>
            <a:ext cx="47625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中新增</a:t>
            </a:r>
            <a:r>
              <a:rPr lang="en-US" altLang="zh-CN" dirty="0" err="1" smtClean="0"/>
              <a:t>SeekBar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10714"/>
          <a:stretch>
            <a:fillRect/>
          </a:stretch>
        </p:blipFill>
        <p:spPr bwMode="auto">
          <a:xfrm>
            <a:off x="285720" y="1500174"/>
            <a:ext cx="560073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3286124"/>
            <a:ext cx="5663693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重要事件监听类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>
          <a:xfrm>
            <a:off x="500034" y="1643050"/>
            <a:ext cx="8153400" cy="828668"/>
          </a:xfrm>
        </p:spPr>
        <p:txBody>
          <a:bodyPr/>
          <a:lstStyle/>
          <a:p>
            <a:r>
              <a:rPr lang="zh-CN" altLang="en-US" dirty="0" smtClean="0"/>
              <a:t>重要事件监听类：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OnSeekBarChangeListener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357429"/>
            <a:ext cx="7643866" cy="447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572132" y="3429000"/>
            <a:ext cx="107157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标注 6"/>
          <p:cNvSpPr/>
          <p:nvPr/>
        </p:nvSpPr>
        <p:spPr>
          <a:xfrm>
            <a:off x="5857884" y="571480"/>
            <a:ext cx="2143140" cy="500066"/>
          </a:xfrm>
          <a:prstGeom prst="wedgeRectCallout">
            <a:avLst>
              <a:gd name="adj1" fmla="val -37656"/>
              <a:gd name="adj2" fmla="val 516605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/>
              <a:t>当前滑块位置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时间日期控件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lnSpcReduction="10000"/>
          </a:bodyPr>
          <a:lstStyle/>
          <a:p>
            <a:r>
              <a:rPr lang="zh-CN" altLang="zh-CN" dirty="0" smtClean="0"/>
              <a:t>在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中，时间日期控件相对来说还是比较丰富的。其中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DatePicker</a:t>
            </a:r>
            <a:r>
              <a:rPr lang="zh-CN" altLang="zh-CN" dirty="0" smtClean="0"/>
              <a:t>用来实现</a:t>
            </a:r>
            <a:r>
              <a:rPr lang="zh-CN" altLang="zh-CN" b="1" dirty="0" smtClean="0"/>
              <a:t>日期输入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TimePicker</a:t>
            </a:r>
            <a:r>
              <a:rPr lang="zh-CN" altLang="zh-CN" dirty="0" smtClean="0"/>
              <a:t>用来实现</a:t>
            </a:r>
            <a:r>
              <a:rPr lang="zh-CN" altLang="zh-CN" b="1" dirty="0" smtClean="0"/>
              <a:t>时间输入</a:t>
            </a:r>
            <a:r>
              <a:rPr lang="zh-CN" altLang="zh-CN" dirty="0" smtClean="0"/>
              <a:t>设置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DatePickerDialog</a:t>
            </a:r>
            <a:r>
              <a:rPr lang="zh-CN" altLang="zh-CN" dirty="0" smtClean="0"/>
              <a:t>是一个包含</a:t>
            </a:r>
            <a:r>
              <a:rPr lang="en-US" altLang="zh-CN" dirty="0" err="1" smtClean="0"/>
              <a:t>DatePicker</a:t>
            </a:r>
            <a:r>
              <a:rPr lang="zh-CN" altLang="zh-CN" dirty="0" smtClean="0"/>
              <a:t>控件的，用来显示日期对话框，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TimePickerDialog</a:t>
            </a:r>
            <a:r>
              <a:rPr lang="zh-CN" altLang="zh-CN" dirty="0" smtClean="0"/>
              <a:t>是一个用来包含</a:t>
            </a:r>
            <a:r>
              <a:rPr lang="en-US" altLang="zh-CN" dirty="0" err="1" smtClean="0"/>
              <a:t>TimePicker</a:t>
            </a:r>
            <a:r>
              <a:rPr lang="zh-CN" altLang="zh-CN" dirty="0" smtClean="0"/>
              <a:t>控件的，用来显示时间对话框。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AnalogClock</a:t>
            </a:r>
            <a:r>
              <a:rPr lang="zh-CN" altLang="zh-CN" dirty="0" smtClean="0"/>
              <a:t>用来显示一个指针式时钟，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DigitalClock</a:t>
            </a:r>
            <a:r>
              <a:rPr lang="zh-CN" altLang="zh-CN" dirty="0" smtClean="0"/>
              <a:t>用来显示一个数字式时钟</a:t>
            </a:r>
            <a:endParaRPr lang="en-US" altLang="zh-CN" dirty="0" smtClean="0"/>
          </a:p>
          <a:p>
            <a:r>
              <a:rPr lang="zh-CN" altLang="zh-CN" dirty="0" smtClean="0"/>
              <a:t>时钟也是很多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机开机就可看到的控件。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RatingBar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28866"/>
          </a:xfrm>
        </p:spPr>
        <p:txBody>
          <a:bodyPr/>
          <a:lstStyle/>
          <a:p>
            <a:r>
              <a:rPr lang="zh-CN" altLang="en-US" dirty="0" smtClean="0"/>
              <a:t>星级评分控件，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的用法非常相似，并且具有相同的父类</a:t>
            </a:r>
            <a:r>
              <a:rPr lang="en-US" altLang="zh-CN" dirty="0" err="1" smtClean="0"/>
              <a:t>AbsSeekBar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AbsSeekbar</a:t>
            </a:r>
            <a:r>
              <a:rPr lang="zh-CN" altLang="en-US" dirty="0" smtClean="0"/>
              <a:t>又继承自</a:t>
            </a:r>
            <a:r>
              <a:rPr lang="en-US" altLang="zh-CN" dirty="0" err="1" smtClean="0"/>
              <a:t>ProgressBar</a:t>
            </a:r>
            <a:r>
              <a:rPr lang="zh-CN" altLang="en-US" dirty="0" smtClean="0"/>
              <a:t>。而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SeekBar</a:t>
            </a:r>
            <a:r>
              <a:rPr lang="zh-CN" altLang="en-US" dirty="0" smtClean="0"/>
              <a:t>最大的区别在于：</a:t>
            </a:r>
            <a:r>
              <a:rPr lang="en-US" altLang="zh-CN" dirty="0" err="1" smtClean="0"/>
              <a:t>RatingBar</a:t>
            </a:r>
            <a:r>
              <a:rPr lang="zh-CN" altLang="en-US" dirty="0" smtClean="0"/>
              <a:t>通过星形图标来表示进度。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4143380"/>
            <a:ext cx="336560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043246"/>
          </a:xfrm>
        </p:spPr>
        <p:txBody>
          <a:bodyPr/>
          <a:lstStyle/>
          <a:p>
            <a:r>
              <a:rPr lang="zh-CN" altLang="en-US" dirty="0" smtClean="0"/>
              <a:t>如何隐藏窗口的标题</a:t>
            </a:r>
            <a:endParaRPr lang="en-US" altLang="zh-CN" dirty="0" smtClean="0"/>
          </a:p>
          <a:p>
            <a:r>
              <a:rPr lang="zh-CN" altLang="zh-CN" dirty="0" smtClean="0"/>
              <a:t>在主窗口的</a:t>
            </a:r>
            <a:r>
              <a:rPr lang="en-US" altLang="zh-CN" dirty="0" err="1" smtClean="0"/>
              <a:t>setContentView</a:t>
            </a:r>
            <a:r>
              <a:rPr lang="zh-CN" altLang="zh-CN" dirty="0" smtClean="0"/>
              <a:t>函数之前，加下面的函数：</a:t>
            </a:r>
          </a:p>
          <a:p>
            <a:pPr lvl="1"/>
            <a:r>
              <a:rPr lang="en-US" altLang="zh-CN" dirty="0" err="1" smtClean="0"/>
              <a:t>requestWindowFeature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Window.FEATURE_NO_TITLE</a:t>
            </a:r>
            <a:r>
              <a:rPr lang="en-US" altLang="zh-CN" dirty="0" smtClean="0"/>
              <a:t>); </a:t>
            </a:r>
          </a:p>
          <a:p>
            <a:r>
              <a:rPr lang="en-US" altLang="zh-CN" dirty="0" smtClean="0"/>
              <a:t>Window</a:t>
            </a:r>
            <a:r>
              <a:rPr lang="zh-CN" altLang="zh-CN" dirty="0" smtClean="0"/>
              <a:t>类还有更多效果</a:t>
            </a:r>
            <a:r>
              <a:rPr lang="zh-CN" altLang="en-US" dirty="0" smtClean="0"/>
              <a:t>，可自行实验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602030" cy="542916"/>
          </a:xfrm>
        </p:spPr>
        <p:txBody>
          <a:bodyPr/>
          <a:lstStyle/>
          <a:p>
            <a:r>
              <a:rPr lang="zh-CN" altLang="en-US" dirty="0" smtClean="0"/>
              <a:t>有窗口标题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9" y="2285992"/>
            <a:ext cx="4572001" cy="20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929190" y="1714488"/>
            <a:ext cx="2602030" cy="5429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zh-CN" altLang="en-US" sz="2900" dirty="0" smtClean="0"/>
              <a:t>无</a:t>
            </a:r>
            <a:r>
              <a:rPr kumimoji="0" lang="zh-CN" alt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窗口标题</a:t>
            </a:r>
            <a:endParaRPr kumimoji="0" lang="zh-CN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57430"/>
            <a:ext cx="4071934" cy="245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40017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基于上述代码，要全屏，可以这么做：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注：以下代码在</a:t>
            </a:r>
            <a:r>
              <a:rPr lang="en-US" altLang="zh-CN" dirty="0" smtClean="0"/>
              <a:t>4.0</a:t>
            </a:r>
            <a:r>
              <a:rPr lang="zh-CN" altLang="en-US" dirty="0" smtClean="0"/>
              <a:t>以上版本测试时是正常的。在低版本上测试可能会没有效果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3051400"/>
            <a:ext cx="735811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b="14584"/>
          <a:stretch>
            <a:fillRect/>
          </a:stretch>
        </p:blipFill>
        <p:spPr bwMode="auto">
          <a:xfrm>
            <a:off x="5143504" y="4765911"/>
            <a:ext cx="3857652" cy="209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765912"/>
            <a:ext cx="4572001" cy="20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进度条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14420"/>
          </a:xfrm>
        </p:spPr>
        <p:txBody>
          <a:bodyPr/>
          <a:lstStyle/>
          <a:p>
            <a:r>
              <a:rPr lang="zh-CN" altLang="en-US" dirty="0" smtClean="0"/>
              <a:t>有时，我们需要在标题栏显示进度条，用于告诉用户，操作可能是费时的。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500570"/>
            <a:ext cx="4133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2643182"/>
            <a:ext cx="883106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500570"/>
            <a:ext cx="4076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000364" y="3357562"/>
            <a:ext cx="128588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590723">
            <a:off x="3188075" y="3680004"/>
            <a:ext cx="353729" cy="858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57686" y="3357562"/>
            <a:ext cx="157163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9003416">
            <a:off x="5748850" y="3567728"/>
            <a:ext cx="424609" cy="1100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1448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机器的屏幕大小各不相同，有些应用程序需要知道屏幕的分辨率，并以此进行不同的配置。</a:t>
            </a:r>
            <a:endParaRPr lang="en-US" altLang="zh-CN" dirty="0" smtClean="0"/>
          </a:p>
          <a:p>
            <a:r>
              <a:rPr lang="zh-CN" altLang="en-US" dirty="0" smtClean="0"/>
              <a:t>以下例子展示了如何获取屏幕分辨率。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00438"/>
            <a:ext cx="721523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日期控件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71676"/>
          </a:xfrm>
        </p:spPr>
        <p:txBody>
          <a:bodyPr/>
          <a:lstStyle/>
          <a:p>
            <a:r>
              <a:rPr lang="en-US" altLang="zh-CN" dirty="0" err="1" smtClean="0"/>
              <a:t>DatePicker</a:t>
            </a:r>
            <a:r>
              <a:rPr lang="zh-CN" altLang="zh-CN" dirty="0" smtClean="0"/>
              <a:t>用来实现日期输入设置，日期的设置范围为</a:t>
            </a:r>
            <a:r>
              <a:rPr lang="en-US" altLang="zh-CN" dirty="0" smtClean="0"/>
              <a:t>1900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</a:t>
            </a:r>
            <a:r>
              <a:rPr lang="zh-CN" altLang="zh-CN" dirty="0" smtClean="0"/>
              <a:t>月</a:t>
            </a:r>
            <a:r>
              <a:rPr lang="en-US" altLang="zh-CN" dirty="0" smtClean="0"/>
              <a:t>1</a:t>
            </a:r>
            <a:r>
              <a:rPr lang="zh-CN" altLang="zh-CN" dirty="0" smtClean="0"/>
              <a:t>日至</a:t>
            </a:r>
            <a:r>
              <a:rPr lang="en-US" altLang="zh-CN" dirty="0" smtClean="0"/>
              <a:t>2100</a:t>
            </a:r>
            <a:r>
              <a:rPr lang="zh-CN" altLang="zh-CN" dirty="0" smtClean="0"/>
              <a:t>年</a:t>
            </a:r>
            <a:r>
              <a:rPr lang="en-US" altLang="zh-CN" dirty="0" smtClean="0"/>
              <a:t>12</a:t>
            </a:r>
            <a:r>
              <a:rPr lang="zh-CN" altLang="zh-CN" dirty="0" smtClean="0"/>
              <a:t>月</a:t>
            </a:r>
            <a:r>
              <a:rPr lang="en-US" altLang="zh-CN" dirty="0" smtClean="0"/>
              <a:t>31</a:t>
            </a:r>
            <a:r>
              <a:rPr lang="zh-CN" altLang="zh-CN" dirty="0" smtClean="0"/>
              <a:t>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如果在</a:t>
            </a:r>
            <a:r>
              <a:rPr lang="en-US" altLang="zh-CN" dirty="0" smtClean="0"/>
              <a:t>Layout</a:t>
            </a:r>
            <a:r>
              <a:rPr lang="zh-CN" altLang="zh-CN" dirty="0" smtClean="0"/>
              <a:t>中定义</a:t>
            </a:r>
            <a:r>
              <a:rPr lang="en-US" altLang="zh-CN" dirty="0" err="1" smtClean="0"/>
              <a:t>DatePicker</a:t>
            </a:r>
            <a:r>
              <a:rPr lang="zh-CN" altLang="zh-CN" dirty="0" smtClean="0"/>
              <a:t>，常用的</a:t>
            </a:r>
            <a:r>
              <a:rPr lang="en-US" altLang="zh-CN" dirty="0" smtClean="0"/>
              <a:t>Android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有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00438"/>
            <a:ext cx="828677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1472" y="5929330"/>
            <a:ext cx="6786610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1472" y="4286256"/>
            <a:ext cx="6072230" cy="35719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两种不同的显示方式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357430"/>
            <a:ext cx="37242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643182"/>
            <a:ext cx="394414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50112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357158" y="4929198"/>
            <a:ext cx="514353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8596" y="5929330"/>
            <a:ext cx="514353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5720" y="3929066"/>
            <a:ext cx="5143536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5720" y="3286124"/>
            <a:ext cx="5143536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4282" y="2285992"/>
            <a:ext cx="5143536" cy="2857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DatePicker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2866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928934"/>
            <a:ext cx="435771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2928934"/>
            <a:ext cx="328614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重要的事件及响应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42982"/>
          </a:xfrm>
        </p:spPr>
        <p:txBody>
          <a:bodyPr/>
          <a:lstStyle/>
          <a:p>
            <a:r>
              <a:rPr lang="en-US" altLang="zh-CN" dirty="0" err="1" smtClean="0"/>
              <a:t>DatePicker</a:t>
            </a:r>
            <a:r>
              <a:rPr lang="zh-CN" altLang="en-US" dirty="0" smtClean="0"/>
              <a:t>的重要事件就是日期的改变。以下代码显示了日期改变时的响应。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90" y="2786058"/>
            <a:ext cx="842965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85720" y="3000372"/>
            <a:ext cx="5143536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标注 5"/>
          <p:cNvSpPr/>
          <p:nvPr/>
        </p:nvSpPr>
        <p:spPr>
          <a:xfrm>
            <a:off x="428596" y="6072206"/>
            <a:ext cx="3643338" cy="642942"/>
          </a:xfrm>
          <a:prstGeom prst="wedgeRectCallout">
            <a:avLst>
              <a:gd name="adj1" fmla="val -44565"/>
              <a:gd name="adj2" fmla="val -24069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事件响应类</a:t>
            </a:r>
            <a:r>
              <a:rPr lang="en-US" altLang="zh-CN" dirty="0" err="1" smtClean="0"/>
              <a:t>OnDateChangedListener</a:t>
            </a:r>
            <a:r>
              <a:rPr lang="zh-CN" altLang="en-US" dirty="0" smtClean="0"/>
              <a:t>定义在初始化函数</a:t>
            </a:r>
            <a:r>
              <a:rPr lang="en-US" altLang="zh-CN" dirty="0" smtClean="0"/>
              <a:t>init()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20" y="3929066"/>
            <a:ext cx="6643734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6858016" y="3214686"/>
            <a:ext cx="2143140" cy="642942"/>
          </a:xfrm>
          <a:prstGeom prst="wedgeRectCallout">
            <a:avLst>
              <a:gd name="adj1" fmla="val -116134"/>
              <a:gd name="adj2" fmla="val -41131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获得当前的年月日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DatePickerDialog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用法和</a:t>
            </a:r>
            <a:r>
              <a:rPr lang="en-US" altLang="zh-CN" dirty="0" err="1" smtClean="0"/>
              <a:t>DatePicker</a:t>
            </a:r>
            <a:r>
              <a:rPr lang="zh-CN" altLang="zh-CN" dirty="0" smtClean="0"/>
              <a:t>类似，相当于是一个包含了</a:t>
            </a:r>
            <a:r>
              <a:rPr lang="en-US" altLang="zh-CN" dirty="0" err="1" smtClean="0"/>
              <a:t>DatePicker</a:t>
            </a:r>
            <a:r>
              <a:rPr lang="zh-CN" altLang="zh-CN" dirty="0" smtClean="0"/>
              <a:t>控件的简单对话框。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以下代码展示了</a:t>
            </a:r>
            <a:r>
              <a:rPr lang="zh-CN" altLang="en-US" dirty="0" smtClean="0">
                <a:solidFill>
                  <a:srgbClr val="FF0000"/>
                </a:solidFill>
              </a:rPr>
              <a:t>点击某个按钮以后</a:t>
            </a:r>
            <a:r>
              <a:rPr lang="zh-CN" altLang="en-US" dirty="0" smtClean="0"/>
              <a:t>，弹出一个日期设置对话框的案例。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2268</TotalTime>
  <Words>985</Words>
  <Application>Microsoft Office PowerPoint</Application>
  <PresentationFormat>全屏显示(4:3)</PresentationFormat>
  <Paragraphs>108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中性</vt:lpstr>
      <vt:lpstr>Android Ui-3 </vt:lpstr>
      <vt:lpstr>幻灯片 2</vt:lpstr>
      <vt:lpstr>时间日期控件</vt:lpstr>
      <vt:lpstr>日期控件</vt:lpstr>
      <vt:lpstr>两种不同的显示方式</vt:lpstr>
      <vt:lpstr>常用方法</vt:lpstr>
      <vt:lpstr>添加DatePicker</vt:lpstr>
      <vt:lpstr>重要的事件及响应</vt:lpstr>
      <vt:lpstr>DatePickerDialog</vt:lpstr>
      <vt:lpstr>幻灯片 10</vt:lpstr>
      <vt:lpstr>幻灯片 11</vt:lpstr>
      <vt:lpstr>TimePicker</vt:lpstr>
      <vt:lpstr>TimePickerDialog</vt:lpstr>
      <vt:lpstr>结果画面</vt:lpstr>
      <vt:lpstr>模拟和数字时钟</vt:lpstr>
      <vt:lpstr>模拟时钟属性</vt:lpstr>
      <vt:lpstr>实例</vt:lpstr>
      <vt:lpstr>进度条控件</vt:lpstr>
      <vt:lpstr>进度条的多种样式</vt:lpstr>
      <vt:lpstr>例子。。。</vt:lpstr>
      <vt:lpstr>XML文件定义</vt:lpstr>
      <vt:lpstr>圆形进度条</vt:lpstr>
      <vt:lpstr>长形进度条</vt:lpstr>
      <vt:lpstr>动态修改进度</vt:lpstr>
      <vt:lpstr>示例程序</vt:lpstr>
      <vt:lpstr>进度条对话框</vt:lpstr>
      <vt:lpstr>拖动条</vt:lpstr>
      <vt:lpstr>在XML中新增SeekBar</vt:lpstr>
      <vt:lpstr>重要事件监听类</vt:lpstr>
      <vt:lpstr>RatingBar</vt:lpstr>
      <vt:lpstr>窗口属性-隐藏标题</vt:lpstr>
      <vt:lpstr>幻灯片 32</vt:lpstr>
      <vt:lpstr>窗口属性-全屏</vt:lpstr>
      <vt:lpstr>窗口属性-进度条</vt:lpstr>
      <vt:lpstr>窗口属性-分辨率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Star</dc:creator>
  <cp:lastModifiedBy>Star</cp:lastModifiedBy>
  <cp:revision>141</cp:revision>
  <dcterms:created xsi:type="dcterms:W3CDTF">2014-03-22T13:57:39Z</dcterms:created>
  <dcterms:modified xsi:type="dcterms:W3CDTF">2014-03-25T02:37:23Z</dcterms:modified>
</cp:coreProperties>
</file>