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96094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5280" y="5226840"/>
            <a:ext cx="96094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29528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1936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44280" y="477756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93280" y="477756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5280" y="522684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44280" y="522684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93280" y="522684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295280" y="4777560"/>
            <a:ext cx="9609480" cy="86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960948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95280" y="3308760"/>
            <a:ext cx="9609480" cy="6807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29528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295280" y="4777560"/>
            <a:ext cx="9609480" cy="86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1936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295280" y="5226840"/>
            <a:ext cx="96094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96094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95280" y="5226840"/>
            <a:ext cx="96094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29528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1936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44280" y="477756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93280" y="477756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295280" y="522684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44280" y="522684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7793280" y="5226840"/>
            <a:ext cx="309384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960948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295280" y="3308760"/>
            <a:ext cx="9609480" cy="6807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528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9360" y="522684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528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9360" y="4777560"/>
            <a:ext cx="468936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5280" y="5226840"/>
            <a:ext cx="960948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30640" cy="6855840"/>
            <a:chOff x="-16920" y="0"/>
            <a:chExt cx="12230640" cy="6855840"/>
          </a:xfrm>
        </p:grpSpPr>
        <p:pic>
          <p:nvPicPr>
            <p:cNvPr id="6" name="Picture 15" descr="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3440" cy="383508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E90E9B-59A7-4596-AFB6-946C64D7CFF8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12/30/19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A61074-94FD-48FC-B76B-6CEC9000B5E3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Line 9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点击鼠标编辑大纲文字格式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第二个大纲级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第三大纲级别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第四大纲级别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第五大纲级别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第六大纲级别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第七大纲级别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53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1295280" y="3308760"/>
            <a:ext cx="9609480" cy="1468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95280" y="4777560"/>
            <a:ext cx="9609480" cy="860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D6D91A-614A-4E39-A468-8D66E1EC8718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12/30/19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5596AD-1AD0-4611-9123-8CF56743C0DC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CV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692440" y="3657600"/>
            <a:ext cx="681516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Garamond"/>
              </a:rPr>
              <a:t>刘书伊</a:t>
            </a:r>
            <a:r>
              <a:rPr b="0" lang="en-US" sz="2100" spc="-1" strike="noStrike">
                <a:solidFill>
                  <a:srgbClr val="000000"/>
                </a:solidFill>
                <a:latin typeface="Garamond"/>
              </a:rPr>
              <a:t>1909144(vicky)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60560" y="729720"/>
            <a:ext cx="9609480" cy="679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Profile</a:t>
            </a:r>
            <a:endParaRPr b="0" lang="en-US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80720" y="1409400"/>
            <a:ext cx="9609480" cy="1828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7000"/>
          </a:bodyPr>
          <a:p>
            <a:pPr>
              <a:lnSpc>
                <a:spcPct val="100000"/>
              </a:lnSpc>
              <a:spcBef>
                <a:spcPts val="459"/>
              </a:spcBef>
              <a:spcAft>
                <a:spcPts val="601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Garamond"/>
              </a:rPr>
              <a:t>Name: liushuyi</a:t>
            </a:r>
            <a:endParaRPr b="0" lang="en-US" sz="23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Birthday:2001.10.23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I’m from hunan changsha ,graduate from lushan international experimental school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Email address: </a:t>
            </a:r>
            <a:r>
              <a:rPr b="0" lang="en-US" sz="2000" spc="-1" strike="noStrike" u="sng">
                <a:solidFill>
                  <a:srgbClr val="a8bf4d"/>
                </a:solidFill>
                <a:uFillTx/>
                <a:latin typeface="Garamond"/>
              </a:rPr>
              <a:t>9044949322qq.com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Phone number: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15573199200(Chinese)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060560" y="3238200"/>
            <a:ext cx="960948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Education Backgroud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080720" y="4177800"/>
            <a:ext cx="96094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majoring in Computer Science and Technology at Xiamen University Malaysia.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33320" y="611640"/>
            <a:ext cx="9609480" cy="608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Work Experience</a:t>
            </a:r>
            <a:endParaRPr b="0" lang="en-US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33320" y="1362240"/>
            <a:ext cx="9609480" cy="86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Have no work experience until now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59160" y="2850840"/>
            <a:ext cx="96094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Personal Skill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59160" y="3657600"/>
            <a:ext cx="960948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Guitar,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pictureing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Application>Neat_Office/6.2.8.2$Windows_x86 LibreOffice_project/</Application>
  <Words>112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2019-12-26T04:42:43Z</dcterms:created>
  <dc:creator>V530-Computing</dc:creator>
  <dc:description/>
  <dc:language>zh-CN</dc:language>
  <cp:lastModifiedBy/>
  <dcterms:modified xsi:type="dcterms:W3CDTF">2019-12-30T21:10:57Z</dcterms:modified>
  <cp:revision>4</cp:revision>
  <dc:subject/>
  <dc:title>CV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