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508A4-8555-4888-A845-792E7287A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19AA9-BED2-4C27-96D9-325BF4BB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208D4-DE8B-4C66-AB20-99C98407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38BF5-1414-419A-BEED-01A14196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E4BEF-15E5-4A16-A1E2-4C0CB3A9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0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3CE75-3C46-4878-ACCA-ABBBE26D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AA5F2-BFEE-4E96-8F0A-1ACB86455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D2E42-6722-4297-B77A-EEDFBF12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393AA-A743-4B67-ABD1-1D5C101E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33D72-C27C-4614-829F-C6CBBE36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6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2CD20B-19B5-4812-9D34-1C1694F3F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D164B-5B21-4AAC-850A-C68FB095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88F53-3678-42BB-947D-0372239A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BF98B-7E37-4818-847C-D294C66C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4240C-1D51-4514-9EC2-A7711F52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8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CFEF6-4E5D-4BAC-BE0D-72234777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570D6-16A7-4CA5-B943-4422EBB8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C9761-11A5-4D19-801F-CEF01655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192F9-CFF0-4A8D-8EE9-964B06ED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53BAF-88B5-44F5-88CD-6021A5C2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3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B34B-B875-4B73-B8A1-AFC2E22E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EA94D-CFD9-4D41-A89C-6F8263AF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9BC9E-4A0E-41AD-9639-98D93F70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48890-CE13-4CD9-99A4-8DD568AB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0CFFB-305D-4263-AE03-5D57A95C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3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8E5B3-74D2-4ED8-98CF-BA1F7F4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BE477-8E85-44BC-A328-4E4580C69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84B6BD-0CD1-46BC-9D86-E9CCE59D4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43245-F9E2-40EE-99C0-22B39751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F8729-E50E-4C84-9814-4C8D5AB8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5F29D-381C-4BD3-A5F0-5552D37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A1A38-CD10-4A7E-98E6-E68407BD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34309-2C69-4A4E-9B07-4F07F98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E9417-EDE4-4FC7-927F-121105DD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D8F5A1-F445-4B87-8FF2-014FC40FB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E2A07-1AA1-4EED-99EE-1535BB1CB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8B4122-D11E-474F-82C0-DDFEFBCD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59ADC7-D184-468D-B088-B69C8797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C1D0B6-73FA-4457-A97B-F54CD040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0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AD90-1450-4D8D-A55A-A3E19519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F3757-73E2-4B12-999F-5E047955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F1C35-AD5F-4FC1-9731-996B9660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2E3E1B-24F8-43F9-834D-25165B3E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6F78AC-2657-4C75-801D-3E9E3F41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76863E-F0E2-4B0C-8D9A-1CE2B5E6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A8DF2-A790-4ED1-BFC7-98BBAADA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8A87A-34F8-4228-86BB-402AB650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51563-59BB-47C4-92D5-D523F01F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94F4E2-0CFB-43BE-97C1-CD3737FD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02FBB-AF34-400F-A84F-41744025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5993E-29A8-41B1-AC3D-8879F3FC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9E553-932C-42A4-B77C-A4C1F269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3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4DB59-93A3-4755-9382-50D3B94A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58FBBD-AD28-4A79-A444-8EC0AAD55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84B23-988E-42E6-9C8B-36EEE6842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B2C08-36ED-4053-880D-051142E0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0A2B4-CDC8-49CF-ADBC-CB3D9209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4EFF2-1940-4A09-8895-0B70918A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4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09595E-FB66-4A72-BA53-15080808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96409-A447-4C32-81E3-8F765665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DEBC7-FFB2-47B1-9272-F5D079153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03C0-1BE7-4CB9-B085-4C77CF30962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C4B28-C615-43F3-B8F8-0AF033028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1B216-40D4-4011-9080-EB83A91D0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65AC-02F4-4641-9C66-EB656A1E4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>
            <a:extLst>
              <a:ext uri="{FF2B5EF4-FFF2-40B4-BE49-F238E27FC236}">
                <a16:creationId xmlns:a16="http://schemas.microsoft.com/office/drawing/2014/main" id="{89ED859C-AA9D-4019-A030-53B3E6B8C28E}"/>
              </a:ext>
            </a:extLst>
          </p:cNvPr>
          <p:cNvSpPr/>
          <p:nvPr/>
        </p:nvSpPr>
        <p:spPr>
          <a:xfrm>
            <a:off x="7358968" y="1165245"/>
            <a:ext cx="2797742" cy="26349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24F6620-EE88-4FC6-984C-B672003B0C4C}"/>
              </a:ext>
            </a:extLst>
          </p:cNvPr>
          <p:cNvSpPr/>
          <p:nvPr/>
        </p:nvSpPr>
        <p:spPr>
          <a:xfrm>
            <a:off x="1825234" y="1137160"/>
            <a:ext cx="2797742" cy="26349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BEC03BB-432D-4AE4-BB45-B2082CA2AE21}"/>
              </a:ext>
            </a:extLst>
          </p:cNvPr>
          <p:cNvSpPr/>
          <p:nvPr/>
        </p:nvSpPr>
        <p:spPr>
          <a:xfrm>
            <a:off x="4635828" y="1089045"/>
            <a:ext cx="2797742" cy="26349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笔记本电脑">
            <a:extLst>
              <a:ext uri="{FF2B5EF4-FFF2-40B4-BE49-F238E27FC236}">
                <a16:creationId xmlns:a16="http://schemas.microsoft.com/office/drawing/2014/main" id="{CAD37994-53D2-4073-8085-CE87159DE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3787" y="1820951"/>
            <a:ext cx="413083" cy="413083"/>
          </a:xfrm>
          <a:prstGeom prst="rect">
            <a:avLst/>
          </a:prstGeom>
        </p:spPr>
      </p:pic>
      <p:pic>
        <p:nvPicPr>
          <p:cNvPr id="7" name="图形 6" descr="DVD 播放器">
            <a:extLst>
              <a:ext uri="{FF2B5EF4-FFF2-40B4-BE49-F238E27FC236}">
                <a16:creationId xmlns:a16="http://schemas.microsoft.com/office/drawing/2014/main" id="{A0101C99-1232-49F1-A8B1-79D2DA4C6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3324" y="2195941"/>
            <a:ext cx="613611" cy="613611"/>
          </a:xfrm>
          <a:prstGeom prst="rect">
            <a:avLst/>
          </a:prstGeom>
        </p:spPr>
      </p:pic>
      <p:pic>
        <p:nvPicPr>
          <p:cNvPr id="9" name="图形 8" descr="无线路由器">
            <a:extLst>
              <a:ext uri="{FF2B5EF4-FFF2-40B4-BE49-F238E27FC236}">
                <a16:creationId xmlns:a16="http://schemas.microsoft.com/office/drawing/2014/main" id="{0A4AE1D6-AB9C-41BC-BCBB-57D38070A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6420" y="2139786"/>
            <a:ext cx="661738" cy="661738"/>
          </a:xfrm>
          <a:prstGeom prst="rect">
            <a:avLst/>
          </a:prstGeom>
        </p:spPr>
      </p:pic>
      <p:pic>
        <p:nvPicPr>
          <p:cNvPr id="14" name="图形 13" descr="笔记本电脑">
            <a:extLst>
              <a:ext uri="{FF2B5EF4-FFF2-40B4-BE49-F238E27FC236}">
                <a16:creationId xmlns:a16="http://schemas.microsoft.com/office/drawing/2014/main" id="{EFA57938-AFC7-48C1-8EA3-D4F762621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7755" y="2855679"/>
            <a:ext cx="413083" cy="413083"/>
          </a:xfrm>
          <a:prstGeom prst="rect">
            <a:avLst/>
          </a:prstGeom>
        </p:spPr>
      </p:pic>
      <p:pic>
        <p:nvPicPr>
          <p:cNvPr id="15" name="图形 14" descr="笔记本电脑">
            <a:extLst>
              <a:ext uri="{FF2B5EF4-FFF2-40B4-BE49-F238E27FC236}">
                <a16:creationId xmlns:a16="http://schemas.microsoft.com/office/drawing/2014/main" id="{4FA33B7D-AB26-49AB-99F7-8EECF19F3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466" y="3250723"/>
            <a:ext cx="413083" cy="413083"/>
          </a:xfrm>
          <a:prstGeom prst="rect">
            <a:avLst/>
          </a:prstGeom>
        </p:spPr>
      </p:pic>
      <p:pic>
        <p:nvPicPr>
          <p:cNvPr id="16" name="图形 15" descr="笔记本电脑">
            <a:extLst>
              <a:ext uri="{FF2B5EF4-FFF2-40B4-BE49-F238E27FC236}">
                <a16:creationId xmlns:a16="http://schemas.microsoft.com/office/drawing/2014/main" id="{3F9B334B-86BB-4736-8F2F-164A36D9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7047" y="1261478"/>
            <a:ext cx="413083" cy="413083"/>
          </a:xfrm>
          <a:prstGeom prst="rect">
            <a:avLst/>
          </a:prstGeom>
        </p:spPr>
      </p:pic>
      <p:pic>
        <p:nvPicPr>
          <p:cNvPr id="20" name="图形 19" descr="笔记本电脑">
            <a:extLst>
              <a:ext uri="{FF2B5EF4-FFF2-40B4-BE49-F238E27FC236}">
                <a16:creationId xmlns:a16="http://schemas.microsoft.com/office/drawing/2014/main" id="{4E549704-897D-403D-84F4-CB6990236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4567" y="1304108"/>
            <a:ext cx="413083" cy="413083"/>
          </a:xfrm>
          <a:prstGeom prst="rect">
            <a:avLst/>
          </a:prstGeom>
        </p:spPr>
      </p:pic>
      <p:pic>
        <p:nvPicPr>
          <p:cNvPr id="22" name="图形 21" descr="笔记本电脑">
            <a:extLst>
              <a:ext uri="{FF2B5EF4-FFF2-40B4-BE49-F238E27FC236}">
                <a16:creationId xmlns:a16="http://schemas.microsoft.com/office/drawing/2014/main" id="{C37BB253-31D1-464E-AD50-146F9389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9699" y="2369401"/>
            <a:ext cx="413083" cy="413083"/>
          </a:xfrm>
          <a:prstGeom prst="rect">
            <a:avLst/>
          </a:prstGeom>
        </p:spPr>
      </p:pic>
      <p:pic>
        <p:nvPicPr>
          <p:cNvPr id="23" name="图形 22" descr="笔记本电脑">
            <a:extLst>
              <a:ext uri="{FF2B5EF4-FFF2-40B4-BE49-F238E27FC236}">
                <a16:creationId xmlns:a16="http://schemas.microsoft.com/office/drawing/2014/main" id="{EA16CB9D-EC85-4029-AD47-7EF0D8F53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1882" y="3186548"/>
            <a:ext cx="413083" cy="413083"/>
          </a:xfrm>
          <a:prstGeom prst="rect">
            <a:avLst/>
          </a:prstGeom>
        </p:spPr>
      </p:pic>
      <p:pic>
        <p:nvPicPr>
          <p:cNvPr id="31" name="图形 30" descr="无线路由器">
            <a:extLst>
              <a:ext uri="{FF2B5EF4-FFF2-40B4-BE49-F238E27FC236}">
                <a16:creationId xmlns:a16="http://schemas.microsoft.com/office/drawing/2014/main" id="{9FC74794-9A98-468B-ACC0-32568FE1E1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0249" y="2089664"/>
            <a:ext cx="661738" cy="661738"/>
          </a:xfrm>
          <a:prstGeom prst="rect">
            <a:avLst/>
          </a:prstGeom>
        </p:spPr>
      </p:pic>
      <p:pic>
        <p:nvPicPr>
          <p:cNvPr id="35" name="图形 34" descr="DVD 播放器">
            <a:extLst>
              <a:ext uri="{FF2B5EF4-FFF2-40B4-BE49-F238E27FC236}">
                <a16:creationId xmlns:a16="http://schemas.microsoft.com/office/drawing/2014/main" id="{FBFABB32-6726-4B4C-BDFF-1E137D04E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0412" y="2242068"/>
            <a:ext cx="613611" cy="613611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9C017C0-D5F7-4E3B-A935-D5FBDAEA360A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3183589" y="1674561"/>
            <a:ext cx="206541" cy="521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967484B-8832-4790-964D-06CEA96A637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556870" y="2027493"/>
            <a:ext cx="526454" cy="475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DD8961D-2588-4018-A20D-17BAB764ED50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2580838" y="2502747"/>
            <a:ext cx="502486" cy="559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709382A-2D7C-47B4-B105-7EC4ACC697DF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V="1">
            <a:off x="3192008" y="2809552"/>
            <a:ext cx="198122" cy="441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形 57" descr="笔记本电脑">
            <a:extLst>
              <a:ext uri="{FF2B5EF4-FFF2-40B4-BE49-F238E27FC236}">
                <a16:creationId xmlns:a16="http://schemas.microsoft.com/office/drawing/2014/main" id="{0F368D87-C00E-4AC0-8142-41872B86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0986" y="1548239"/>
            <a:ext cx="413083" cy="413083"/>
          </a:xfrm>
          <a:prstGeom prst="rect">
            <a:avLst/>
          </a:prstGeom>
        </p:spPr>
      </p:pic>
      <p:pic>
        <p:nvPicPr>
          <p:cNvPr id="59" name="图形 58" descr="DVD 播放器">
            <a:extLst>
              <a:ext uri="{FF2B5EF4-FFF2-40B4-BE49-F238E27FC236}">
                <a16:creationId xmlns:a16="http://schemas.microsoft.com/office/drawing/2014/main" id="{36EE2606-CE9D-40AF-80B1-4E7F0BC79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420" y="2147811"/>
            <a:ext cx="613611" cy="613611"/>
          </a:xfrm>
          <a:prstGeom prst="rect">
            <a:avLst/>
          </a:prstGeom>
        </p:spPr>
      </p:pic>
      <p:pic>
        <p:nvPicPr>
          <p:cNvPr id="60" name="图形 59" descr="笔记本电脑">
            <a:extLst>
              <a:ext uri="{FF2B5EF4-FFF2-40B4-BE49-F238E27FC236}">
                <a16:creationId xmlns:a16="http://schemas.microsoft.com/office/drawing/2014/main" id="{D6DB333E-F0CA-462D-A5A4-2F4F3C30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0014" y="2835622"/>
            <a:ext cx="413083" cy="413083"/>
          </a:xfrm>
          <a:prstGeom prst="rect">
            <a:avLst/>
          </a:prstGeom>
        </p:spPr>
      </p:pic>
      <p:pic>
        <p:nvPicPr>
          <p:cNvPr id="61" name="图形 60" descr="笔记本电脑">
            <a:extLst>
              <a:ext uri="{FF2B5EF4-FFF2-40B4-BE49-F238E27FC236}">
                <a16:creationId xmlns:a16="http://schemas.microsoft.com/office/drawing/2014/main" id="{279A64BD-A4A3-410D-A641-CA9D6959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8909" y="3068235"/>
            <a:ext cx="413083" cy="413083"/>
          </a:xfrm>
          <a:prstGeom prst="rect">
            <a:avLst/>
          </a:prstGeom>
        </p:spPr>
      </p:pic>
      <p:pic>
        <p:nvPicPr>
          <p:cNvPr id="62" name="图形 61" descr="笔记本电脑">
            <a:extLst>
              <a:ext uri="{FF2B5EF4-FFF2-40B4-BE49-F238E27FC236}">
                <a16:creationId xmlns:a16="http://schemas.microsoft.com/office/drawing/2014/main" id="{3BD85508-993D-49AC-B948-8391DB923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0896" y="1466024"/>
            <a:ext cx="413083" cy="413083"/>
          </a:xfrm>
          <a:prstGeom prst="rect">
            <a:avLst/>
          </a:prstGeom>
        </p:spPr>
      </p:pic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A1B84B7-37FC-408B-9AB6-7C76096A80E3}"/>
              </a:ext>
            </a:extLst>
          </p:cNvPr>
          <p:cNvCxnSpPr>
            <a:cxnSpLocks/>
            <a:stCxn id="62" idx="2"/>
            <a:endCxn id="59" idx="0"/>
          </p:cNvCxnSpPr>
          <p:nvPr/>
        </p:nvCxnSpPr>
        <p:spPr>
          <a:xfrm flipH="1">
            <a:off x="6081226" y="1879107"/>
            <a:ext cx="696212" cy="268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4F87BE6-6C7D-4F27-892C-C91B88874F4E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>
            <a:off x="5574069" y="1754781"/>
            <a:ext cx="507157" cy="393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80B4FDD-FD69-480D-94D6-C9258B23C66F}"/>
              </a:ext>
            </a:extLst>
          </p:cNvPr>
          <p:cNvCxnSpPr>
            <a:cxnSpLocks/>
            <a:stCxn id="60" idx="3"/>
            <a:endCxn id="59" idx="2"/>
          </p:cNvCxnSpPr>
          <p:nvPr/>
        </p:nvCxnSpPr>
        <p:spPr>
          <a:xfrm flipV="1">
            <a:off x="5583097" y="2761422"/>
            <a:ext cx="498129" cy="280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7D36746-9421-4F2F-8FD8-1CD508B74E03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H="1" flipV="1">
            <a:off x="6081226" y="2761422"/>
            <a:ext cx="664225" cy="306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13C003D-180C-4997-AF28-A30CEE909B65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8481109" y="1717191"/>
            <a:ext cx="336109" cy="524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1DE6DAC-2F49-4031-95C0-2E9F2CAA9DA6}"/>
              </a:ext>
            </a:extLst>
          </p:cNvPr>
          <p:cNvCxnSpPr>
            <a:cxnSpLocks/>
            <a:stCxn id="23" idx="0"/>
            <a:endCxn id="35" idx="2"/>
          </p:cNvCxnSpPr>
          <p:nvPr/>
        </p:nvCxnSpPr>
        <p:spPr>
          <a:xfrm flipV="1">
            <a:off x="8448424" y="2855679"/>
            <a:ext cx="368794" cy="330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3865E1A-3921-4A9A-B99A-30CC9269F729}"/>
              </a:ext>
            </a:extLst>
          </p:cNvPr>
          <p:cNvCxnSpPr>
            <a:cxnSpLocks/>
            <a:stCxn id="35" idx="3"/>
            <a:endCxn id="22" idx="1"/>
          </p:cNvCxnSpPr>
          <p:nvPr/>
        </p:nvCxnSpPr>
        <p:spPr>
          <a:xfrm>
            <a:off x="9124023" y="2548874"/>
            <a:ext cx="485676" cy="27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464972C-21CF-48DC-B52B-0AE44B2629DA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3696935" y="2470655"/>
            <a:ext cx="569485" cy="32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16A11AAE-FC3C-4A38-A6D9-520E5DCE5DB3}"/>
              </a:ext>
            </a:extLst>
          </p:cNvPr>
          <p:cNvCxnSpPr>
            <a:cxnSpLocks/>
            <a:stCxn id="59" idx="1"/>
            <a:endCxn id="9" idx="3"/>
          </p:cNvCxnSpPr>
          <p:nvPr/>
        </p:nvCxnSpPr>
        <p:spPr>
          <a:xfrm flipH="1">
            <a:off x="4928158" y="2454617"/>
            <a:ext cx="846262" cy="16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380A315E-9153-435C-BC2A-A41BF2BC03EC}"/>
              </a:ext>
            </a:extLst>
          </p:cNvPr>
          <p:cNvCxnSpPr>
            <a:cxnSpLocks/>
            <a:stCxn id="31" idx="1"/>
            <a:endCxn id="59" idx="3"/>
          </p:cNvCxnSpPr>
          <p:nvPr/>
        </p:nvCxnSpPr>
        <p:spPr>
          <a:xfrm flipH="1">
            <a:off x="6388031" y="2420533"/>
            <a:ext cx="692218" cy="3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C1E6B496-5E9B-40BC-B0B0-8AFEF91D1B8E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flipH="1" flipV="1">
            <a:off x="7741987" y="2420533"/>
            <a:ext cx="768425" cy="128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1A3123D9-BC02-4DC0-AB0D-F228AFC3C282}"/>
              </a:ext>
            </a:extLst>
          </p:cNvPr>
          <p:cNvSpPr/>
          <p:nvPr/>
        </p:nvSpPr>
        <p:spPr>
          <a:xfrm>
            <a:off x="2580838" y="3854319"/>
            <a:ext cx="1377923" cy="2145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50000"/>
                  </a:schemeClr>
                </a:solidFill>
              </a:rPr>
              <a:t>broadcast domain</a:t>
            </a:r>
            <a:endParaRPr lang="zh-CN" altLang="en-US" sz="12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95F6A1ED-4278-4AFA-9D5E-4364117525B7}"/>
              </a:ext>
            </a:extLst>
          </p:cNvPr>
          <p:cNvSpPr/>
          <p:nvPr/>
        </p:nvSpPr>
        <p:spPr>
          <a:xfrm>
            <a:off x="5345737" y="3898424"/>
            <a:ext cx="1377923" cy="21455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broadcast domain</a:t>
            </a:r>
            <a:endParaRPr lang="zh-CN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96048D4-45F5-409E-B904-656D7268993D}"/>
              </a:ext>
            </a:extLst>
          </p:cNvPr>
          <p:cNvSpPr/>
          <p:nvPr/>
        </p:nvSpPr>
        <p:spPr>
          <a:xfrm>
            <a:off x="8126199" y="3941039"/>
            <a:ext cx="1377923" cy="21455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broadcast domain</a:t>
            </a:r>
            <a:endParaRPr lang="zh-CN" alt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14517AC-A588-4DCC-803D-AF96D429EB5A}"/>
              </a:ext>
            </a:extLst>
          </p:cNvPr>
          <p:cNvSpPr/>
          <p:nvPr/>
        </p:nvSpPr>
        <p:spPr>
          <a:xfrm>
            <a:off x="3311129" y="1123395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ab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E5B44F7-A674-4FAF-9E5A-8015701269B4}"/>
              </a:ext>
            </a:extLst>
          </p:cNvPr>
          <p:cNvSpPr/>
          <p:nvPr/>
        </p:nvSpPr>
        <p:spPr>
          <a:xfrm>
            <a:off x="1697306" y="1717191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4a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D6BD557-217C-4AA5-8514-18E4016485BB}"/>
              </a:ext>
            </a:extLst>
          </p:cNvPr>
          <p:cNvSpPr/>
          <p:nvPr/>
        </p:nvSpPr>
        <p:spPr>
          <a:xfrm>
            <a:off x="1685063" y="3135022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5b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DF19000-D8FF-48D5-82FF-13F48D451A43}"/>
              </a:ext>
            </a:extLst>
          </p:cNvPr>
          <p:cNvSpPr/>
          <p:nvPr/>
        </p:nvSpPr>
        <p:spPr>
          <a:xfrm>
            <a:off x="3422638" y="3203104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ae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9B83118-D839-4520-9CCA-1D8884A6174D}"/>
              </a:ext>
            </a:extLst>
          </p:cNvPr>
          <p:cNvSpPr/>
          <p:nvPr/>
        </p:nvSpPr>
        <p:spPr>
          <a:xfrm>
            <a:off x="4853593" y="1345290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34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720C333-DF2D-4E84-A4D8-385D54775C3A}"/>
              </a:ext>
            </a:extLst>
          </p:cNvPr>
          <p:cNvSpPr/>
          <p:nvPr/>
        </p:nvSpPr>
        <p:spPr>
          <a:xfrm>
            <a:off x="6172238" y="1344603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45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F689E6D-9AFD-400D-A123-1DCE32729AE1}"/>
              </a:ext>
            </a:extLst>
          </p:cNvPr>
          <p:cNvSpPr/>
          <p:nvPr/>
        </p:nvSpPr>
        <p:spPr>
          <a:xfrm>
            <a:off x="4962132" y="3268762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d3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AD33DC6-853B-4AA1-9E93-628DC726CC99}"/>
              </a:ext>
            </a:extLst>
          </p:cNvPr>
          <p:cNvSpPr/>
          <p:nvPr/>
        </p:nvSpPr>
        <p:spPr>
          <a:xfrm>
            <a:off x="8726144" y="1304108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b1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141227B-C9DE-4CDB-BBB0-8984BF6DF9A3}"/>
              </a:ext>
            </a:extLst>
          </p:cNvPr>
          <p:cNvSpPr/>
          <p:nvPr/>
        </p:nvSpPr>
        <p:spPr>
          <a:xfrm>
            <a:off x="6229204" y="3461834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61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933BE35-74DF-4CB2-879B-E474EB105459}"/>
              </a:ext>
            </a:extLst>
          </p:cNvPr>
          <p:cNvSpPr/>
          <p:nvPr/>
        </p:nvSpPr>
        <p:spPr>
          <a:xfrm>
            <a:off x="8776190" y="3101845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3c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9614A2E0-266E-4BFB-81D6-0AF62407DF8C}"/>
              </a:ext>
            </a:extLst>
          </p:cNvPr>
          <p:cNvSpPr/>
          <p:nvPr/>
        </p:nvSpPr>
        <p:spPr>
          <a:xfrm>
            <a:off x="9623337" y="2731516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e2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F22BACA-70B9-4B38-B82F-D3E61821D22C}"/>
              </a:ext>
            </a:extLst>
          </p:cNvPr>
          <p:cNvSpPr/>
          <p:nvPr/>
        </p:nvSpPr>
        <p:spPr>
          <a:xfrm>
            <a:off x="1630110" y="1418607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1.1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2C28FE0-48E4-4A4C-9DC7-8D68F0E8D3E8}"/>
              </a:ext>
            </a:extLst>
          </p:cNvPr>
          <p:cNvSpPr/>
          <p:nvPr/>
        </p:nvSpPr>
        <p:spPr>
          <a:xfrm>
            <a:off x="3473837" y="3427878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1.4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16E4B1B-CA15-4FD2-8FDF-258C5DA69281}"/>
              </a:ext>
            </a:extLst>
          </p:cNvPr>
          <p:cNvSpPr/>
          <p:nvPr/>
        </p:nvSpPr>
        <p:spPr>
          <a:xfrm>
            <a:off x="4763147" y="1045158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2.1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18A58FB-861A-4827-AF05-2098DD63AE37}"/>
              </a:ext>
            </a:extLst>
          </p:cNvPr>
          <p:cNvSpPr/>
          <p:nvPr/>
        </p:nvSpPr>
        <p:spPr>
          <a:xfrm>
            <a:off x="6109226" y="1006280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2.2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1D2DB0C-421E-4EBE-9E99-D2713CB8DC4C}"/>
              </a:ext>
            </a:extLst>
          </p:cNvPr>
          <p:cNvSpPr/>
          <p:nvPr/>
        </p:nvSpPr>
        <p:spPr>
          <a:xfrm>
            <a:off x="5384284" y="3219164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2.3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52E3C4E-A772-4AC5-BCF8-DDBDBBBC248E}"/>
              </a:ext>
            </a:extLst>
          </p:cNvPr>
          <p:cNvSpPr/>
          <p:nvPr/>
        </p:nvSpPr>
        <p:spPr>
          <a:xfrm>
            <a:off x="6666676" y="3436736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2.4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1D7E844-92B4-468A-BE69-9054F5D1A298}"/>
              </a:ext>
            </a:extLst>
          </p:cNvPr>
          <p:cNvSpPr/>
          <p:nvPr/>
        </p:nvSpPr>
        <p:spPr>
          <a:xfrm>
            <a:off x="8725953" y="1538058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3.1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CAE0BC4-C172-4B62-91B4-B9596E20D04F}"/>
              </a:ext>
            </a:extLst>
          </p:cNvPr>
          <p:cNvSpPr/>
          <p:nvPr/>
        </p:nvSpPr>
        <p:spPr>
          <a:xfrm>
            <a:off x="9558387" y="2925788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3.2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B2BA5FC-B4DD-4DD2-AD89-40391C9FB2D8}"/>
              </a:ext>
            </a:extLst>
          </p:cNvPr>
          <p:cNvSpPr/>
          <p:nvPr/>
        </p:nvSpPr>
        <p:spPr>
          <a:xfrm>
            <a:off x="8709178" y="3327427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3.3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703A70C-1542-471F-A56B-2935A2DFF578}"/>
              </a:ext>
            </a:extLst>
          </p:cNvPr>
          <p:cNvSpPr/>
          <p:nvPr/>
        </p:nvSpPr>
        <p:spPr>
          <a:xfrm>
            <a:off x="1612026" y="2819225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1.3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D451A250-2E9D-49F5-90C8-ED5B5EF3AD20}"/>
              </a:ext>
            </a:extLst>
          </p:cNvPr>
          <p:cNvSpPr/>
          <p:nvPr/>
        </p:nvSpPr>
        <p:spPr>
          <a:xfrm>
            <a:off x="3243933" y="812855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1.2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F64411F-072F-4C44-ACFF-5DE3F9FB02CE}"/>
              </a:ext>
            </a:extLst>
          </p:cNvPr>
          <p:cNvSpPr/>
          <p:nvPr/>
        </p:nvSpPr>
        <p:spPr>
          <a:xfrm>
            <a:off x="2403588" y="1618348"/>
            <a:ext cx="260099" cy="272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A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ADDB3CB-A15E-4A69-9ED3-ACE07CB73E61}"/>
              </a:ext>
            </a:extLst>
          </p:cNvPr>
          <p:cNvSpPr/>
          <p:nvPr/>
        </p:nvSpPr>
        <p:spPr>
          <a:xfrm>
            <a:off x="3413483" y="1392321"/>
            <a:ext cx="260099" cy="272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B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C3471D6-B983-42C4-96C3-11DF4B679797}"/>
              </a:ext>
            </a:extLst>
          </p:cNvPr>
          <p:cNvSpPr/>
          <p:nvPr/>
        </p:nvSpPr>
        <p:spPr>
          <a:xfrm>
            <a:off x="9699598" y="2133639"/>
            <a:ext cx="260099" cy="272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C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4A35EE1-3D43-48A1-BF48-679A4FF0EBF8}"/>
              </a:ext>
            </a:extLst>
          </p:cNvPr>
          <p:cNvSpPr/>
          <p:nvPr/>
        </p:nvSpPr>
        <p:spPr>
          <a:xfrm>
            <a:off x="3420795" y="2113697"/>
            <a:ext cx="260099" cy="272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D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8072413-47DB-4524-9BB1-AA697F1BD5FD}"/>
              </a:ext>
            </a:extLst>
          </p:cNvPr>
          <p:cNvSpPr/>
          <p:nvPr/>
        </p:nvSpPr>
        <p:spPr>
          <a:xfrm>
            <a:off x="4460268" y="1977265"/>
            <a:ext cx="260099" cy="272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E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A282E09-9B66-4449-B57F-7B7E2D43992B}"/>
              </a:ext>
            </a:extLst>
          </p:cNvPr>
          <p:cNvSpPr/>
          <p:nvPr/>
        </p:nvSpPr>
        <p:spPr>
          <a:xfrm>
            <a:off x="6117755" y="2081489"/>
            <a:ext cx="260099" cy="272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F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116361D-A6D3-4DAC-AADD-04EEF850C953}"/>
              </a:ext>
            </a:extLst>
          </p:cNvPr>
          <p:cNvSpPr/>
          <p:nvPr/>
        </p:nvSpPr>
        <p:spPr>
          <a:xfrm>
            <a:off x="7276431" y="1906721"/>
            <a:ext cx="260099" cy="272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G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892E598-B7AE-42BB-A1FD-17725410755F}"/>
              </a:ext>
            </a:extLst>
          </p:cNvPr>
          <p:cNvSpPr/>
          <p:nvPr/>
        </p:nvSpPr>
        <p:spPr>
          <a:xfrm>
            <a:off x="2622402" y="4147553"/>
            <a:ext cx="1243061" cy="2591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accent6">
                    <a:lumMod val="50000"/>
                  </a:schemeClr>
                </a:solidFill>
              </a:rPr>
              <a:t>network 1</a:t>
            </a:r>
            <a:endParaRPr lang="zh-CN" altLang="en-US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10C3A00-5C5E-4AD8-BB71-F143FF3CB7B3}"/>
              </a:ext>
            </a:extLst>
          </p:cNvPr>
          <p:cNvSpPr/>
          <p:nvPr/>
        </p:nvSpPr>
        <p:spPr>
          <a:xfrm>
            <a:off x="5409836" y="4183154"/>
            <a:ext cx="1243061" cy="2591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accent6">
                    <a:lumMod val="50000"/>
                  </a:schemeClr>
                </a:solidFill>
              </a:rPr>
              <a:t>network 2</a:t>
            </a:r>
            <a:endParaRPr lang="zh-CN" altLang="en-US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39BB422C-060B-48B4-87C5-94AB0A4BB151}"/>
              </a:ext>
            </a:extLst>
          </p:cNvPr>
          <p:cNvSpPr/>
          <p:nvPr/>
        </p:nvSpPr>
        <p:spPr>
          <a:xfrm>
            <a:off x="8154659" y="4231307"/>
            <a:ext cx="1243061" cy="2591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accent6">
                    <a:lumMod val="50000"/>
                  </a:schemeClr>
                </a:solidFill>
              </a:rPr>
              <a:t>network 3</a:t>
            </a:r>
            <a:endParaRPr lang="zh-CN" altLang="en-US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EA9CD46E-D476-4C67-80C9-4E61F1A6DDCD}"/>
              </a:ext>
            </a:extLst>
          </p:cNvPr>
          <p:cNvSpPr/>
          <p:nvPr/>
        </p:nvSpPr>
        <p:spPr>
          <a:xfrm>
            <a:off x="4823327" y="2104259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2.7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03BC2E56-4037-4433-9FDE-DBB6B4CC28E3}"/>
              </a:ext>
            </a:extLst>
          </p:cNvPr>
          <p:cNvSpPr/>
          <p:nvPr/>
        </p:nvSpPr>
        <p:spPr>
          <a:xfrm>
            <a:off x="3830442" y="2160385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1.6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324E704-F300-4DE1-B427-7D24BCCAB3B1}"/>
              </a:ext>
            </a:extLst>
          </p:cNvPr>
          <p:cNvSpPr/>
          <p:nvPr/>
        </p:nvSpPr>
        <p:spPr>
          <a:xfrm>
            <a:off x="6838771" y="2697735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2.10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FC58772F-EFE1-4690-8D33-0966713788A3}"/>
              </a:ext>
            </a:extLst>
          </p:cNvPr>
          <p:cNvSpPr/>
          <p:nvPr/>
        </p:nvSpPr>
        <p:spPr>
          <a:xfrm>
            <a:off x="7520952" y="2713127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3.9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544CFE1E-1B6D-4613-9A9D-2963414D3DBD}"/>
              </a:ext>
            </a:extLst>
          </p:cNvPr>
          <p:cNvSpPr/>
          <p:nvPr/>
        </p:nvSpPr>
        <p:spPr>
          <a:xfrm>
            <a:off x="3924646" y="2548873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ac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D3CE470E-E96B-4AE9-8A33-2B6278BCC1C6}"/>
              </a:ext>
            </a:extLst>
          </p:cNvPr>
          <p:cNvSpPr/>
          <p:nvPr/>
        </p:nvSpPr>
        <p:spPr>
          <a:xfrm>
            <a:off x="4869821" y="2556098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b8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3D1EBC0-D247-4E7F-9FED-E0900655CE78}"/>
              </a:ext>
            </a:extLst>
          </p:cNvPr>
          <p:cNvSpPr/>
          <p:nvPr/>
        </p:nvSpPr>
        <p:spPr>
          <a:xfrm>
            <a:off x="6698600" y="2497337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34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7F7C418-14A2-4A1C-B0AD-F3ED20BA46C2}"/>
              </a:ext>
            </a:extLst>
          </p:cNvPr>
          <p:cNvSpPr/>
          <p:nvPr/>
        </p:nvSpPr>
        <p:spPr>
          <a:xfrm>
            <a:off x="7703206" y="2515262"/>
            <a:ext cx="385806" cy="1509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5f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BB73EA55-9F1B-45AB-90D8-3A54772A5C3A}"/>
              </a:ext>
            </a:extLst>
          </p:cNvPr>
          <p:cNvSpPr/>
          <p:nvPr/>
        </p:nvSpPr>
        <p:spPr>
          <a:xfrm>
            <a:off x="3851924" y="1940282"/>
            <a:ext cx="614972" cy="21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port 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8AEBDCFD-AB41-41AD-B629-4B03FD60D2DA}"/>
              </a:ext>
            </a:extLst>
          </p:cNvPr>
          <p:cNvSpPr/>
          <p:nvPr/>
        </p:nvSpPr>
        <p:spPr>
          <a:xfrm>
            <a:off x="4657942" y="1915184"/>
            <a:ext cx="614972" cy="21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port 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09C79502-036D-4554-85F7-3F2C34C626F7}"/>
              </a:ext>
            </a:extLst>
          </p:cNvPr>
          <p:cNvSpPr/>
          <p:nvPr/>
        </p:nvSpPr>
        <p:spPr>
          <a:xfrm>
            <a:off x="6692401" y="2184032"/>
            <a:ext cx="614972" cy="21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port 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294F284-A3CA-4AF0-9595-51EF9B362D87}"/>
              </a:ext>
            </a:extLst>
          </p:cNvPr>
          <p:cNvSpPr/>
          <p:nvPr/>
        </p:nvSpPr>
        <p:spPr>
          <a:xfrm>
            <a:off x="7564767" y="2221783"/>
            <a:ext cx="614972" cy="21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port 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189" name="表格 189">
            <a:extLst>
              <a:ext uri="{FF2B5EF4-FFF2-40B4-BE49-F238E27FC236}">
                <a16:creationId xmlns:a16="http://schemas.microsoft.com/office/drawing/2014/main" id="{D1BE0772-471F-422E-AEA9-1E8E5D98C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39127"/>
              </p:ext>
            </p:extLst>
          </p:nvPr>
        </p:nvGraphicFramePr>
        <p:xfrm>
          <a:off x="2985467" y="4747185"/>
          <a:ext cx="22978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59">
                  <a:extLst>
                    <a:ext uri="{9D8B030D-6E8A-4147-A177-3AD203B41FA5}">
                      <a16:colId xmlns:a16="http://schemas.microsoft.com/office/drawing/2014/main" val="1467344866"/>
                    </a:ext>
                  </a:extLst>
                </a:gridCol>
                <a:gridCol w="863572">
                  <a:extLst>
                    <a:ext uri="{9D8B030D-6E8A-4147-A177-3AD203B41FA5}">
                      <a16:colId xmlns:a16="http://schemas.microsoft.com/office/drawing/2014/main" val="331280689"/>
                    </a:ext>
                  </a:extLst>
                </a:gridCol>
                <a:gridCol w="668346">
                  <a:extLst>
                    <a:ext uri="{9D8B030D-6E8A-4147-A177-3AD203B41FA5}">
                      <a16:colId xmlns:a16="http://schemas.microsoft.com/office/drawing/2014/main" val="3180788491"/>
                    </a:ext>
                  </a:extLst>
                </a:gridCol>
              </a:tblGrid>
              <a:tr h="12601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/>
                        <a:t>network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200"/>
                        <a:t>next 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port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05130"/>
                  </a:ext>
                </a:extLst>
              </a:tr>
              <a:tr h="154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Direct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02983"/>
                  </a:ext>
                </a:extLst>
              </a:tr>
              <a:tr h="224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Direct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93509"/>
                  </a:ext>
                </a:extLst>
              </a:tr>
              <a:tr h="224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2.10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21363"/>
                  </a:ext>
                </a:extLst>
              </a:tr>
              <a:tr h="224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default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2.10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04176"/>
                  </a:ext>
                </a:extLst>
              </a:tr>
            </a:tbl>
          </a:graphicData>
        </a:graphic>
      </p:graphicFrame>
      <p:graphicFrame>
        <p:nvGraphicFramePr>
          <p:cNvPr id="190" name="表格 189">
            <a:extLst>
              <a:ext uri="{FF2B5EF4-FFF2-40B4-BE49-F238E27FC236}">
                <a16:creationId xmlns:a16="http://schemas.microsoft.com/office/drawing/2014/main" id="{E3D97AF6-D06F-4C33-9563-EA51E8A13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78024"/>
              </p:ext>
            </p:extLst>
          </p:nvPr>
        </p:nvGraphicFramePr>
        <p:xfrm>
          <a:off x="6634517" y="4895147"/>
          <a:ext cx="22978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59">
                  <a:extLst>
                    <a:ext uri="{9D8B030D-6E8A-4147-A177-3AD203B41FA5}">
                      <a16:colId xmlns:a16="http://schemas.microsoft.com/office/drawing/2014/main" val="1467344866"/>
                    </a:ext>
                  </a:extLst>
                </a:gridCol>
                <a:gridCol w="863572">
                  <a:extLst>
                    <a:ext uri="{9D8B030D-6E8A-4147-A177-3AD203B41FA5}">
                      <a16:colId xmlns:a16="http://schemas.microsoft.com/office/drawing/2014/main" val="331280689"/>
                    </a:ext>
                  </a:extLst>
                </a:gridCol>
                <a:gridCol w="668346">
                  <a:extLst>
                    <a:ext uri="{9D8B030D-6E8A-4147-A177-3AD203B41FA5}">
                      <a16:colId xmlns:a16="http://schemas.microsoft.com/office/drawing/2014/main" val="3180788491"/>
                    </a:ext>
                  </a:extLst>
                </a:gridCol>
              </a:tblGrid>
              <a:tr h="12601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/>
                        <a:t>network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200"/>
                        <a:t>next 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port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05130"/>
                  </a:ext>
                </a:extLst>
              </a:tr>
              <a:tr h="154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2.7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02983"/>
                  </a:ext>
                </a:extLst>
              </a:tr>
              <a:tr h="224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Direct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93509"/>
                  </a:ext>
                </a:extLst>
              </a:tr>
              <a:tr h="224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Direct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21363"/>
                  </a:ext>
                </a:extLst>
              </a:tr>
              <a:tr h="224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default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2.7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0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2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324F6620-EE88-4FC6-984C-B672003B0C4C}"/>
              </a:ext>
            </a:extLst>
          </p:cNvPr>
          <p:cNvSpPr/>
          <p:nvPr/>
        </p:nvSpPr>
        <p:spPr>
          <a:xfrm>
            <a:off x="1799677" y="1193373"/>
            <a:ext cx="4296323" cy="40462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笔记本电脑">
            <a:extLst>
              <a:ext uri="{FF2B5EF4-FFF2-40B4-BE49-F238E27FC236}">
                <a16:creationId xmlns:a16="http://schemas.microsoft.com/office/drawing/2014/main" id="{CAD37994-53D2-4073-8085-CE87159DE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7871" y="1919195"/>
            <a:ext cx="413083" cy="413083"/>
          </a:xfrm>
          <a:prstGeom prst="rect">
            <a:avLst/>
          </a:prstGeom>
        </p:spPr>
      </p:pic>
      <p:pic>
        <p:nvPicPr>
          <p:cNvPr id="7" name="图形 6" descr="DVD 播放器">
            <a:extLst>
              <a:ext uri="{FF2B5EF4-FFF2-40B4-BE49-F238E27FC236}">
                <a16:creationId xmlns:a16="http://schemas.microsoft.com/office/drawing/2014/main" id="{A0101C99-1232-49F1-A8B1-79D2DA4C6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4324" y="2855679"/>
            <a:ext cx="613611" cy="613611"/>
          </a:xfrm>
          <a:prstGeom prst="rect">
            <a:avLst/>
          </a:prstGeom>
        </p:spPr>
      </p:pic>
      <p:pic>
        <p:nvPicPr>
          <p:cNvPr id="9" name="图形 8" descr="无线路由器">
            <a:extLst>
              <a:ext uri="{FF2B5EF4-FFF2-40B4-BE49-F238E27FC236}">
                <a16:creationId xmlns:a16="http://schemas.microsoft.com/office/drawing/2014/main" id="{0A4AE1D6-AB9C-41BC-BCBB-57D38070A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9099" y="2885643"/>
            <a:ext cx="661738" cy="661738"/>
          </a:xfrm>
          <a:prstGeom prst="rect">
            <a:avLst/>
          </a:prstGeom>
        </p:spPr>
      </p:pic>
      <p:pic>
        <p:nvPicPr>
          <p:cNvPr id="14" name="图形 13" descr="笔记本电脑">
            <a:extLst>
              <a:ext uri="{FF2B5EF4-FFF2-40B4-BE49-F238E27FC236}">
                <a16:creationId xmlns:a16="http://schemas.microsoft.com/office/drawing/2014/main" id="{EFA57938-AFC7-48C1-8EA3-D4F762621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40" y="3460444"/>
            <a:ext cx="413083" cy="413083"/>
          </a:xfrm>
          <a:prstGeom prst="rect">
            <a:avLst/>
          </a:prstGeom>
        </p:spPr>
      </p:pic>
      <p:pic>
        <p:nvPicPr>
          <p:cNvPr id="15" name="图形 14" descr="笔记本电脑">
            <a:extLst>
              <a:ext uri="{FF2B5EF4-FFF2-40B4-BE49-F238E27FC236}">
                <a16:creationId xmlns:a16="http://schemas.microsoft.com/office/drawing/2014/main" id="{4FA33B7D-AB26-49AB-99F7-8EECF19F3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546" y="4671922"/>
            <a:ext cx="413083" cy="413083"/>
          </a:xfrm>
          <a:prstGeom prst="rect">
            <a:avLst/>
          </a:prstGeom>
        </p:spPr>
      </p:pic>
      <p:pic>
        <p:nvPicPr>
          <p:cNvPr id="16" name="图形 15" descr="笔记本电脑">
            <a:extLst>
              <a:ext uri="{FF2B5EF4-FFF2-40B4-BE49-F238E27FC236}">
                <a16:creationId xmlns:a16="http://schemas.microsoft.com/office/drawing/2014/main" id="{3F9B334B-86BB-4736-8F2F-164A36D9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803" y="1547301"/>
            <a:ext cx="413083" cy="413083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9C017C0-D5F7-4E3B-A935-D5FBDAEA360A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flipH="1">
            <a:off x="4111130" y="1960384"/>
            <a:ext cx="473215" cy="895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967484B-8832-4790-964D-06CEA96A637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30954" y="2125737"/>
            <a:ext cx="773370" cy="10367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DD8961D-2588-4018-A20D-17BAB764ED50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2957123" y="3162485"/>
            <a:ext cx="847201" cy="504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709382A-2D7C-47B4-B105-7EC4ACC697DF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V="1">
            <a:off x="4007088" y="3469290"/>
            <a:ext cx="104042" cy="1202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464972C-21CF-48DC-B52B-0AE44B2629DA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4417935" y="3162485"/>
            <a:ext cx="1371164" cy="54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1A3123D9-BC02-4DC0-AB0D-F228AFC3C282}"/>
              </a:ext>
            </a:extLst>
          </p:cNvPr>
          <p:cNvSpPr/>
          <p:nvPr/>
        </p:nvSpPr>
        <p:spPr>
          <a:xfrm>
            <a:off x="3206422" y="5382943"/>
            <a:ext cx="1377923" cy="2145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50000"/>
                  </a:schemeClr>
                </a:solidFill>
              </a:rPr>
              <a:t>broadcast domain</a:t>
            </a:r>
            <a:endParaRPr lang="zh-CN" altLang="en-US" sz="12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14517AC-A588-4DCC-803D-AF96D429EB5A}"/>
              </a:ext>
            </a:extLst>
          </p:cNvPr>
          <p:cNvSpPr/>
          <p:nvPr/>
        </p:nvSpPr>
        <p:spPr>
          <a:xfrm>
            <a:off x="4711885" y="1409218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ab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E5B44F7-A674-4FAF-9E5A-8015701269B4}"/>
              </a:ext>
            </a:extLst>
          </p:cNvPr>
          <p:cNvSpPr/>
          <p:nvPr/>
        </p:nvSpPr>
        <p:spPr>
          <a:xfrm>
            <a:off x="2171390" y="1815435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4a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D6BD557-217C-4AA5-8514-18E4016485BB}"/>
              </a:ext>
            </a:extLst>
          </p:cNvPr>
          <p:cNvSpPr/>
          <p:nvPr/>
        </p:nvSpPr>
        <p:spPr>
          <a:xfrm>
            <a:off x="2061348" y="3739787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5b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DF19000-D8FF-48D5-82FF-13F48D451A43}"/>
              </a:ext>
            </a:extLst>
          </p:cNvPr>
          <p:cNvSpPr/>
          <p:nvPr/>
        </p:nvSpPr>
        <p:spPr>
          <a:xfrm>
            <a:off x="4242843" y="4517258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ae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F22BACA-70B9-4B38-B82F-D3E61821D22C}"/>
              </a:ext>
            </a:extLst>
          </p:cNvPr>
          <p:cNvSpPr/>
          <p:nvPr/>
        </p:nvSpPr>
        <p:spPr>
          <a:xfrm>
            <a:off x="2104194" y="1516851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1.1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2C28FE0-48E4-4A4C-9DC7-8D68F0E8D3E8}"/>
              </a:ext>
            </a:extLst>
          </p:cNvPr>
          <p:cNvSpPr/>
          <p:nvPr/>
        </p:nvSpPr>
        <p:spPr>
          <a:xfrm>
            <a:off x="4294042" y="4742032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1.4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703A70C-1542-471F-A56B-2935A2DFF578}"/>
              </a:ext>
            </a:extLst>
          </p:cNvPr>
          <p:cNvSpPr/>
          <p:nvPr/>
        </p:nvSpPr>
        <p:spPr>
          <a:xfrm>
            <a:off x="1988311" y="3423990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1.3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D451A250-2E9D-49F5-90C8-ED5B5EF3AD20}"/>
              </a:ext>
            </a:extLst>
          </p:cNvPr>
          <p:cNvSpPr/>
          <p:nvPr/>
        </p:nvSpPr>
        <p:spPr>
          <a:xfrm>
            <a:off x="4644689" y="1098678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1.2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F64411F-072F-4C44-ACFF-5DE3F9FB02CE}"/>
              </a:ext>
            </a:extLst>
          </p:cNvPr>
          <p:cNvSpPr/>
          <p:nvPr/>
        </p:nvSpPr>
        <p:spPr>
          <a:xfrm>
            <a:off x="2877672" y="1716592"/>
            <a:ext cx="260099" cy="272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A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ADDB3CB-A15E-4A69-9ED3-ACE07CB73E61}"/>
              </a:ext>
            </a:extLst>
          </p:cNvPr>
          <p:cNvSpPr/>
          <p:nvPr/>
        </p:nvSpPr>
        <p:spPr>
          <a:xfrm>
            <a:off x="4814239" y="1678144"/>
            <a:ext cx="260099" cy="272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B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4A35EE1-3D43-48A1-BF48-679A4FF0EBF8}"/>
              </a:ext>
            </a:extLst>
          </p:cNvPr>
          <p:cNvSpPr/>
          <p:nvPr/>
        </p:nvSpPr>
        <p:spPr>
          <a:xfrm>
            <a:off x="4124777" y="2780350"/>
            <a:ext cx="260099" cy="272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D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8072413-47DB-4524-9BB1-AA697F1BD5FD}"/>
              </a:ext>
            </a:extLst>
          </p:cNvPr>
          <p:cNvSpPr/>
          <p:nvPr/>
        </p:nvSpPr>
        <p:spPr>
          <a:xfrm>
            <a:off x="6054365" y="2682793"/>
            <a:ext cx="260099" cy="272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E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892E598-B7AE-42BB-A1FD-17725410755F}"/>
              </a:ext>
            </a:extLst>
          </p:cNvPr>
          <p:cNvSpPr/>
          <p:nvPr/>
        </p:nvSpPr>
        <p:spPr>
          <a:xfrm>
            <a:off x="3247986" y="5676177"/>
            <a:ext cx="1243061" cy="2591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accent6">
                    <a:lumMod val="50000"/>
                  </a:schemeClr>
                </a:solidFill>
              </a:rPr>
              <a:t>network 1</a:t>
            </a:r>
            <a:endParaRPr lang="zh-CN" altLang="en-US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03BC2E56-4037-4433-9FDE-DBB6B4CC28E3}"/>
              </a:ext>
            </a:extLst>
          </p:cNvPr>
          <p:cNvSpPr/>
          <p:nvPr/>
        </p:nvSpPr>
        <p:spPr>
          <a:xfrm>
            <a:off x="5301503" y="3092088"/>
            <a:ext cx="520197" cy="2728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1.6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544CFE1E-1B6D-4613-9A9D-2963414D3DBD}"/>
              </a:ext>
            </a:extLst>
          </p:cNvPr>
          <p:cNvSpPr/>
          <p:nvPr/>
        </p:nvSpPr>
        <p:spPr>
          <a:xfrm>
            <a:off x="5403293" y="3423990"/>
            <a:ext cx="385806" cy="175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7030A0"/>
                </a:solidFill>
              </a:rPr>
              <a:t>ac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BB73EA55-9F1B-45AB-90D8-3A54772A5C3A}"/>
              </a:ext>
            </a:extLst>
          </p:cNvPr>
          <p:cNvSpPr/>
          <p:nvPr/>
        </p:nvSpPr>
        <p:spPr>
          <a:xfrm>
            <a:off x="5449850" y="2734062"/>
            <a:ext cx="614972" cy="21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port 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F1304F9-B770-410E-9E87-0F0A08C2C29E}"/>
              </a:ext>
            </a:extLst>
          </p:cNvPr>
          <p:cNvSpPr/>
          <p:nvPr/>
        </p:nvSpPr>
        <p:spPr>
          <a:xfrm>
            <a:off x="3089527" y="2856797"/>
            <a:ext cx="614972" cy="21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accent4">
                    <a:lumMod val="75000"/>
                  </a:schemeClr>
                </a:solidFill>
              </a:rPr>
              <a:t>port 1</a:t>
            </a:r>
            <a:endParaRPr lang="zh-CN" altLang="en-US" sz="12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745E53B-9E2A-4F01-B968-14A5654FA7EB}"/>
              </a:ext>
            </a:extLst>
          </p:cNvPr>
          <p:cNvSpPr/>
          <p:nvPr/>
        </p:nvSpPr>
        <p:spPr>
          <a:xfrm>
            <a:off x="3340853" y="3330288"/>
            <a:ext cx="614972" cy="21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accent4">
                    <a:lumMod val="75000"/>
                  </a:schemeClr>
                </a:solidFill>
              </a:rPr>
              <a:t>port 2</a:t>
            </a:r>
            <a:endParaRPr lang="zh-CN" altLang="en-US" sz="12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1BCA4B7-321E-4628-8B37-B64F8E358FA5}"/>
              </a:ext>
            </a:extLst>
          </p:cNvPr>
          <p:cNvSpPr/>
          <p:nvPr/>
        </p:nvSpPr>
        <p:spPr>
          <a:xfrm>
            <a:off x="4175914" y="2594124"/>
            <a:ext cx="614972" cy="21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accent4">
                    <a:lumMod val="75000"/>
                  </a:schemeClr>
                </a:solidFill>
              </a:rPr>
              <a:t>port 3</a:t>
            </a:r>
            <a:endParaRPr lang="zh-CN" altLang="en-US" sz="12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0D118FD-8FEC-4F15-9CE6-20FD00C6BE73}"/>
              </a:ext>
            </a:extLst>
          </p:cNvPr>
          <p:cNvSpPr/>
          <p:nvPr/>
        </p:nvSpPr>
        <p:spPr>
          <a:xfrm>
            <a:off x="4242843" y="3200178"/>
            <a:ext cx="614972" cy="21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accent4">
                    <a:lumMod val="75000"/>
                  </a:schemeClr>
                </a:solidFill>
              </a:rPr>
              <a:t>port 4</a:t>
            </a:r>
            <a:endParaRPr lang="zh-CN" altLang="en-US" sz="12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69B7A61-CB84-4E61-BF95-8911A4B946F1}"/>
              </a:ext>
            </a:extLst>
          </p:cNvPr>
          <p:cNvSpPr/>
          <p:nvPr/>
        </p:nvSpPr>
        <p:spPr>
          <a:xfrm>
            <a:off x="4004479" y="3568598"/>
            <a:ext cx="614972" cy="21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accent4">
                    <a:lumMod val="75000"/>
                  </a:schemeClr>
                </a:solidFill>
              </a:rPr>
              <a:t>port 5</a:t>
            </a:r>
            <a:endParaRPr lang="zh-CN" altLang="en-US" sz="1200" b="1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45479D79-ABE2-48A0-A736-3AB2B9ADD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41486"/>
              </p:ext>
            </p:extLst>
          </p:nvPr>
        </p:nvGraphicFramePr>
        <p:xfrm>
          <a:off x="6096000" y="3856734"/>
          <a:ext cx="181777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98">
                  <a:extLst>
                    <a:ext uri="{9D8B030D-6E8A-4147-A177-3AD203B41FA5}">
                      <a16:colId xmlns:a16="http://schemas.microsoft.com/office/drawing/2014/main" val="2902897664"/>
                    </a:ext>
                  </a:extLst>
                </a:gridCol>
                <a:gridCol w="679178">
                  <a:extLst>
                    <a:ext uri="{9D8B030D-6E8A-4147-A177-3AD203B41FA5}">
                      <a16:colId xmlns:a16="http://schemas.microsoft.com/office/drawing/2014/main" val="4293244497"/>
                    </a:ext>
                  </a:extLst>
                </a:gridCol>
              </a:tblGrid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MAC address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port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0905"/>
                  </a:ext>
                </a:extLst>
              </a:tr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33722"/>
                  </a:ext>
                </a:extLst>
              </a:tr>
              <a:tr h="2689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93468"/>
                  </a:ext>
                </a:extLst>
              </a:tr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62802"/>
                  </a:ext>
                </a:extLst>
              </a:tr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30116"/>
                  </a:ext>
                </a:extLst>
              </a:tr>
              <a:tr h="252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ac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6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8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132</Words>
  <Application>Microsoft Office PowerPoint</Application>
  <PresentationFormat>宽屏</PresentationFormat>
  <Paragraphs>111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leon shuyu</dc:creator>
  <cp:lastModifiedBy>leon shuyu</cp:lastModifiedBy>
  <cp:revision>11</cp:revision>
  <dcterms:created xsi:type="dcterms:W3CDTF">2021-03-03T02:27:55Z</dcterms:created>
  <dcterms:modified xsi:type="dcterms:W3CDTF">2021-03-03T05:28:02Z</dcterms:modified>
</cp:coreProperties>
</file>