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9" r:id="rId3"/>
    <p:sldId id="258" r:id="rId4"/>
  </p:sldIdLst>
  <p:sldSz cx="15846425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41"/>
    <p:restoredTop sz="94709"/>
  </p:normalViewPr>
  <p:slideViewPr>
    <p:cSldViewPr snapToGrid="0" snapToObjects="1">
      <p:cViewPr>
        <p:scale>
          <a:sx n="141" d="100"/>
          <a:sy n="141" d="100"/>
        </p:scale>
        <p:origin x="-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DBCCF-1E5F-6647-BB8A-74EDFBF846BD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6F55B-FAD7-2946-A86F-722FF74A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96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456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1pPr>
    <a:lvl2pPr marL="610728" algn="l" defTabSz="1221456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2pPr>
    <a:lvl3pPr marL="1221456" algn="l" defTabSz="1221456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3pPr>
    <a:lvl4pPr marL="1832183" algn="l" defTabSz="1221456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4pPr>
    <a:lvl5pPr marL="2442911" algn="l" defTabSz="1221456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5pPr>
    <a:lvl6pPr marL="3053639" algn="l" defTabSz="1221456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6pPr>
    <a:lvl7pPr marL="3664367" algn="l" defTabSz="1221456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7pPr>
    <a:lvl8pPr marL="4275094" algn="l" defTabSz="1221456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8pPr>
    <a:lvl9pPr marL="4885822" algn="l" defTabSz="1221456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6F55B-FAD7-2946-A86F-722FF74A4D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1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6F55B-FAD7-2946-A86F-722FF74A4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803" y="1571308"/>
            <a:ext cx="11884819" cy="3342640"/>
          </a:xfrm>
        </p:spPr>
        <p:txBody>
          <a:bodyPr anchor="b"/>
          <a:lstStyle>
            <a:lvl1pPr algn="ctr">
              <a:defRPr sz="7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803" y="5042853"/>
            <a:ext cx="11884819" cy="2318067"/>
          </a:xfrm>
        </p:spPr>
        <p:txBody>
          <a:bodyPr/>
          <a:lstStyle>
            <a:lvl1pPr marL="0" indent="0" algn="ctr">
              <a:buNone/>
              <a:defRPr sz="3119"/>
            </a:lvl1pPr>
            <a:lvl2pPr marL="594223" indent="0" algn="ctr">
              <a:buNone/>
              <a:defRPr sz="2599"/>
            </a:lvl2pPr>
            <a:lvl3pPr marL="1188446" indent="0" algn="ctr">
              <a:buNone/>
              <a:defRPr sz="2339"/>
            </a:lvl3pPr>
            <a:lvl4pPr marL="1782669" indent="0" algn="ctr">
              <a:buNone/>
              <a:defRPr sz="2080"/>
            </a:lvl4pPr>
            <a:lvl5pPr marL="2376891" indent="0" algn="ctr">
              <a:buNone/>
              <a:defRPr sz="2080"/>
            </a:lvl5pPr>
            <a:lvl6pPr marL="2971114" indent="0" algn="ctr">
              <a:buNone/>
              <a:defRPr sz="2080"/>
            </a:lvl6pPr>
            <a:lvl7pPr marL="3565337" indent="0" algn="ctr">
              <a:buNone/>
              <a:defRPr sz="2080"/>
            </a:lvl7pPr>
            <a:lvl8pPr marL="4159560" indent="0" algn="ctr">
              <a:buNone/>
              <a:defRPr sz="2080"/>
            </a:lvl8pPr>
            <a:lvl9pPr marL="4753783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35B2-83CC-9748-B91C-0C66BC2B641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7BF1-2126-ED4B-A2EA-0962BFCC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0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35B2-83CC-9748-B91C-0C66BC2B641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7BF1-2126-ED4B-A2EA-0962BFCC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0098" y="511175"/>
            <a:ext cx="341688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442" y="511175"/>
            <a:ext cx="10052576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35B2-83CC-9748-B91C-0C66BC2B641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7BF1-2126-ED4B-A2EA-0962BFCC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6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35B2-83CC-9748-B91C-0C66BC2B641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7BF1-2126-ED4B-A2EA-0962BFCC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6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188" y="2393634"/>
            <a:ext cx="13667542" cy="3993832"/>
          </a:xfrm>
        </p:spPr>
        <p:txBody>
          <a:bodyPr anchor="b"/>
          <a:lstStyle>
            <a:lvl1pPr>
              <a:defRPr sz="7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188" y="6425249"/>
            <a:ext cx="13667542" cy="2100262"/>
          </a:xfrm>
        </p:spPr>
        <p:txBody>
          <a:bodyPr/>
          <a:lstStyle>
            <a:lvl1pPr marL="0" indent="0">
              <a:buNone/>
              <a:defRPr sz="3119">
                <a:solidFill>
                  <a:schemeClr val="tx1">
                    <a:tint val="75000"/>
                  </a:schemeClr>
                </a:solidFill>
              </a:defRPr>
            </a:lvl1pPr>
            <a:lvl2pPr marL="594223" indent="0">
              <a:buNone/>
              <a:defRPr sz="2599">
                <a:solidFill>
                  <a:schemeClr val="tx1">
                    <a:tint val="75000"/>
                  </a:schemeClr>
                </a:solidFill>
              </a:defRPr>
            </a:lvl2pPr>
            <a:lvl3pPr marL="1188446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3pPr>
            <a:lvl4pPr marL="1782669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689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114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5337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595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3783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35B2-83CC-9748-B91C-0C66BC2B641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7BF1-2126-ED4B-A2EA-0962BFCC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442" y="2555875"/>
            <a:ext cx="673473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2252" y="2555875"/>
            <a:ext cx="673473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35B2-83CC-9748-B91C-0C66BC2B641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7BF1-2126-ED4B-A2EA-0962BFCC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9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5" y="511176"/>
            <a:ext cx="13667542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506" y="2353628"/>
            <a:ext cx="6703780" cy="1153477"/>
          </a:xfrm>
        </p:spPr>
        <p:txBody>
          <a:bodyPr anchor="b"/>
          <a:lstStyle>
            <a:lvl1pPr marL="0" indent="0">
              <a:buNone/>
              <a:defRPr sz="3119" b="1"/>
            </a:lvl1pPr>
            <a:lvl2pPr marL="594223" indent="0">
              <a:buNone/>
              <a:defRPr sz="2599" b="1"/>
            </a:lvl2pPr>
            <a:lvl3pPr marL="1188446" indent="0">
              <a:buNone/>
              <a:defRPr sz="2339" b="1"/>
            </a:lvl3pPr>
            <a:lvl4pPr marL="1782669" indent="0">
              <a:buNone/>
              <a:defRPr sz="2080" b="1"/>
            </a:lvl4pPr>
            <a:lvl5pPr marL="2376891" indent="0">
              <a:buNone/>
              <a:defRPr sz="2080" b="1"/>
            </a:lvl5pPr>
            <a:lvl6pPr marL="2971114" indent="0">
              <a:buNone/>
              <a:defRPr sz="2080" b="1"/>
            </a:lvl6pPr>
            <a:lvl7pPr marL="3565337" indent="0">
              <a:buNone/>
              <a:defRPr sz="2080" b="1"/>
            </a:lvl7pPr>
            <a:lvl8pPr marL="4159560" indent="0">
              <a:buNone/>
              <a:defRPr sz="2080" b="1"/>
            </a:lvl8pPr>
            <a:lvl9pPr marL="4753783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506" y="3507105"/>
            <a:ext cx="6703780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2252" y="2353628"/>
            <a:ext cx="6736795" cy="1153477"/>
          </a:xfrm>
        </p:spPr>
        <p:txBody>
          <a:bodyPr anchor="b"/>
          <a:lstStyle>
            <a:lvl1pPr marL="0" indent="0">
              <a:buNone/>
              <a:defRPr sz="3119" b="1"/>
            </a:lvl1pPr>
            <a:lvl2pPr marL="594223" indent="0">
              <a:buNone/>
              <a:defRPr sz="2599" b="1"/>
            </a:lvl2pPr>
            <a:lvl3pPr marL="1188446" indent="0">
              <a:buNone/>
              <a:defRPr sz="2339" b="1"/>
            </a:lvl3pPr>
            <a:lvl4pPr marL="1782669" indent="0">
              <a:buNone/>
              <a:defRPr sz="2080" b="1"/>
            </a:lvl4pPr>
            <a:lvl5pPr marL="2376891" indent="0">
              <a:buNone/>
              <a:defRPr sz="2080" b="1"/>
            </a:lvl5pPr>
            <a:lvl6pPr marL="2971114" indent="0">
              <a:buNone/>
              <a:defRPr sz="2080" b="1"/>
            </a:lvl6pPr>
            <a:lvl7pPr marL="3565337" indent="0">
              <a:buNone/>
              <a:defRPr sz="2080" b="1"/>
            </a:lvl7pPr>
            <a:lvl8pPr marL="4159560" indent="0">
              <a:buNone/>
              <a:defRPr sz="2080" b="1"/>
            </a:lvl8pPr>
            <a:lvl9pPr marL="4753783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2252" y="3507105"/>
            <a:ext cx="6736795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35B2-83CC-9748-B91C-0C66BC2B641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7BF1-2126-ED4B-A2EA-0962BFCC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3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35B2-83CC-9748-B91C-0C66BC2B641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7BF1-2126-ED4B-A2EA-0962BFCC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5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35B2-83CC-9748-B91C-0C66BC2B641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7BF1-2126-ED4B-A2EA-0962BFCC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3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6" y="640080"/>
            <a:ext cx="5110884" cy="2240280"/>
          </a:xfrm>
        </p:spPr>
        <p:txBody>
          <a:bodyPr anchor="b"/>
          <a:lstStyle>
            <a:lvl1pPr>
              <a:defRPr sz="41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794" y="1382396"/>
            <a:ext cx="8022253" cy="6823075"/>
          </a:xfrm>
        </p:spPr>
        <p:txBody>
          <a:bodyPr/>
          <a:lstStyle>
            <a:lvl1pPr>
              <a:defRPr sz="4159"/>
            </a:lvl1pPr>
            <a:lvl2pPr>
              <a:defRPr sz="3639"/>
            </a:lvl2pPr>
            <a:lvl3pPr>
              <a:defRPr sz="3119"/>
            </a:lvl3pPr>
            <a:lvl4pPr>
              <a:defRPr sz="2599"/>
            </a:lvl4pPr>
            <a:lvl5pPr>
              <a:defRPr sz="2599"/>
            </a:lvl5pPr>
            <a:lvl6pPr>
              <a:defRPr sz="2599"/>
            </a:lvl6pPr>
            <a:lvl7pPr>
              <a:defRPr sz="2599"/>
            </a:lvl7pPr>
            <a:lvl8pPr>
              <a:defRPr sz="2599"/>
            </a:lvl8pPr>
            <a:lvl9pPr>
              <a:defRPr sz="2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506" y="2880360"/>
            <a:ext cx="5110884" cy="5336223"/>
          </a:xfrm>
        </p:spPr>
        <p:txBody>
          <a:bodyPr/>
          <a:lstStyle>
            <a:lvl1pPr marL="0" indent="0">
              <a:buNone/>
              <a:defRPr sz="2080"/>
            </a:lvl1pPr>
            <a:lvl2pPr marL="594223" indent="0">
              <a:buNone/>
              <a:defRPr sz="1820"/>
            </a:lvl2pPr>
            <a:lvl3pPr marL="1188446" indent="0">
              <a:buNone/>
              <a:defRPr sz="1560"/>
            </a:lvl3pPr>
            <a:lvl4pPr marL="1782669" indent="0">
              <a:buNone/>
              <a:defRPr sz="1300"/>
            </a:lvl4pPr>
            <a:lvl5pPr marL="2376891" indent="0">
              <a:buNone/>
              <a:defRPr sz="1300"/>
            </a:lvl5pPr>
            <a:lvl6pPr marL="2971114" indent="0">
              <a:buNone/>
              <a:defRPr sz="1300"/>
            </a:lvl6pPr>
            <a:lvl7pPr marL="3565337" indent="0">
              <a:buNone/>
              <a:defRPr sz="1300"/>
            </a:lvl7pPr>
            <a:lvl8pPr marL="4159560" indent="0">
              <a:buNone/>
              <a:defRPr sz="1300"/>
            </a:lvl8pPr>
            <a:lvl9pPr marL="4753783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35B2-83CC-9748-B91C-0C66BC2B641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7BF1-2126-ED4B-A2EA-0962BFCC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8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6" y="640080"/>
            <a:ext cx="5110884" cy="2240280"/>
          </a:xfrm>
        </p:spPr>
        <p:txBody>
          <a:bodyPr anchor="b"/>
          <a:lstStyle>
            <a:lvl1pPr>
              <a:defRPr sz="41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6794" y="1382396"/>
            <a:ext cx="8022253" cy="6823075"/>
          </a:xfrm>
        </p:spPr>
        <p:txBody>
          <a:bodyPr anchor="t"/>
          <a:lstStyle>
            <a:lvl1pPr marL="0" indent="0">
              <a:buNone/>
              <a:defRPr sz="4159"/>
            </a:lvl1pPr>
            <a:lvl2pPr marL="594223" indent="0">
              <a:buNone/>
              <a:defRPr sz="3639"/>
            </a:lvl2pPr>
            <a:lvl3pPr marL="1188446" indent="0">
              <a:buNone/>
              <a:defRPr sz="3119"/>
            </a:lvl3pPr>
            <a:lvl4pPr marL="1782669" indent="0">
              <a:buNone/>
              <a:defRPr sz="2599"/>
            </a:lvl4pPr>
            <a:lvl5pPr marL="2376891" indent="0">
              <a:buNone/>
              <a:defRPr sz="2599"/>
            </a:lvl5pPr>
            <a:lvl6pPr marL="2971114" indent="0">
              <a:buNone/>
              <a:defRPr sz="2599"/>
            </a:lvl6pPr>
            <a:lvl7pPr marL="3565337" indent="0">
              <a:buNone/>
              <a:defRPr sz="2599"/>
            </a:lvl7pPr>
            <a:lvl8pPr marL="4159560" indent="0">
              <a:buNone/>
              <a:defRPr sz="2599"/>
            </a:lvl8pPr>
            <a:lvl9pPr marL="4753783" indent="0">
              <a:buNone/>
              <a:defRPr sz="25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506" y="2880360"/>
            <a:ext cx="5110884" cy="5336223"/>
          </a:xfrm>
        </p:spPr>
        <p:txBody>
          <a:bodyPr/>
          <a:lstStyle>
            <a:lvl1pPr marL="0" indent="0">
              <a:buNone/>
              <a:defRPr sz="2080"/>
            </a:lvl1pPr>
            <a:lvl2pPr marL="594223" indent="0">
              <a:buNone/>
              <a:defRPr sz="1820"/>
            </a:lvl2pPr>
            <a:lvl3pPr marL="1188446" indent="0">
              <a:buNone/>
              <a:defRPr sz="1560"/>
            </a:lvl3pPr>
            <a:lvl4pPr marL="1782669" indent="0">
              <a:buNone/>
              <a:defRPr sz="1300"/>
            </a:lvl4pPr>
            <a:lvl5pPr marL="2376891" indent="0">
              <a:buNone/>
              <a:defRPr sz="1300"/>
            </a:lvl5pPr>
            <a:lvl6pPr marL="2971114" indent="0">
              <a:buNone/>
              <a:defRPr sz="1300"/>
            </a:lvl6pPr>
            <a:lvl7pPr marL="3565337" indent="0">
              <a:buNone/>
              <a:defRPr sz="1300"/>
            </a:lvl7pPr>
            <a:lvl8pPr marL="4159560" indent="0">
              <a:buNone/>
              <a:defRPr sz="1300"/>
            </a:lvl8pPr>
            <a:lvl9pPr marL="4753783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35B2-83CC-9748-B91C-0C66BC2B641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7BF1-2126-ED4B-A2EA-0962BFCC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0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442" y="511176"/>
            <a:ext cx="13667542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442" y="2555875"/>
            <a:ext cx="13667542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442" y="8898891"/>
            <a:ext cx="3565446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E35B2-83CC-9748-B91C-0C66BC2B641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9129" y="8898891"/>
            <a:ext cx="5348168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1537" y="8898891"/>
            <a:ext cx="3565446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C7BF1-2126-ED4B-A2EA-0962BFCC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9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8446" rtl="0" eaLnBrk="1" latinLnBrk="0" hangingPunct="1">
        <a:lnSpc>
          <a:spcPct val="90000"/>
        </a:lnSpc>
        <a:spcBef>
          <a:spcPct val="0"/>
        </a:spcBef>
        <a:buNone/>
        <a:defRPr sz="57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11" indent="-297111" algn="l" defTabSz="1188446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9" kern="1200">
          <a:solidFill>
            <a:schemeClr val="tx1"/>
          </a:solidFill>
          <a:latin typeface="+mn-lt"/>
          <a:ea typeface="+mn-ea"/>
          <a:cs typeface="+mn-cs"/>
        </a:defRPr>
      </a:lvl1pPr>
      <a:lvl2pPr marL="891334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9" kern="1200">
          <a:solidFill>
            <a:schemeClr val="tx1"/>
          </a:solidFill>
          <a:latin typeface="+mn-lt"/>
          <a:ea typeface="+mn-ea"/>
          <a:cs typeface="+mn-cs"/>
        </a:defRPr>
      </a:lvl2pPr>
      <a:lvl3pPr marL="1485557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9" kern="1200">
          <a:solidFill>
            <a:schemeClr val="tx1"/>
          </a:solidFill>
          <a:latin typeface="+mn-lt"/>
          <a:ea typeface="+mn-ea"/>
          <a:cs typeface="+mn-cs"/>
        </a:defRPr>
      </a:lvl3pPr>
      <a:lvl4pPr marL="2079780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674003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3268226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862448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456671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5050894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223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446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669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891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1114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5337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9560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3783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2.png"/><Relationship Id="rId5" Type="http://schemas.openxmlformats.org/officeDocument/2006/relationships/image" Target="../media/image6.emf"/><Relationship Id="rId10" Type="http://schemas.openxmlformats.org/officeDocument/2006/relationships/image" Target="../media/image5.emf"/><Relationship Id="rId4" Type="http://schemas.openxmlformats.org/officeDocument/2006/relationships/image" Target="../media/image11.png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8711274D-455C-AD47-BE59-1DF0B5F98729}"/>
              </a:ext>
            </a:extLst>
          </p:cNvPr>
          <p:cNvGrpSpPr/>
          <p:nvPr/>
        </p:nvGrpSpPr>
        <p:grpSpPr>
          <a:xfrm>
            <a:off x="2238898" y="1518514"/>
            <a:ext cx="11382838" cy="5421823"/>
            <a:chOff x="411686" y="146913"/>
            <a:chExt cx="11382838" cy="542182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3DB8AAE-82E4-1945-A7FA-9EC242C4CFB6}"/>
                </a:ext>
              </a:extLst>
            </p:cNvPr>
            <p:cNvSpPr/>
            <p:nvPr/>
          </p:nvSpPr>
          <p:spPr>
            <a:xfrm>
              <a:off x="6154492" y="3477645"/>
              <a:ext cx="5625822" cy="2069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E5480C8-DEDE-AF45-AAB1-0207BA21B9CB}"/>
                </a:ext>
              </a:extLst>
            </p:cNvPr>
            <p:cNvSpPr/>
            <p:nvPr/>
          </p:nvSpPr>
          <p:spPr>
            <a:xfrm>
              <a:off x="411686" y="3480583"/>
              <a:ext cx="5669280" cy="20665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Chart, histogram&#10;&#10;Description automatically generated">
              <a:extLst>
                <a:ext uri="{FF2B5EF4-FFF2-40B4-BE49-F238E27FC236}">
                  <a16:creationId xmlns:a16="http://schemas.microsoft.com/office/drawing/2014/main" id="{453FF44D-4C07-D748-91C1-F7D60C30BE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690" t="2777" r="9259" b="11705"/>
            <a:stretch/>
          </p:blipFill>
          <p:spPr>
            <a:xfrm>
              <a:off x="426720" y="146913"/>
              <a:ext cx="11338560" cy="2727094"/>
            </a:xfrm>
            <a:prstGeom prst="rect">
              <a:avLst/>
            </a:prstGeom>
          </p:spPr>
        </p:pic>
        <p:pic>
          <p:nvPicPr>
            <p:cNvPr id="18" name="Picture 17" descr="Chart, histogram&#10;&#10;Description automatically generated">
              <a:extLst>
                <a:ext uri="{FF2B5EF4-FFF2-40B4-BE49-F238E27FC236}">
                  <a16:creationId xmlns:a16="http://schemas.microsoft.com/office/drawing/2014/main" id="{BAABBE31-C2E2-7844-BF52-C90F9E0848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78" t="6982" r="9041" b="11937"/>
            <a:stretch/>
          </p:blipFill>
          <p:spPr>
            <a:xfrm>
              <a:off x="455144" y="3651746"/>
              <a:ext cx="5577840" cy="1623299"/>
            </a:xfrm>
            <a:prstGeom prst="rect">
              <a:avLst/>
            </a:prstGeom>
          </p:spPr>
        </p:pic>
        <p:pic>
          <p:nvPicPr>
            <p:cNvPr id="19" name="Picture 18" descr="Chart, histogram&#10;&#10;Description automatically generated">
              <a:extLst>
                <a:ext uri="{FF2B5EF4-FFF2-40B4-BE49-F238E27FC236}">
                  <a16:creationId xmlns:a16="http://schemas.microsoft.com/office/drawing/2014/main" id="{EFCA96CA-6945-3642-9312-7C31A24FE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387" t="8109" r="8897" b="11036"/>
            <a:stretch/>
          </p:blipFill>
          <p:spPr>
            <a:xfrm>
              <a:off x="6162722" y="3655306"/>
              <a:ext cx="5577840" cy="1616177"/>
            </a:xfrm>
            <a:prstGeom prst="rect">
              <a:avLst/>
            </a:prstGeom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51E83B2-8433-5D45-A4CE-5F77B5F04DCD}"/>
                </a:ext>
              </a:extLst>
            </p:cNvPr>
            <p:cNvGrpSpPr/>
            <p:nvPr/>
          </p:nvGrpSpPr>
          <p:grpSpPr>
            <a:xfrm>
              <a:off x="411686" y="2995216"/>
              <a:ext cx="11382838" cy="284819"/>
              <a:chOff x="411686" y="3063381"/>
              <a:chExt cx="11382838" cy="28481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A26A3B1-8722-0341-8018-ECA047F4B4CD}"/>
                  </a:ext>
                </a:extLst>
              </p:cNvPr>
              <p:cNvSpPr/>
              <p:nvPr/>
            </p:nvSpPr>
            <p:spPr>
              <a:xfrm>
                <a:off x="411686" y="3063381"/>
                <a:ext cx="11382838" cy="2848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algn="ctr" rotWithShape="0">
                  <a:srgbClr val="000000">
                    <a:alpha val="43137"/>
                  </a:srgb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159E73F-8ED5-E046-B165-152A0349122B}"/>
                  </a:ext>
                </a:extLst>
              </p:cNvPr>
              <p:cNvGrpSpPr/>
              <p:nvPr/>
            </p:nvGrpSpPr>
            <p:grpSpPr>
              <a:xfrm>
                <a:off x="492212" y="3070525"/>
                <a:ext cx="10277129" cy="274078"/>
                <a:chOff x="545512" y="3150710"/>
                <a:chExt cx="10277129" cy="274078"/>
              </a:xfrm>
            </p:grpSpPr>
            <p:pic>
              <p:nvPicPr>
                <p:cNvPr id="10" name="Picture 9" descr="Chart, histogram&#10;&#10;Description automatically generated">
                  <a:extLst>
                    <a:ext uri="{FF2B5EF4-FFF2-40B4-BE49-F238E27FC236}">
                      <a16:creationId xmlns:a16="http://schemas.microsoft.com/office/drawing/2014/main" id="{983B36F8-798F-DB44-8DCF-3B8922A74D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8462" t="89541" r="34408" b="2297"/>
                <a:stretch/>
              </p:blipFill>
              <p:spPr>
                <a:xfrm>
                  <a:off x="545512" y="3168756"/>
                  <a:ext cx="6283778" cy="256032"/>
                </a:xfrm>
                <a:prstGeom prst="rect">
                  <a:avLst/>
                </a:prstGeom>
              </p:spPr>
            </p:pic>
            <p:pic>
              <p:nvPicPr>
                <p:cNvPr id="11" name="Picture 10" descr="Chart, histogram&#10;&#10;Description automatically generated">
                  <a:extLst>
                    <a:ext uri="{FF2B5EF4-FFF2-40B4-BE49-F238E27FC236}">
                      <a16:creationId xmlns:a16="http://schemas.microsoft.com/office/drawing/2014/main" id="{B5850F1E-5931-8D40-A1BA-3FCDF44F4F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8407" t="89541" r="13240" b="2298"/>
                <a:stretch/>
              </p:blipFill>
              <p:spPr>
                <a:xfrm>
                  <a:off x="9687231" y="3155449"/>
                  <a:ext cx="1135410" cy="256032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6F3C43BB-5BA2-4D41-A51E-8566335D94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39228" y="3174934"/>
                  <a:ext cx="1554480" cy="209147"/>
                </a:xfrm>
                <a:prstGeom prst="rect">
                  <a:avLst/>
                </a:prstGeom>
              </p:spPr>
            </p:pic>
            <p:pic>
              <p:nvPicPr>
                <p:cNvPr id="12" name="Picture 11" descr="Chart, histogram&#10;&#10;Description automatically generated">
                  <a:extLst>
                    <a:ext uri="{FF2B5EF4-FFF2-40B4-BE49-F238E27FC236}">
                      <a16:creationId xmlns:a16="http://schemas.microsoft.com/office/drawing/2014/main" id="{D87B059F-F538-9847-A50C-BD55947655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5411" t="89541" r="31423" b="2297"/>
                <a:stretch/>
              </p:blipFill>
              <p:spPr>
                <a:xfrm>
                  <a:off x="7606741" y="3150710"/>
                  <a:ext cx="432487" cy="257278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B1361EC3-E378-3044-9164-2005C56C4C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38067" y="3174523"/>
                  <a:ext cx="1554480" cy="222907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 descr="Chart, histogram&#10;&#10;Description automatically generated">
                <a:extLst>
                  <a:ext uri="{FF2B5EF4-FFF2-40B4-BE49-F238E27FC236}">
                    <a16:creationId xmlns:a16="http://schemas.microsoft.com/office/drawing/2014/main" id="{6296DAF0-8CA5-1840-988F-C521CB21A7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5013" t="90023" r="14852" b="2780"/>
              <a:stretch/>
            </p:blipFill>
            <p:spPr>
              <a:xfrm>
                <a:off x="10688602" y="3088571"/>
                <a:ext cx="1064468" cy="226734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9F5E52-A70A-6141-A021-E4B3EC4CA412}"/>
                </a:ext>
              </a:extLst>
            </p:cNvPr>
            <p:cNvSpPr txBox="1"/>
            <p:nvPr/>
          </p:nvSpPr>
          <p:spPr>
            <a:xfrm>
              <a:off x="1653276" y="5276348"/>
              <a:ext cx="328094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Calibri" panose="020F0502020204030204" pitchFamily="34" charset="0"/>
                  <a:cs typeface="Calibri" panose="020F0502020204030204" pitchFamily="34" charset="0"/>
                </a:rPr>
                <a:t>PI3NN with OOD identification </a:t>
              </a:r>
              <a:r>
                <a:rPr lang="en-US" sz="1300" b="1" dirty="0">
                  <a:latin typeface="Calibri" panose="020F0502020204030204" pitchFamily="34" charset="0"/>
                  <a:cs typeface="Calibri" panose="020F0502020204030204" pitchFamily="34" charset="0"/>
                </a:rPr>
                <a:t>turned on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F8E7CD-ED6C-3A47-A51E-647481E4E2DB}"/>
                </a:ext>
              </a:extLst>
            </p:cNvPr>
            <p:cNvSpPr txBox="1"/>
            <p:nvPr/>
          </p:nvSpPr>
          <p:spPr>
            <a:xfrm>
              <a:off x="7274574" y="5273788"/>
              <a:ext cx="328094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Calibri" panose="020F0502020204030204" pitchFamily="34" charset="0"/>
                  <a:cs typeface="Calibri" panose="020F0502020204030204" pitchFamily="34" charset="0"/>
                </a:rPr>
                <a:t>PI3NN with OOD identification </a:t>
              </a:r>
              <a:r>
                <a:rPr lang="en-US" sz="1300" b="1" dirty="0">
                  <a:latin typeface="Calibri" panose="020F0502020204030204" pitchFamily="34" charset="0"/>
                  <a:cs typeface="Calibri" panose="020F0502020204030204" pitchFamily="34" charset="0"/>
                </a:rPr>
                <a:t>turned off 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369E984-B868-4D48-8498-16D63E9997A9}"/>
                </a:ext>
              </a:extLst>
            </p:cNvPr>
            <p:cNvGrpSpPr/>
            <p:nvPr/>
          </p:nvGrpSpPr>
          <p:grpSpPr>
            <a:xfrm>
              <a:off x="699679" y="3501255"/>
              <a:ext cx="1661984" cy="276999"/>
              <a:chOff x="696924" y="3466068"/>
              <a:chExt cx="1661984" cy="27699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605E5D-EEBC-F84C-9108-9E83B9DDB7D6}"/>
                  </a:ext>
                </a:extLst>
              </p:cNvPr>
              <p:cNvSpPr txBox="1"/>
              <p:nvPr/>
            </p:nvSpPr>
            <p:spPr>
              <a:xfrm>
                <a:off x="696924" y="3466068"/>
                <a:ext cx="1661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Before train           , </a:t>
                </a: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303D454F-C8F9-DD45-9F8C-A5D68E063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58735" y="3536299"/>
                <a:ext cx="320289" cy="146304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B1A26E06-DCC5-D641-AFFD-0C085E441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9914" y="3534993"/>
                <a:ext cx="274320" cy="148916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4BF2C23-7371-DB4F-8411-84FD15FD7AE4}"/>
                </a:ext>
              </a:extLst>
            </p:cNvPr>
            <p:cNvGrpSpPr/>
            <p:nvPr/>
          </p:nvGrpSpPr>
          <p:grpSpPr>
            <a:xfrm>
              <a:off x="2568620" y="3495094"/>
              <a:ext cx="1594004" cy="276999"/>
              <a:chOff x="2577013" y="3462464"/>
              <a:chExt cx="1594004" cy="27699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2828675-973C-A449-9683-BBE990D221D6}"/>
                  </a:ext>
                </a:extLst>
              </p:cNvPr>
              <p:cNvSpPr txBox="1"/>
              <p:nvPr/>
            </p:nvSpPr>
            <p:spPr>
              <a:xfrm>
                <a:off x="2577013" y="3462464"/>
                <a:ext cx="1594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After train           , 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04EC4A43-B41D-F544-8786-7D193C8604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0844" y="3532695"/>
                <a:ext cx="320289" cy="146304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F718AE8C-B96F-4F47-92B4-2A3B9648C2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12023" y="3531389"/>
                <a:ext cx="274320" cy="148916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4E425E5-06F1-3746-886A-2946D124027C}"/>
                </a:ext>
              </a:extLst>
            </p:cNvPr>
            <p:cNvGrpSpPr/>
            <p:nvPr/>
          </p:nvGrpSpPr>
          <p:grpSpPr>
            <a:xfrm>
              <a:off x="4588553" y="3504249"/>
              <a:ext cx="1343659" cy="276999"/>
              <a:chOff x="4578177" y="3500223"/>
              <a:chExt cx="1343659" cy="27699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FDA5E6-9F43-9344-BEFD-0516C66A3821}"/>
                  </a:ext>
                </a:extLst>
              </p:cNvPr>
              <p:cNvSpPr txBox="1"/>
              <p:nvPr/>
            </p:nvSpPr>
            <p:spPr>
              <a:xfrm>
                <a:off x="4578177" y="3500223"/>
                <a:ext cx="13436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find      , 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E45978B6-114B-9147-B4D2-F0815ADED7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00553" y="3579746"/>
                <a:ext cx="137160" cy="105989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4C197569-E69D-1A45-A742-5DF5DB8A6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34242" y="3559872"/>
                <a:ext cx="109728" cy="172430"/>
              </a:xfrm>
              <a:prstGeom prst="rect">
                <a:avLst/>
              </a:prstGeom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EA81E99-2251-6D42-9EB1-D2E08DED4AA4}"/>
                </a:ext>
              </a:extLst>
            </p:cNvPr>
            <p:cNvGrpSpPr/>
            <p:nvPr/>
          </p:nvGrpSpPr>
          <p:grpSpPr>
            <a:xfrm>
              <a:off x="6358141" y="3494906"/>
              <a:ext cx="1661984" cy="276999"/>
              <a:chOff x="696924" y="3466068"/>
              <a:chExt cx="1661984" cy="27699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F9D70B8-DFE0-474E-8F1D-6CDA19BF448E}"/>
                  </a:ext>
                </a:extLst>
              </p:cNvPr>
              <p:cNvSpPr txBox="1"/>
              <p:nvPr/>
            </p:nvSpPr>
            <p:spPr>
              <a:xfrm>
                <a:off x="696924" y="3466068"/>
                <a:ext cx="1661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Before train           , </a:t>
                </a:r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86968713-B2A3-504E-8945-187F74E12D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58735" y="3536299"/>
                <a:ext cx="320289" cy="146304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80615349-EA84-5848-8702-7E131BA3EF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9914" y="3534993"/>
                <a:ext cx="274320" cy="148916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4753294-EAC8-C94F-A679-35089885B8A9}"/>
                </a:ext>
              </a:extLst>
            </p:cNvPr>
            <p:cNvGrpSpPr/>
            <p:nvPr/>
          </p:nvGrpSpPr>
          <p:grpSpPr>
            <a:xfrm>
              <a:off x="8312672" y="3491696"/>
              <a:ext cx="1594004" cy="276999"/>
              <a:chOff x="2577013" y="3462464"/>
              <a:chExt cx="1594004" cy="276999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832E5DA-9377-444E-B263-1A93B8ED88BA}"/>
                  </a:ext>
                </a:extLst>
              </p:cNvPr>
              <p:cNvSpPr txBox="1"/>
              <p:nvPr/>
            </p:nvSpPr>
            <p:spPr>
              <a:xfrm>
                <a:off x="2577013" y="3462464"/>
                <a:ext cx="1594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After train           , 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396673B-FBE5-9449-8525-0168116703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0844" y="3532695"/>
                <a:ext cx="320289" cy="146304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14F66EB1-E3C3-1546-BE62-22739BEB4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12023" y="3531389"/>
                <a:ext cx="274320" cy="148916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0A3EAB5-2C44-8D48-BD71-E654D893D6D1}"/>
                </a:ext>
              </a:extLst>
            </p:cNvPr>
            <p:cNvGrpSpPr/>
            <p:nvPr/>
          </p:nvGrpSpPr>
          <p:grpSpPr>
            <a:xfrm>
              <a:off x="10296284" y="3496703"/>
              <a:ext cx="1343659" cy="276999"/>
              <a:chOff x="4578177" y="3500223"/>
              <a:chExt cx="1343659" cy="276999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66AA1F-F0ED-DE49-94EE-81F14E46E895}"/>
                  </a:ext>
                </a:extLst>
              </p:cNvPr>
              <p:cNvSpPr txBox="1"/>
              <p:nvPr/>
            </p:nvSpPr>
            <p:spPr>
              <a:xfrm>
                <a:off x="4578177" y="3500223"/>
                <a:ext cx="13436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find      , </a:t>
                </a: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BAFF69D3-7AC7-424A-92AA-DE5CE3163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00553" y="3579746"/>
                <a:ext cx="137160" cy="105989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C6D3A0FA-9F7A-B24F-841C-718FF85CF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34242" y="3559872"/>
                <a:ext cx="109728" cy="17243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7131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99FBF42-3DE4-514E-B131-C73CA01562DD}"/>
              </a:ext>
            </a:extLst>
          </p:cNvPr>
          <p:cNvGrpSpPr/>
          <p:nvPr/>
        </p:nvGrpSpPr>
        <p:grpSpPr>
          <a:xfrm>
            <a:off x="2848832" y="478693"/>
            <a:ext cx="11706527" cy="6360309"/>
            <a:chOff x="2848832" y="478693"/>
            <a:chExt cx="11706527" cy="6360309"/>
          </a:xfrm>
        </p:grpSpPr>
        <p:pic>
          <p:nvPicPr>
            <p:cNvPr id="22" name="Picture 21" descr="Chart, histogram&#10;&#10;Description automatically generated">
              <a:extLst>
                <a:ext uri="{FF2B5EF4-FFF2-40B4-BE49-F238E27FC236}">
                  <a16:creationId xmlns:a16="http://schemas.microsoft.com/office/drawing/2014/main" id="{E08D2A28-C23F-3948-BE0B-63AEED6B6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212" t="8203" r="8984" b="12321"/>
            <a:stretch/>
          </p:blipFill>
          <p:spPr>
            <a:xfrm>
              <a:off x="8793372" y="4450303"/>
              <a:ext cx="5760720" cy="1638952"/>
            </a:xfrm>
            <a:prstGeom prst="rect">
              <a:avLst/>
            </a:prstGeom>
          </p:spPr>
        </p:pic>
        <p:pic>
          <p:nvPicPr>
            <p:cNvPr id="17" name="Picture 16" descr="Chart, histogram&#10;&#10;Description automatically generated">
              <a:extLst>
                <a:ext uri="{FF2B5EF4-FFF2-40B4-BE49-F238E27FC236}">
                  <a16:creationId xmlns:a16="http://schemas.microsoft.com/office/drawing/2014/main" id="{63907893-57FB-2442-8391-3C86A460A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212" t="6868" r="8984" b="10836"/>
            <a:stretch/>
          </p:blipFill>
          <p:spPr>
            <a:xfrm>
              <a:off x="2848832" y="4421482"/>
              <a:ext cx="5760720" cy="169711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9F5E52-A70A-6141-A021-E4B3EC4CA412}"/>
                </a:ext>
              </a:extLst>
            </p:cNvPr>
            <p:cNvSpPr txBox="1"/>
            <p:nvPr/>
          </p:nvSpPr>
          <p:spPr>
            <a:xfrm>
              <a:off x="4445141" y="3960316"/>
              <a:ext cx="2770618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432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OOD identification </a:t>
              </a:r>
              <a:r>
                <a:rPr lang="en-US" sz="1600" b="1" dirty="0">
                  <a:solidFill>
                    <a:srgbClr val="0432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turned on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4BF2C23-7371-DB4F-8411-84FD15FD7AE4}"/>
                </a:ext>
              </a:extLst>
            </p:cNvPr>
            <p:cNvGrpSpPr/>
            <p:nvPr/>
          </p:nvGrpSpPr>
          <p:grpSpPr>
            <a:xfrm>
              <a:off x="5022185" y="4242963"/>
              <a:ext cx="1633675" cy="274975"/>
              <a:chOff x="2587239" y="3458090"/>
              <a:chExt cx="1594004" cy="27699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2828675-973C-A449-9683-BBE990D221D6}"/>
                  </a:ext>
                </a:extLst>
              </p:cNvPr>
              <p:cNvSpPr txBox="1"/>
              <p:nvPr/>
            </p:nvSpPr>
            <p:spPr>
              <a:xfrm>
                <a:off x="2587239" y="3458090"/>
                <a:ext cx="1594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After train           , 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04EC4A43-B41D-F544-8786-7D193C8604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0844" y="3532695"/>
                <a:ext cx="320289" cy="146304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F718AE8C-B96F-4F47-92B4-2A3B9648C2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12023" y="3531389"/>
                <a:ext cx="274320" cy="148916"/>
              </a:xfrm>
              <a:prstGeom prst="rect">
                <a:avLst/>
              </a:prstGeom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237D5B-5B4A-3041-B502-1F0FB058EBCC}"/>
                </a:ext>
              </a:extLst>
            </p:cNvPr>
            <p:cNvSpPr txBox="1"/>
            <p:nvPr/>
          </p:nvSpPr>
          <p:spPr>
            <a:xfrm>
              <a:off x="6855469" y="478693"/>
              <a:ext cx="3875805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Illustrate the main PI3NN algorithm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EC4A35-D203-7347-8DFC-7E77DE4E1FB8}"/>
                </a:ext>
              </a:extLst>
            </p:cNvPr>
            <p:cNvSpPr txBox="1"/>
            <p:nvPr/>
          </p:nvSpPr>
          <p:spPr>
            <a:xfrm>
              <a:off x="6576953" y="3623289"/>
              <a:ext cx="4320157" cy="40011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Illustrate the OOD identification feature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5D3575-BB42-AB47-9B38-0046D17BAE29}"/>
                </a:ext>
              </a:extLst>
            </p:cNvPr>
            <p:cNvCxnSpPr>
              <a:cxnSpLocks/>
            </p:cNvCxnSpPr>
            <p:nvPr/>
          </p:nvCxnSpPr>
          <p:spPr>
            <a:xfrm>
              <a:off x="3321602" y="3451408"/>
              <a:ext cx="1083086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202C142-D6C6-6F4D-91E7-D9F2566E97A4}"/>
                </a:ext>
              </a:extLst>
            </p:cNvPr>
            <p:cNvCxnSpPr>
              <a:cxnSpLocks/>
            </p:cNvCxnSpPr>
            <p:nvPr/>
          </p:nvCxnSpPr>
          <p:spPr>
            <a:xfrm>
              <a:off x="8706814" y="3998258"/>
              <a:ext cx="0" cy="202958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6E5345-D4D5-4D48-AC10-D3C5E9566B0C}"/>
                </a:ext>
              </a:extLst>
            </p:cNvPr>
            <p:cNvSpPr txBox="1"/>
            <p:nvPr/>
          </p:nvSpPr>
          <p:spPr>
            <a:xfrm>
              <a:off x="9229028" y="4242962"/>
              <a:ext cx="1298302" cy="274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After initialization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2D5EBED-1051-884D-8E29-0601DC7C2792}"/>
                </a:ext>
              </a:extLst>
            </p:cNvPr>
            <p:cNvSpPr txBox="1"/>
            <p:nvPr/>
          </p:nvSpPr>
          <p:spPr>
            <a:xfrm>
              <a:off x="3308591" y="4241952"/>
              <a:ext cx="12963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After initialization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7CD05B-02FE-A84A-A063-924275C41F2A}"/>
                </a:ext>
              </a:extLst>
            </p:cNvPr>
            <p:cNvSpPr txBox="1"/>
            <p:nvPr/>
          </p:nvSpPr>
          <p:spPr>
            <a:xfrm>
              <a:off x="7307438" y="4246882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The final PI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86E3209-C683-3342-9549-49728AC3AAAB}"/>
                </a:ext>
              </a:extLst>
            </p:cNvPr>
            <p:cNvGrpSpPr/>
            <p:nvPr/>
          </p:nvGrpSpPr>
          <p:grpSpPr>
            <a:xfrm>
              <a:off x="10979333" y="4241952"/>
              <a:ext cx="1633675" cy="274975"/>
              <a:chOff x="2587239" y="3458090"/>
              <a:chExt cx="1594004" cy="276999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F9A023-1211-0140-AB10-33A8C66DEF56}"/>
                  </a:ext>
                </a:extLst>
              </p:cNvPr>
              <p:cNvSpPr txBox="1"/>
              <p:nvPr/>
            </p:nvSpPr>
            <p:spPr>
              <a:xfrm>
                <a:off x="2587239" y="3458090"/>
                <a:ext cx="1594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After train           , </a:t>
                </a:r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B5DD9CD4-EA9E-5945-9A6B-60C497591A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0844" y="3532695"/>
                <a:ext cx="320289" cy="146304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B7F5CA2D-D06F-5E4C-9CCE-073F66AACE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12023" y="3531389"/>
                <a:ext cx="274320" cy="148916"/>
              </a:xfrm>
              <a:prstGeom prst="rect">
                <a:avLst/>
              </a:prstGeom>
            </p:spPr>
          </p:pic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FADB721-86C5-2142-B338-A512245E0456}"/>
                </a:ext>
              </a:extLst>
            </p:cNvPr>
            <p:cNvSpPr txBox="1"/>
            <p:nvPr/>
          </p:nvSpPr>
          <p:spPr>
            <a:xfrm>
              <a:off x="13275300" y="424093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The final PI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751E0F-71B6-A445-8621-8F5639DBB55F}"/>
                </a:ext>
              </a:extLst>
            </p:cNvPr>
            <p:cNvSpPr txBox="1"/>
            <p:nvPr/>
          </p:nvSpPr>
          <p:spPr>
            <a:xfrm>
              <a:off x="10460822" y="3960316"/>
              <a:ext cx="262925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432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OOD identification </a:t>
              </a:r>
              <a:r>
                <a:rPr lang="en-US" sz="1600" b="1" dirty="0">
                  <a:solidFill>
                    <a:srgbClr val="0432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turned off</a:t>
              </a:r>
            </a:p>
          </p:txBody>
        </p:sp>
        <p:pic>
          <p:nvPicPr>
            <p:cNvPr id="3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67A88228-E276-3B42-A0A7-4EF2680DF7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8117" t="2926" r="9167" b="12459"/>
            <a:stretch/>
          </p:blipFill>
          <p:spPr>
            <a:xfrm>
              <a:off x="2851039" y="839951"/>
              <a:ext cx="11704320" cy="276301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7328982-992B-A74F-B43A-AF82221A374D}"/>
                </a:ext>
              </a:extLst>
            </p:cNvPr>
            <p:cNvGrpSpPr/>
            <p:nvPr/>
          </p:nvGrpSpPr>
          <p:grpSpPr>
            <a:xfrm>
              <a:off x="3113193" y="6178000"/>
              <a:ext cx="10992718" cy="320040"/>
              <a:chOff x="2821404" y="6169665"/>
              <a:chExt cx="10992718" cy="320040"/>
            </a:xfrm>
          </p:grpSpPr>
          <p:pic>
            <p:nvPicPr>
              <p:cNvPr id="12" name="Picture 11" descr="Chart, histogram&#10;&#10;Description automatically generated">
                <a:extLst>
                  <a:ext uri="{FF2B5EF4-FFF2-40B4-BE49-F238E27FC236}">
                    <a16:creationId xmlns:a16="http://schemas.microsoft.com/office/drawing/2014/main" id="{D87B059F-F538-9847-A50C-BD55947655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65411" t="89541" r="31423" b="2297"/>
              <a:stretch/>
            </p:blipFill>
            <p:spPr>
              <a:xfrm>
                <a:off x="11483661" y="6214426"/>
                <a:ext cx="443251" cy="255398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F3C43BB-5BA2-4D41-A51E-8566335D9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89790" y="6206685"/>
                <a:ext cx="1824332" cy="237744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1361EC3-E378-3044-9164-2005C56C4C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51413" y="6214426"/>
                <a:ext cx="1711719" cy="237744"/>
              </a:xfrm>
              <a:prstGeom prst="rect">
                <a:avLst/>
              </a:prstGeom>
            </p:spPr>
          </p:pic>
          <p:pic>
            <p:nvPicPr>
              <p:cNvPr id="33" name="Picture 32" descr="Chart, histogram&#10;&#10;Description automatically generated">
                <a:extLst>
                  <a:ext uri="{FF2B5EF4-FFF2-40B4-BE49-F238E27FC236}">
                    <a16:creationId xmlns:a16="http://schemas.microsoft.com/office/drawing/2014/main" id="{F401F52D-8C2C-FA46-9F85-5023F575B7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8116" t="88620" r="49277" b="2535"/>
              <a:stretch/>
            </p:blipFill>
            <p:spPr>
              <a:xfrm>
                <a:off x="2821404" y="6169665"/>
                <a:ext cx="6680528" cy="32004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D4052D1-D101-1440-9728-696EFE9B1A34}"/>
                </a:ext>
              </a:extLst>
            </p:cNvPr>
            <p:cNvGrpSpPr/>
            <p:nvPr/>
          </p:nvGrpSpPr>
          <p:grpSpPr>
            <a:xfrm>
              <a:off x="5709816" y="6509818"/>
              <a:ext cx="5986765" cy="329184"/>
              <a:chOff x="5406930" y="7031582"/>
              <a:chExt cx="5986765" cy="329184"/>
            </a:xfrm>
          </p:grpSpPr>
          <p:pic>
            <p:nvPicPr>
              <p:cNvPr id="20" name="Picture 19" descr="Chart, histogram&#10;&#10;Description automatically generated">
                <a:extLst>
                  <a:ext uri="{FF2B5EF4-FFF2-40B4-BE49-F238E27FC236}">
                    <a16:creationId xmlns:a16="http://schemas.microsoft.com/office/drawing/2014/main" id="{6296DAF0-8CA5-1840-988F-C521CB21A7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75013" t="90023" r="14852" b="2780"/>
              <a:stretch/>
            </p:blipFill>
            <p:spPr>
              <a:xfrm>
                <a:off x="9914605" y="7049870"/>
                <a:ext cx="1479090" cy="292608"/>
              </a:xfrm>
              <a:prstGeom prst="rect">
                <a:avLst/>
              </a:prstGeom>
            </p:spPr>
          </p:pic>
          <p:pic>
            <p:nvPicPr>
              <p:cNvPr id="34" name="Picture 33" descr="Chart, histogram&#10;&#10;Description automatically generated">
                <a:extLst>
                  <a:ext uri="{FF2B5EF4-FFF2-40B4-BE49-F238E27FC236}">
                    <a16:creationId xmlns:a16="http://schemas.microsoft.com/office/drawing/2014/main" id="{8C463330-B43C-A047-A329-7BDB762784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63159" t="88620" r="11614" b="2618"/>
              <a:stretch/>
            </p:blipFill>
            <p:spPr>
              <a:xfrm>
                <a:off x="5406930" y="7031582"/>
                <a:ext cx="4283561" cy="3291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119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AE40F50-7475-5F4F-97E3-BED610C2A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7" t="8109" r="8897" b="11036"/>
          <a:stretch/>
        </p:blipFill>
        <p:spPr>
          <a:xfrm>
            <a:off x="3989644" y="5233088"/>
            <a:ext cx="7655011" cy="2218037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5310273C-F0D1-4E46-98DB-C6CCB9B27A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6" t="88513" r="2478" b="2252"/>
          <a:stretch/>
        </p:blipFill>
        <p:spPr>
          <a:xfrm>
            <a:off x="3422110" y="1804086"/>
            <a:ext cx="8822725" cy="253314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EA67ABF1-89A6-434D-BD41-BE0757C78A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6" t="88513" r="2478" b="2252"/>
          <a:stretch/>
        </p:blipFill>
        <p:spPr>
          <a:xfrm>
            <a:off x="3422110" y="2951205"/>
            <a:ext cx="8822725" cy="25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7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70</Words>
  <Application>Microsoft Macintosh PowerPoint</Application>
  <PresentationFormat>Custom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Dan</dc:creator>
  <cp:lastModifiedBy>Lu, Dan</cp:lastModifiedBy>
  <cp:revision>47</cp:revision>
  <dcterms:created xsi:type="dcterms:W3CDTF">2021-10-03T19:08:07Z</dcterms:created>
  <dcterms:modified xsi:type="dcterms:W3CDTF">2021-10-05T20:38:05Z</dcterms:modified>
</cp:coreProperties>
</file>